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  <p:sldId id="264" r:id="rId8"/>
    <p:sldId id="25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4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5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148</Words>
  <Application>Microsoft Macintosh PowerPoint</Application>
  <PresentationFormat>宽屏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98</cp:revision>
  <dcterms:created xsi:type="dcterms:W3CDTF">2020-11-25T09:44:09Z</dcterms:created>
  <dcterms:modified xsi:type="dcterms:W3CDTF">2020-12-09T11:49:30Z</dcterms:modified>
</cp:coreProperties>
</file>