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sldIdLst>
    <p:sldId id="271" r:id="rId2"/>
    <p:sldId id="272" r:id="rId3"/>
    <p:sldId id="273" r:id="rId4"/>
    <p:sldId id="275" r:id="rId5"/>
    <p:sldId id="277" r:id="rId6"/>
    <p:sldId id="276" r:id="rId7"/>
    <p:sldId id="355" r:id="rId8"/>
    <p:sldId id="356" r:id="rId9"/>
    <p:sldId id="278" r:id="rId10"/>
    <p:sldId id="279" r:id="rId11"/>
    <p:sldId id="280" r:id="rId12"/>
    <p:sldId id="281" r:id="rId13"/>
    <p:sldId id="282" r:id="rId14"/>
    <p:sldId id="285" r:id="rId15"/>
    <p:sldId id="284" r:id="rId16"/>
    <p:sldId id="283" r:id="rId17"/>
    <p:sldId id="286" r:id="rId18"/>
    <p:sldId id="287" r:id="rId19"/>
    <p:sldId id="288" r:id="rId20"/>
    <p:sldId id="270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4" r:id="rId36"/>
    <p:sldId id="303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1" r:id="rId52"/>
    <p:sldId id="319" r:id="rId53"/>
    <p:sldId id="320" r:id="rId54"/>
    <p:sldId id="256" r:id="rId55"/>
    <p:sldId id="322" r:id="rId56"/>
    <p:sldId id="323" r:id="rId57"/>
    <p:sldId id="265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259" r:id="rId70"/>
    <p:sldId id="335" r:id="rId71"/>
    <p:sldId id="336" r:id="rId72"/>
    <p:sldId id="261" r:id="rId73"/>
    <p:sldId id="262" r:id="rId74"/>
    <p:sldId id="337" r:id="rId75"/>
    <p:sldId id="263" r:id="rId76"/>
    <p:sldId id="264" r:id="rId77"/>
    <p:sldId id="338" r:id="rId78"/>
    <p:sldId id="339" r:id="rId79"/>
    <p:sldId id="340" r:id="rId80"/>
    <p:sldId id="341" r:id="rId81"/>
    <p:sldId id="257" r:id="rId82"/>
    <p:sldId id="268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  <p14:sldId id="355"/>
            <p14:sldId id="35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338"/>
            <p14:sldId id="339"/>
            <p14:sldId id="340"/>
            <p14:sldId id="341"/>
            <p14:sldId id="257"/>
            <p14:sldId id="268"/>
          </p14:sldIdLst>
        </p14:section>
        <p14:section name="贪婪算法" id="{FB7BB51E-C448-3949-8A81-ADC8422B6953}">
          <p14:sldIdLst>
            <p14:sldId id="343"/>
            <p14:sldId id="344"/>
            <p14:sldId id="345"/>
            <p14:sldId id="346"/>
            <p14:sldId id="347"/>
          </p14:sldIdLst>
        </p14:section>
        <p14:section name="分治算法" id="{A8982A34-0274-E943-B4B3-BB24963DDEB9}">
          <p14:sldIdLst>
            <p14:sldId id="348"/>
            <p14:sldId id="349"/>
            <p14:sldId id="350"/>
            <p14:sldId id="351"/>
            <p14:sldId id="352"/>
          </p14:sldIdLst>
        </p14:section>
        <p14:section name="动态规划" id="{4BB41DCC-CC7B-624A-986C-2BBEF4514254}">
          <p14:sldIdLst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86565"/>
  </p:normalViewPr>
  <p:slideViewPr>
    <p:cSldViewPr snapToGrid="0" snapToObjects="1">
      <p:cViewPr varScale="1">
        <p:scale>
          <a:sx n="97" d="100"/>
          <a:sy n="97" d="100"/>
        </p:scale>
        <p:origin x="9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2021/4/1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>
            <a:cxnSpLocks/>
          </p:cNvCxnSpPr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>
            <a:cxnSpLocks/>
          </p:cNvCxnSpPr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3019989" y="274857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162989" y="274857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248590" y="298236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</p:cNvCxnSpPr>
          <p:nvPr/>
        </p:nvCxnSpPr>
        <p:spPr>
          <a:xfrm flipV="1">
            <a:off x="4703316" y="30953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347553" y="274857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490553" y="274857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576154" y="298236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</p:cNvCxnSpPr>
          <p:nvPr/>
        </p:nvCxnSpPr>
        <p:spPr>
          <a:xfrm flipV="1">
            <a:off x="7030880" y="30923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675117" y="274560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818117" y="274560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903718" y="297940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</p:cNvCxnSpPr>
          <p:nvPr/>
        </p:nvCxnSpPr>
        <p:spPr>
          <a:xfrm flipV="1">
            <a:off x="9348056" y="309977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10013073" y="274264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156073" y="274264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241674" y="297644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697622" y="274264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840622" y="274264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713222" y="2976440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</p:cNvCxnSpPr>
          <p:nvPr/>
        </p:nvCxnSpPr>
        <p:spPr>
          <a:xfrm flipV="1">
            <a:off x="2380949" y="309829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双向链表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E19FE47-6700-F540-92E3-ECCF04EF2656}"/>
              </a:ext>
            </a:extLst>
          </p:cNvPr>
          <p:cNvCxnSpPr>
            <a:cxnSpLocks/>
          </p:cNvCxnSpPr>
          <p:nvPr/>
        </p:nvCxnSpPr>
        <p:spPr>
          <a:xfrm flipH="1">
            <a:off x="2386145" y="3388059"/>
            <a:ext cx="616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C0217E6-4EDC-6B4E-B8D6-9141270EDBDE}"/>
              </a:ext>
            </a:extLst>
          </p:cNvPr>
          <p:cNvCxnSpPr>
            <a:cxnSpLocks/>
          </p:cNvCxnSpPr>
          <p:nvPr/>
        </p:nvCxnSpPr>
        <p:spPr>
          <a:xfrm flipH="1">
            <a:off x="4703316" y="3388059"/>
            <a:ext cx="616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EB46C95-F829-EB4A-885A-EC4C82DD3635}"/>
              </a:ext>
            </a:extLst>
          </p:cNvPr>
          <p:cNvCxnSpPr>
            <a:cxnSpLocks/>
          </p:cNvCxnSpPr>
          <p:nvPr/>
        </p:nvCxnSpPr>
        <p:spPr>
          <a:xfrm flipH="1">
            <a:off x="7044739" y="3388059"/>
            <a:ext cx="616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74E4E2F-74D2-3641-A16E-773D69B9824F}"/>
              </a:ext>
            </a:extLst>
          </p:cNvPr>
          <p:cNvCxnSpPr>
            <a:cxnSpLocks/>
          </p:cNvCxnSpPr>
          <p:nvPr/>
        </p:nvCxnSpPr>
        <p:spPr>
          <a:xfrm flipH="1">
            <a:off x="9361915" y="3363684"/>
            <a:ext cx="6165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62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具有欧拉回路的图</a:t>
            </a:r>
          </a:p>
        </p:txBody>
      </p: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20205765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5387734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337528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750126" y="309431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893126" y="309431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978727" y="332810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433453" y="355893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077690" y="309431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220690" y="309431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306291" y="332810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761017" y="355893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405254" y="309134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548254" y="309134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633855" y="332514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088581" y="355597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743210" y="308838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886210" y="308838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971811" y="332217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427759" y="308838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570759" y="308838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443359" y="332217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111086" y="355301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循环链表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31C8917-BE6A-7F46-BFFB-B1580680718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426537" y="3555975"/>
            <a:ext cx="363078" cy="5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8FE8758-C939-B34B-AF35-C8C512590DB1}"/>
              </a:ext>
            </a:extLst>
          </p:cNvPr>
          <p:cNvCxnSpPr>
            <a:cxnSpLocks/>
          </p:cNvCxnSpPr>
          <p:nvPr/>
        </p:nvCxnSpPr>
        <p:spPr>
          <a:xfrm flipV="1">
            <a:off x="11789615" y="2438399"/>
            <a:ext cx="0" cy="1123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6152E8B-588C-FD4B-9DF6-4EC41A1FFA37}"/>
              </a:ext>
            </a:extLst>
          </p:cNvPr>
          <p:cNvCxnSpPr>
            <a:cxnSpLocks/>
          </p:cNvCxnSpPr>
          <p:nvPr/>
        </p:nvCxnSpPr>
        <p:spPr>
          <a:xfrm>
            <a:off x="1794164" y="2438399"/>
            <a:ext cx="99954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F692958-10D6-DE4B-B8CD-5C49753FB334}"/>
              </a:ext>
            </a:extLst>
          </p:cNvPr>
          <p:cNvCxnSpPr>
            <a:cxnSpLocks/>
          </p:cNvCxnSpPr>
          <p:nvPr/>
        </p:nvCxnSpPr>
        <p:spPr>
          <a:xfrm>
            <a:off x="1828804" y="2438398"/>
            <a:ext cx="6621" cy="64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600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876065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3581703" y="619786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A,3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B,6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G,10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F,5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C,4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754792" y="631978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通过对图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204264" y="2006323"/>
            <a:ext cx="1376068" cy="946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330794" y="1700852"/>
            <a:ext cx="1123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885802" y="2132852"/>
            <a:ext cx="0" cy="69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917030" y="3553499"/>
            <a:ext cx="1417569" cy="9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917030" y="2006319"/>
            <a:ext cx="403313" cy="93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898792" y="3690545"/>
            <a:ext cx="0" cy="66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898792" y="2132853"/>
            <a:ext cx="2" cy="69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931283" y="2006319"/>
            <a:ext cx="403316" cy="93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3204262" y="3564015"/>
            <a:ext cx="1376070" cy="9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640069" y="3680029"/>
            <a:ext cx="0" cy="67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317802" y="3248030"/>
            <a:ext cx="861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330792" y="3258545"/>
            <a:ext cx="1123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H,9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J,8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I,7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043560" y="4787568"/>
            <a:ext cx="116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191272" y="2006322"/>
            <a:ext cx="1114818" cy="93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7043560" y="3248029"/>
            <a:ext cx="1164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758241" y="75973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2875698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1572970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63922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24157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b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3367345" y="1251379"/>
            <a:ext cx="2475249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249888" y="1251379"/>
            <a:ext cx="2885448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2064617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27FD3D7-4586-F94E-A81F-0ACD3853B294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>
          <a:xfrm flipH="1">
            <a:off x="1130867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27C814F-8E42-C948-9A8B-1ED38175A927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2064617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CD11254-637B-954E-898C-0719D0BF0483}"/>
              </a:ext>
            </a:extLst>
          </p:cNvPr>
          <p:cNvSpPr/>
          <p:nvPr/>
        </p:nvSpPr>
        <p:spPr>
          <a:xfrm>
            <a:off x="4493852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3560102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53365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051749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722D6B8-5483-214F-AADC-366125A9F755}"/>
              </a:ext>
            </a:extLst>
          </p:cNvPr>
          <p:cNvCxnSpPr>
            <a:cxnSpLocks/>
            <a:stCxn id="54" idx="1"/>
            <a:endCxn id="52" idx="5"/>
          </p:cNvCxnSpPr>
          <p:nvPr/>
        </p:nvCxnSpPr>
        <p:spPr>
          <a:xfrm flipH="1" flipV="1">
            <a:off x="4985499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13B4C01E-3BAC-D540-B92D-95D6BF2FC046}"/>
              </a:ext>
            </a:extLst>
          </p:cNvPr>
          <p:cNvCxnSpPr>
            <a:cxnSpLocks/>
            <a:stCxn id="23" idx="5"/>
            <a:endCxn id="52" idx="1"/>
          </p:cNvCxnSpPr>
          <p:nvPr/>
        </p:nvCxnSpPr>
        <p:spPr>
          <a:xfrm>
            <a:off x="3367345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9050983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6416E3-06FE-EE4D-96E2-A4C56B00E50F}"/>
              </a:ext>
            </a:extLst>
          </p:cNvPr>
          <p:cNvSpPr/>
          <p:nvPr/>
        </p:nvSpPr>
        <p:spPr>
          <a:xfrm>
            <a:off x="7748255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8145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59099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AB1AF03-2CCA-5948-AF40-56F6C670BD86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8239902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AB1D398-BBB3-A742-9141-07737B342449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flipH="1">
            <a:off x="7306152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C94EB757-A94B-7848-9823-D14F0E0628F8}"/>
              </a:ext>
            </a:extLst>
          </p:cNvPr>
          <p:cNvCxnSpPr>
            <a:cxnSpLocks/>
            <a:stCxn id="66" idx="1"/>
            <a:endCxn id="64" idx="5"/>
          </p:cNvCxnSpPr>
          <p:nvPr/>
        </p:nvCxnSpPr>
        <p:spPr>
          <a:xfrm flipH="1" flipV="1">
            <a:off x="8239902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4AD863C-9D43-ED42-9630-E59FC7C65613}"/>
              </a:ext>
            </a:extLst>
          </p:cNvPr>
          <p:cNvSpPr/>
          <p:nvPr/>
        </p:nvSpPr>
        <p:spPr>
          <a:xfrm>
            <a:off x="10669137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7353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730182CF-AA5B-FF4E-9F7A-EC14B17536BA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10227034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70" idx="1"/>
          </p:cNvCxnSpPr>
          <p:nvPr/>
        </p:nvCxnSpPr>
        <p:spPr>
          <a:xfrm>
            <a:off x="9542630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树中原始代码的表示方法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11240547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499824" y="64046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5244760" y="148698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4308751" y="235578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243630" y="318363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7067646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5736407" y="1132109"/>
            <a:ext cx="847770" cy="439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991471" y="1132109"/>
            <a:ext cx="1096630" cy="414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4800398" y="1978633"/>
            <a:ext cx="528715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6163248" y="235939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e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92251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41" idx="5"/>
            <a:endCxn id="65" idx="1"/>
          </p:cNvCxnSpPr>
          <p:nvPr/>
        </p:nvCxnSpPr>
        <p:spPr>
          <a:xfrm>
            <a:off x="3944975" y="3675283"/>
            <a:ext cx="504111" cy="4184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8003748" y="1461807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4364733" y="4009339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922143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345332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8495395" y="1953454"/>
            <a:ext cx="511101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最优前缀码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E56439-EFA2-9847-A0A3-53E3D3D5CE24}"/>
              </a:ext>
            </a:extLst>
          </p:cNvPr>
          <p:cNvSpPr/>
          <p:nvPr/>
        </p:nvSpPr>
        <p:spPr>
          <a:xfrm>
            <a:off x="3453328" y="318363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D88E64B-E4C1-AE4E-9CC6-29BB27CE249E}"/>
              </a:ext>
            </a:extLst>
          </p:cNvPr>
          <p:cNvCxnSpPr>
            <a:cxnSpLocks/>
            <a:stCxn id="25" idx="3"/>
            <a:endCxn id="41" idx="7"/>
          </p:cNvCxnSpPr>
          <p:nvPr/>
        </p:nvCxnSpPr>
        <p:spPr>
          <a:xfrm flipH="1">
            <a:off x="3944975" y="2847429"/>
            <a:ext cx="448129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6B2B182-3D13-A640-97B8-A8E067FE468F}"/>
              </a:ext>
            </a:extLst>
          </p:cNvPr>
          <p:cNvSpPr/>
          <p:nvPr/>
        </p:nvSpPr>
        <p:spPr>
          <a:xfrm>
            <a:off x="2568268" y="4006859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40FC5706-33CE-6D4F-BAF0-B883BF9862F6}"/>
              </a:ext>
            </a:extLst>
          </p:cNvPr>
          <p:cNvCxnSpPr>
            <a:cxnSpLocks/>
            <a:stCxn id="41" idx="3"/>
            <a:endCxn id="58" idx="7"/>
          </p:cNvCxnSpPr>
          <p:nvPr/>
        </p:nvCxnSpPr>
        <p:spPr>
          <a:xfrm flipH="1">
            <a:off x="3059915" y="3675283"/>
            <a:ext cx="477766" cy="415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E3D4A8C-3AAF-7C46-B82C-498695273B16}"/>
              </a:ext>
            </a:extLst>
          </p:cNvPr>
          <p:cNvCxnSpPr>
            <a:cxnSpLocks/>
            <a:stCxn id="58" idx="5"/>
            <a:endCxn id="71" idx="1"/>
          </p:cNvCxnSpPr>
          <p:nvPr/>
        </p:nvCxnSpPr>
        <p:spPr>
          <a:xfrm>
            <a:off x="3059915" y="4498506"/>
            <a:ext cx="477766" cy="528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8B1285D-9199-DD45-B6C4-7E4647934B12}"/>
              </a:ext>
            </a:extLst>
          </p:cNvPr>
          <p:cNvCxnSpPr>
            <a:cxnSpLocks/>
            <a:stCxn id="58" idx="3"/>
            <a:endCxn id="54" idx="0"/>
          </p:cNvCxnSpPr>
          <p:nvPr/>
        </p:nvCxnSpPr>
        <p:spPr>
          <a:xfrm flipH="1">
            <a:off x="2210518" y="4498506"/>
            <a:ext cx="442103" cy="443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169D94-7BB6-E24B-A9E8-483644BE96A0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4800398" y="2847429"/>
            <a:ext cx="527585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C41D80C-FC8F-5149-A764-2882F3F90767}"/>
              </a:ext>
            </a:extLst>
          </p:cNvPr>
          <p:cNvCxnSpPr>
            <a:cxnSpLocks/>
            <a:stCxn id="23" idx="5"/>
            <a:endCxn id="53" idx="1"/>
          </p:cNvCxnSpPr>
          <p:nvPr/>
        </p:nvCxnSpPr>
        <p:spPr>
          <a:xfrm>
            <a:off x="5736407" y="1978633"/>
            <a:ext cx="511194" cy="465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6B3D400D-AA38-B042-B214-3CD990DB2AF9}"/>
              </a:ext>
            </a:extLst>
          </p:cNvPr>
          <p:cNvCxnSpPr>
            <a:cxnSpLocks/>
            <a:stCxn id="63" idx="3"/>
            <a:endCxn id="30" idx="7"/>
          </p:cNvCxnSpPr>
          <p:nvPr/>
        </p:nvCxnSpPr>
        <p:spPr>
          <a:xfrm flipH="1">
            <a:off x="7559293" y="1953454"/>
            <a:ext cx="528808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82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343540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4110434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287732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64422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576646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780975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04285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B5CFB-2B88-C140-9D48-86B8C78EB8B1}"/>
              </a:ext>
            </a:extLst>
          </p:cNvPr>
          <p:cNvSpPr txBox="1"/>
          <p:nvPr/>
        </p:nvSpPr>
        <p:spPr>
          <a:xfrm>
            <a:off x="3182197" y="118282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哈夫曼算法的初始状态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DACC929-1ACC-784A-A685-E37D803CABB4}"/>
              </a:ext>
            </a:extLst>
          </p:cNvPr>
          <p:cNvSpPr/>
          <p:nvPr/>
        </p:nvSpPr>
        <p:spPr>
          <a:xfrm>
            <a:off x="780975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D786948-08BE-F74C-BAB2-0EA180B75BE6}"/>
              </a:ext>
            </a:extLst>
          </p:cNvPr>
          <p:cNvSpPr/>
          <p:nvPr/>
        </p:nvSpPr>
        <p:spPr>
          <a:xfrm>
            <a:off x="4110434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3E371EF-B5FA-4D46-B991-12708F3C3747}"/>
              </a:ext>
            </a:extLst>
          </p:cNvPr>
          <p:cNvSpPr/>
          <p:nvPr/>
        </p:nvSpPr>
        <p:spPr>
          <a:xfrm>
            <a:off x="287732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816AF8-F2FF-D84A-B7CF-C5A4AA11BBA0}"/>
              </a:ext>
            </a:extLst>
          </p:cNvPr>
          <p:cNvSpPr/>
          <p:nvPr/>
        </p:nvSpPr>
        <p:spPr>
          <a:xfrm>
            <a:off x="164422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2B33938-0556-FF42-BE96-1009B71E3595}"/>
              </a:ext>
            </a:extLst>
          </p:cNvPr>
          <p:cNvSpPr/>
          <p:nvPr/>
        </p:nvSpPr>
        <p:spPr>
          <a:xfrm>
            <a:off x="5343540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258BB3C-56A6-2B48-A7B8-8AA0AA1AB6B9}"/>
              </a:ext>
            </a:extLst>
          </p:cNvPr>
          <p:cNvSpPr/>
          <p:nvPr/>
        </p:nvSpPr>
        <p:spPr>
          <a:xfrm>
            <a:off x="6576646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DB1F893-3D17-4044-85C4-EF070A50CD87}"/>
              </a:ext>
            </a:extLst>
          </p:cNvPr>
          <p:cNvSpPr/>
          <p:nvPr/>
        </p:nvSpPr>
        <p:spPr>
          <a:xfrm>
            <a:off x="904285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4C73C3-3420-0349-AFE1-A22B5CCBC276}"/>
              </a:ext>
            </a:extLst>
          </p:cNvPr>
          <p:cNvSpPr txBox="1"/>
          <p:nvPr/>
        </p:nvSpPr>
        <p:spPr>
          <a:xfrm>
            <a:off x="3182197" y="348801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第一次合并后的哈夫曼算法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781828D-3047-D04B-BCD6-710D9BC0B761}"/>
              </a:ext>
            </a:extLst>
          </p:cNvPr>
          <p:cNvSpPr/>
          <p:nvPr/>
        </p:nvSpPr>
        <p:spPr>
          <a:xfrm>
            <a:off x="8359283" y="175723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701067-2911-C143-84CC-1E8AC75420AF}"/>
              </a:ext>
            </a:extLst>
          </p:cNvPr>
          <p:cNvCxnSpPr>
            <a:cxnSpLocks/>
            <a:stCxn id="51" idx="3"/>
            <a:endCxn id="43" idx="0"/>
          </p:cNvCxnSpPr>
          <p:nvPr/>
        </p:nvCxnSpPr>
        <p:spPr>
          <a:xfrm flipH="1">
            <a:off x="8097752" y="2248879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451AFBDE-8298-6D45-B98D-995C662B4ACD}"/>
              </a:ext>
            </a:extLst>
          </p:cNvPr>
          <p:cNvCxnSpPr>
            <a:cxnSpLocks/>
            <a:stCxn id="51" idx="5"/>
            <a:endCxn id="49" idx="0"/>
          </p:cNvCxnSpPr>
          <p:nvPr/>
        </p:nvCxnSpPr>
        <p:spPr>
          <a:xfrm>
            <a:off x="8850930" y="2248879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63453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4167664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934558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DDC1800-3CBC-AE4C-9803-7F839368BFF2}"/>
              </a:ext>
            </a:extLst>
          </p:cNvPr>
          <p:cNvSpPr/>
          <p:nvPr/>
        </p:nvSpPr>
        <p:spPr>
          <a:xfrm>
            <a:off x="1701452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40077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867636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3239427" y="6323716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第二次合并后的哈夫曼算法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7184061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922530" y="5084584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675708" y="5084584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8385752" y="377671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675708" y="4268359"/>
            <a:ext cx="794397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877399" y="4268359"/>
            <a:ext cx="825812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9618858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</p:spTree>
    <p:extLst>
      <p:ext uri="{BB962C8B-B14F-4D97-AF65-F5344CB8AC3E}">
        <p14:creationId xmlns:p14="http://schemas.microsoft.com/office/powerpoint/2010/main" val="2142657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137499" y="232830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3871415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638309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104521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602113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2955426" y="310120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第三次合并后的哈夫曼算法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688781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389499" y="1894278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318002" y="1894278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7725556" y="87222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318002" y="1302415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155746" y="1302415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871770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34F8594-92E9-1C41-96BC-67F349FE0A30}"/>
              </a:ext>
            </a:extLst>
          </p:cNvPr>
          <p:cNvSpPr/>
          <p:nvPr/>
        </p:nvSpPr>
        <p:spPr>
          <a:xfrm>
            <a:off x="10184769" y="87222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2232BD2-F44C-4145-977A-5C3AFC18B3BB}"/>
              </a:ext>
            </a:extLst>
          </p:cNvPr>
          <p:cNvSpPr/>
          <p:nvPr/>
        </p:nvSpPr>
        <p:spPr>
          <a:xfrm>
            <a:off x="8969701" y="15550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6100356E-28C8-2049-AF39-97AD0493AB4F}"/>
              </a:ext>
            </a:extLst>
          </p:cNvPr>
          <p:cNvCxnSpPr>
            <a:cxnSpLocks/>
            <a:stCxn id="35" idx="1"/>
            <a:endCxn id="36" idx="5"/>
          </p:cNvCxnSpPr>
          <p:nvPr/>
        </p:nvCxnSpPr>
        <p:spPr>
          <a:xfrm flipH="1" flipV="1">
            <a:off x="9399891" y="585692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6C5F002-D80A-7C42-8E4D-ADC9BFCA9B1C}"/>
              </a:ext>
            </a:extLst>
          </p:cNvPr>
          <p:cNvCxnSpPr>
            <a:cxnSpLocks/>
            <a:stCxn id="78" idx="7"/>
            <a:endCxn id="36" idx="3"/>
          </p:cNvCxnSpPr>
          <p:nvPr/>
        </p:nvCxnSpPr>
        <p:spPr>
          <a:xfrm flipV="1">
            <a:off x="8155746" y="585692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6063690" y="572291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797606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2564500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5030712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7528304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2892315" y="644959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第四次合并后的哈夫曼算法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681400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6315690" y="5288896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7244193" y="5288896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7651747" y="4266843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7"/>
          </p:cNvCxnSpPr>
          <p:nvPr/>
        </p:nvCxnSpPr>
        <p:spPr>
          <a:xfrm flipH="1">
            <a:off x="7244193" y="4697033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1"/>
            <a:endCxn id="108" idx="5"/>
          </p:cNvCxnSpPr>
          <p:nvPr/>
        </p:nvCxnSpPr>
        <p:spPr>
          <a:xfrm flipH="1" flipV="1">
            <a:off x="8081937" y="4697033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864389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10110960" y="426684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8895892" y="355012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1"/>
            <a:endCxn id="113" idx="5"/>
          </p:cNvCxnSpPr>
          <p:nvPr/>
        </p:nvCxnSpPr>
        <p:spPr>
          <a:xfrm flipH="1" flipV="1">
            <a:off x="9326082" y="3980310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7"/>
            <a:endCxn id="113" idx="3"/>
          </p:cNvCxnSpPr>
          <p:nvPr/>
        </p:nvCxnSpPr>
        <p:spPr>
          <a:xfrm flipV="1">
            <a:off x="8081937" y="3980310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4440095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4049606" y="5288896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4870285" y="5288896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978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2276649" y="495749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27183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5440303" y="214022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1560289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3384920" y="495749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303738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第五次合并后的哈夫曼算法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2852060" y="40036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2528649" y="4433796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3282250" y="4433796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3459585" y="305937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0"/>
          </p:cNvCxnSpPr>
          <p:nvPr/>
        </p:nvCxnSpPr>
        <p:spPr>
          <a:xfrm flipH="1">
            <a:off x="3104060" y="3489562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0"/>
            <a:endCxn id="108" idx="5"/>
          </p:cNvCxnSpPr>
          <p:nvPr/>
        </p:nvCxnSpPr>
        <p:spPr>
          <a:xfrm flipH="1" flipV="1">
            <a:off x="3889775" y="3489562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4041687" y="400360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4783256" y="30449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4158348" y="214859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0"/>
            <a:endCxn id="113" idx="5"/>
          </p:cNvCxnSpPr>
          <p:nvPr/>
        </p:nvCxnSpPr>
        <p:spPr>
          <a:xfrm flipH="1" flipV="1">
            <a:off x="4588538" y="2578782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0"/>
            <a:endCxn id="113" idx="3"/>
          </p:cNvCxnSpPr>
          <p:nvPr/>
        </p:nvCxnSpPr>
        <p:spPr>
          <a:xfrm flipV="1">
            <a:off x="3711585" y="2578782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969672" y="409328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579183" y="4523474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1399862" y="4523474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9339764-0EFF-1D47-AB26-E9D9DB07346E}"/>
              </a:ext>
            </a:extLst>
          </p:cNvPr>
          <p:cNvSpPr/>
          <p:nvPr/>
        </p:nvSpPr>
        <p:spPr>
          <a:xfrm>
            <a:off x="4813682" y="12043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C85AF2E1-A85B-5443-B3BC-D692E1D9BAC0}"/>
              </a:ext>
            </a:extLst>
          </p:cNvPr>
          <p:cNvCxnSpPr>
            <a:cxnSpLocks/>
            <a:stCxn id="113" idx="0"/>
            <a:endCxn id="83" idx="3"/>
          </p:cNvCxnSpPr>
          <p:nvPr/>
        </p:nvCxnSpPr>
        <p:spPr>
          <a:xfrm flipV="1">
            <a:off x="4410348" y="1634548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477C506-1228-1D44-8464-58548AA73630}"/>
              </a:ext>
            </a:extLst>
          </p:cNvPr>
          <p:cNvCxnSpPr>
            <a:cxnSpLocks/>
            <a:stCxn id="100" idx="0"/>
            <a:endCxn id="83" idx="5"/>
          </p:cNvCxnSpPr>
          <p:nvPr/>
        </p:nvCxnSpPr>
        <p:spPr>
          <a:xfrm flipH="1" flipV="1">
            <a:off x="5243872" y="1634548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B1818EBE-866C-7B4D-8A65-C27B164552EE}"/>
              </a:ext>
            </a:extLst>
          </p:cNvPr>
          <p:cNvSpPr/>
          <p:nvPr/>
        </p:nvSpPr>
        <p:spPr>
          <a:xfrm>
            <a:off x="6287394" y="560179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B5AFB880-44F1-B14B-8656-FE4E6E412292}"/>
              </a:ext>
            </a:extLst>
          </p:cNvPr>
          <p:cNvSpPr/>
          <p:nvPr/>
        </p:nvSpPr>
        <p:spPr>
          <a:xfrm>
            <a:off x="10329668" y="280541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1B69DC4-0963-FE47-8CB7-C46BB80FF1FF}"/>
              </a:ext>
            </a:extLst>
          </p:cNvPr>
          <p:cNvSpPr/>
          <p:nvPr/>
        </p:nvSpPr>
        <p:spPr>
          <a:xfrm>
            <a:off x="9451048" y="278452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CCF131E-D886-8649-B65C-93528E10492A}"/>
              </a:ext>
            </a:extLst>
          </p:cNvPr>
          <p:cNvSpPr/>
          <p:nvPr/>
        </p:nvSpPr>
        <p:spPr>
          <a:xfrm>
            <a:off x="11482306" y="280487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97D7F17-1D80-9E4D-AADE-53F8CC68E9E4}"/>
              </a:ext>
            </a:extLst>
          </p:cNvPr>
          <p:cNvSpPr/>
          <p:nvPr/>
        </p:nvSpPr>
        <p:spPr>
          <a:xfrm>
            <a:off x="7395665" y="560179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4DD4D02-A5EB-6548-AB86-A693B087BDA7}"/>
              </a:ext>
            </a:extLst>
          </p:cNvPr>
          <p:cNvSpPr txBox="1"/>
          <p:nvPr/>
        </p:nvSpPr>
        <p:spPr>
          <a:xfrm>
            <a:off x="7722329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最后一次合并后的哈夫曼算法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C947404-C663-9D49-A0F7-61B26463586A}"/>
              </a:ext>
            </a:extLst>
          </p:cNvPr>
          <p:cNvSpPr/>
          <p:nvPr/>
        </p:nvSpPr>
        <p:spPr>
          <a:xfrm>
            <a:off x="6862805" y="464790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490D9652-C46C-6C4B-BC45-A04C4D8894D9}"/>
              </a:ext>
            </a:extLst>
          </p:cNvPr>
          <p:cNvCxnSpPr>
            <a:cxnSpLocks/>
            <a:stCxn id="125" idx="3"/>
            <a:endCxn id="118" idx="0"/>
          </p:cNvCxnSpPr>
          <p:nvPr/>
        </p:nvCxnSpPr>
        <p:spPr>
          <a:xfrm flipH="1">
            <a:off x="6539394" y="5078098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0BB3A976-2603-C641-B80C-2B1F49D071B8}"/>
              </a:ext>
            </a:extLst>
          </p:cNvPr>
          <p:cNvCxnSpPr>
            <a:cxnSpLocks/>
            <a:stCxn id="125" idx="5"/>
            <a:endCxn id="123" idx="0"/>
          </p:cNvCxnSpPr>
          <p:nvPr/>
        </p:nvCxnSpPr>
        <p:spPr>
          <a:xfrm>
            <a:off x="7292995" y="5078098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E9C3B2D-E398-D249-82C4-DD0243A595E8}"/>
              </a:ext>
            </a:extLst>
          </p:cNvPr>
          <p:cNvSpPr/>
          <p:nvPr/>
        </p:nvSpPr>
        <p:spPr>
          <a:xfrm>
            <a:off x="7470330" y="370367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A9D5F4B-DB3F-3740-8660-558E42A0766C}"/>
              </a:ext>
            </a:extLst>
          </p:cNvPr>
          <p:cNvCxnSpPr>
            <a:cxnSpLocks/>
            <a:stCxn id="128" idx="3"/>
            <a:endCxn id="125" idx="0"/>
          </p:cNvCxnSpPr>
          <p:nvPr/>
        </p:nvCxnSpPr>
        <p:spPr>
          <a:xfrm flipH="1">
            <a:off x="7114805" y="4133864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5893C850-D9E2-5C40-A330-3D484BB916B8}"/>
              </a:ext>
            </a:extLst>
          </p:cNvPr>
          <p:cNvCxnSpPr>
            <a:cxnSpLocks/>
            <a:stCxn id="131" idx="0"/>
            <a:endCxn id="128" idx="5"/>
          </p:cNvCxnSpPr>
          <p:nvPr/>
        </p:nvCxnSpPr>
        <p:spPr>
          <a:xfrm flipH="1" flipV="1">
            <a:off x="7900520" y="4133864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5BD57B12-9932-C840-B7FC-9D139A2D9C63}"/>
              </a:ext>
            </a:extLst>
          </p:cNvPr>
          <p:cNvSpPr/>
          <p:nvPr/>
        </p:nvSpPr>
        <p:spPr>
          <a:xfrm>
            <a:off x="8052432" y="464790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147755E-EF9F-C94F-AC7F-B6D2C9FFA5B9}"/>
              </a:ext>
            </a:extLst>
          </p:cNvPr>
          <p:cNvSpPr/>
          <p:nvPr/>
        </p:nvSpPr>
        <p:spPr>
          <a:xfrm>
            <a:off x="8794001" y="36892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A3A3BFE-610D-B242-9162-C3CB1CDA06CA}"/>
              </a:ext>
            </a:extLst>
          </p:cNvPr>
          <p:cNvSpPr/>
          <p:nvPr/>
        </p:nvSpPr>
        <p:spPr>
          <a:xfrm>
            <a:off x="8169093" y="279289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A816EA7B-0559-5C4E-A56C-94EAE582D026}"/>
              </a:ext>
            </a:extLst>
          </p:cNvPr>
          <p:cNvCxnSpPr>
            <a:cxnSpLocks/>
            <a:stCxn id="132" idx="0"/>
            <a:endCxn id="133" idx="5"/>
          </p:cNvCxnSpPr>
          <p:nvPr/>
        </p:nvCxnSpPr>
        <p:spPr>
          <a:xfrm flipH="1" flipV="1">
            <a:off x="8599283" y="3223084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48CC399-C03D-B14B-82A0-02E777F2220B}"/>
              </a:ext>
            </a:extLst>
          </p:cNvPr>
          <p:cNvCxnSpPr>
            <a:cxnSpLocks/>
            <a:stCxn id="128" idx="0"/>
            <a:endCxn id="133" idx="3"/>
          </p:cNvCxnSpPr>
          <p:nvPr/>
        </p:nvCxnSpPr>
        <p:spPr>
          <a:xfrm flipV="1">
            <a:off x="7722330" y="3223084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7B331929-A139-054B-810E-DBCA16554C03}"/>
              </a:ext>
            </a:extLst>
          </p:cNvPr>
          <p:cNvSpPr/>
          <p:nvPr/>
        </p:nvSpPr>
        <p:spPr>
          <a:xfrm>
            <a:off x="10971060" y="186063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ED6DFFE0-FA8C-374F-A389-EDB5F0F5EB95}"/>
              </a:ext>
            </a:extLst>
          </p:cNvPr>
          <p:cNvCxnSpPr>
            <a:cxnSpLocks/>
            <a:stCxn id="136" idx="3"/>
            <a:endCxn id="119" idx="0"/>
          </p:cNvCxnSpPr>
          <p:nvPr/>
        </p:nvCxnSpPr>
        <p:spPr>
          <a:xfrm flipH="1">
            <a:off x="10581668" y="2290827"/>
            <a:ext cx="463201" cy="514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A80B563-C471-9444-83A0-B32B373C1A2C}"/>
              </a:ext>
            </a:extLst>
          </p:cNvPr>
          <p:cNvCxnSpPr>
            <a:cxnSpLocks/>
            <a:stCxn id="136" idx="5"/>
            <a:endCxn id="122" idx="0"/>
          </p:cNvCxnSpPr>
          <p:nvPr/>
        </p:nvCxnSpPr>
        <p:spPr>
          <a:xfrm>
            <a:off x="11401250" y="2290827"/>
            <a:ext cx="333056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5A609C0-6B7E-3646-81BF-ABB4AA672571}"/>
              </a:ext>
            </a:extLst>
          </p:cNvPr>
          <p:cNvSpPr/>
          <p:nvPr/>
        </p:nvSpPr>
        <p:spPr>
          <a:xfrm>
            <a:off x="8824427" y="18486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09297292-538A-6240-B904-C701F6BB0037}"/>
              </a:ext>
            </a:extLst>
          </p:cNvPr>
          <p:cNvCxnSpPr>
            <a:cxnSpLocks/>
            <a:stCxn id="133" idx="0"/>
            <a:endCxn id="139" idx="3"/>
          </p:cNvCxnSpPr>
          <p:nvPr/>
        </p:nvCxnSpPr>
        <p:spPr>
          <a:xfrm flipV="1">
            <a:off x="8421093" y="2278850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DFD1A247-6668-A44A-89C3-FF0990471AB8}"/>
              </a:ext>
            </a:extLst>
          </p:cNvPr>
          <p:cNvCxnSpPr>
            <a:cxnSpLocks/>
            <a:stCxn id="121" idx="0"/>
            <a:endCxn id="139" idx="5"/>
          </p:cNvCxnSpPr>
          <p:nvPr/>
        </p:nvCxnSpPr>
        <p:spPr>
          <a:xfrm flipH="1" flipV="1">
            <a:off x="9254617" y="2278850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15CA5290-FF70-EF4C-9620-6B5438103327}"/>
              </a:ext>
            </a:extLst>
          </p:cNvPr>
          <p:cNvSpPr/>
          <p:nvPr/>
        </p:nvSpPr>
        <p:spPr>
          <a:xfrm>
            <a:off x="9867674" y="82163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T6/58</a:t>
            </a: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D52E47A0-EED4-1E4E-BB23-010BF8CDDAD4}"/>
              </a:ext>
            </a:extLst>
          </p:cNvPr>
          <p:cNvCxnSpPr>
            <a:cxnSpLocks/>
            <a:stCxn id="139" idx="0"/>
            <a:endCxn id="143" idx="3"/>
          </p:cNvCxnSpPr>
          <p:nvPr/>
        </p:nvCxnSpPr>
        <p:spPr>
          <a:xfrm flipV="1">
            <a:off x="9076427" y="1251826"/>
            <a:ext cx="865056" cy="596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C94200AB-0FEA-7E41-B910-69581FA618D8}"/>
              </a:ext>
            </a:extLst>
          </p:cNvPr>
          <p:cNvCxnSpPr>
            <a:cxnSpLocks/>
            <a:stCxn id="136" idx="0"/>
            <a:endCxn id="143" idx="5"/>
          </p:cNvCxnSpPr>
          <p:nvPr/>
        </p:nvCxnSpPr>
        <p:spPr>
          <a:xfrm flipH="1" flipV="1">
            <a:off x="10297864" y="1251826"/>
            <a:ext cx="925196" cy="608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76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6447745" y="311264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616499" y="545091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4845378" y="3843288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67391" y="484389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704B2BB-A5B8-C443-B05E-5B6D80226175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1972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3128" y="45494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542D5A5-586E-F046-B64C-D943A73766AE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33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98489" y="447193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8B97BED-29A3-DA42-9BBE-157D3F121274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8205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0872" y="429308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184CA-F4BC-EE45-B54C-AA409FC982E5}"/>
              </a:ext>
            </a:extLst>
          </p:cNvPr>
          <p:cNvSpPr txBox="1"/>
          <p:nvPr/>
        </p:nvSpPr>
        <p:spPr>
          <a:xfrm>
            <a:off x="4912401" y="31769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56C508-D3BC-8148-BD79-52D4500901D5}"/>
              </a:ext>
            </a:extLst>
          </p:cNvPr>
          <p:cNvSpPr txBox="1"/>
          <p:nvPr/>
        </p:nvSpPr>
        <p:spPr>
          <a:xfrm>
            <a:off x="4843167" y="411371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BA82DE-4538-7247-BE4F-262CA8D91FF6}"/>
              </a:ext>
            </a:extLst>
          </p:cNvPr>
          <p:cNvSpPr/>
          <p:nvPr/>
        </p:nvSpPr>
        <p:spPr>
          <a:xfrm>
            <a:off x="6048331" y="49705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9AC99B-24D0-8A4B-BFEA-CFC024EE730E}"/>
              </a:ext>
            </a:extLst>
          </p:cNvPr>
          <p:cNvSpPr/>
          <p:nvPr/>
        </p:nvSpPr>
        <p:spPr>
          <a:xfrm>
            <a:off x="6130882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39AF874-4FA2-3A48-966A-A80E43242FA4}"/>
              </a:ext>
            </a:extLst>
          </p:cNvPr>
          <p:cNvSpPr txBox="1"/>
          <p:nvPr/>
        </p:nvSpPr>
        <p:spPr>
          <a:xfrm>
            <a:off x="6033225" y="31878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87769A2-A478-1B47-A1D8-8864D3E58D68}"/>
              </a:ext>
            </a:extLst>
          </p:cNvPr>
          <p:cNvCxnSpPr>
            <a:cxnSpLocks/>
          </p:cNvCxnSpPr>
          <p:nvPr/>
        </p:nvCxnSpPr>
        <p:spPr>
          <a:xfrm flipH="1" flipV="1">
            <a:off x="4353303" y="4293087"/>
            <a:ext cx="1" cy="293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83A8568-15D3-2C41-A161-AE85EA856B76}"/>
              </a:ext>
            </a:extLst>
          </p:cNvPr>
          <p:cNvCxnSpPr>
            <a:cxnSpLocks/>
          </p:cNvCxnSpPr>
          <p:nvPr/>
        </p:nvCxnSpPr>
        <p:spPr>
          <a:xfrm>
            <a:off x="4369974" y="3610840"/>
            <a:ext cx="0" cy="43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1D83861-101D-3148-B4DB-2544BB29F630}"/>
              </a:ext>
            </a:extLst>
          </p:cNvPr>
          <p:cNvCxnSpPr>
            <a:cxnSpLocks/>
          </p:cNvCxnSpPr>
          <p:nvPr/>
        </p:nvCxnSpPr>
        <p:spPr>
          <a:xfrm>
            <a:off x="4522838" y="361084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BA70527-0A15-2648-AAF4-E377A380D84B}"/>
              </a:ext>
            </a:extLst>
          </p:cNvPr>
          <p:cNvCxnSpPr>
            <a:cxnSpLocks/>
          </p:cNvCxnSpPr>
          <p:nvPr/>
        </p:nvCxnSpPr>
        <p:spPr>
          <a:xfrm>
            <a:off x="4574221" y="458670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AFADBE9-83E1-774D-BDD5-54DF75D0C602}"/>
              </a:ext>
            </a:extLst>
          </p:cNvPr>
          <p:cNvSpPr txBox="1"/>
          <p:nvPr/>
        </p:nvSpPr>
        <p:spPr>
          <a:xfrm>
            <a:off x="4163988" y="393420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271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68ED4AB-581A-CF49-9A84-8B336B66F4C0}"/>
              </a:ext>
            </a:extLst>
          </p:cNvPr>
          <p:cNvCxnSpPr/>
          <p:nvPr/>
        </p:nvCxnSpPr>
        <p:spPr>
          <a:xfrm>
            <a:off x="2836190" y="1704814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F0CD2C6-A230-E049-B262-FB5BA0499C65}"/>
              </a:ext>
            </a:extLst>
          </p:cNvPr>
          <p:cNvCxnSpPr/>
          <p:nvPr/>
        </p:nvCxnSpPr>
        <p:spPr>
          <a:xfrm>
            <a:off x="2836190" y="4460929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5CA8436E-7E04-6644-BC8F-AA70D4F39FD2}"/>
              </a:ext>
            </a:extLst>
          </p:cNvPr>
          <p:cNvCxnSpPr>
            <a:cxnSpLocks/>
          </p:cNvCxnSpPr>
          <p:nvPr/>
        </p:nvCxnSpPr>
        <p:spPr>
          <a:xfrm flipV="1">
            <a:off x="2836190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AD5283B-60F2-DB4B-89DC-4A842B3FA844}"/>
              </a:ext>
            </a:extLst>
          </p:cNvPr>
          <p:cNvCxnSpPr>
            <a:cxnSpLocks/>
          </p:cNvCxnSpPr>
          <p:nvPr/>
        </p:nvCxnSpPr>
        <p:spPr>
          <a:xfrm flipV="1">
            <a:off x="9686441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30EFBA75-34B6-0746-87FF-07C1276E34F8}"/>
              </a:ext>
            </a:extLst>
          </p:cNvPr>
          <p:cNvCxnSpPr>
            <a:cxnSpLocks/>
          </p:cNvCxnSpPr>
          <p:nvPr/>
        </p:nvCxnSpPr>
        <p:spPr>
          <a:xfrm flipV="1">
            <a:off x="6305228" y="1704814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0DC6C-A020-2A4C-8F65-FAB4BA67EF87}"/>
              </a:ext>
            </a:extLst>
          </p:cNvPr>
          <p:cNvSpPr txBox="1"/>
          <p:nvPr/>
        </p:nvSpPr>
        <p:spPr>
          <a:xfrm>
            <a:off x="4294832" y="301956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Left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17AFC51-E079-1D45-BC5C-B62FC25BD2FA}"/>
              </a:ext>
            </a:extLst>
          </p:cNvPr>
          <p:cNvSpPr txBox="1"/>
          <p:nvPr/>
        </p:nvSpPr>
        <p:spPr>
          <a:xfrm>
            <a:off x="7719958" y="30376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Right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DEA2CCB1-447D-7F40-8802-258375C64CE0}"/>
              </a:ext>
            </a:extLst>
          </p:cNvPr>
          <p:cNvCxnSpPr>
            <a:cxnSpLocks/>
          </p:cNvCxnSpPr>
          <p:nvPr/>
        </p:nvCxnSpPr>
        <p:spPr>
          <a:xfrm flipV="1">
            <a:off x="6305228" y="1038386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2A7E3A6-AB87-614B-9AF3-820024EE3D70}"/>
              </a:ext>
            </a:extLst>
          </p:cNvPr>
          <p:cNvSpPr txBox="1"/>
          <p:nvPr/>
        </p:nvSpPr>
        <p:spPr>
          <a:xfrm>
            <a:off x="2739285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5B7993C-BE08-0441-B40A-C3D365BF09AD}"/>
              </a:ext>
            </a:extLst>
          </p:cNvPr>
          <p:cNvSpPr txBox="1"/>
          <p:nvPr/>
        </p:nvSpPr>
        <p:spPr>
          <a:xfrm>
            <a:off x="2739284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4D297D-0B44-8B43-8D27-E4C77C927FC4}"/>
              </a:ext>
            </a:extLst>
          </p:cNvPr>
          <p:cNvSpPr txBox="1"/>
          <p:nvPr/>
        </p:nvSpPr>
        <p:spPr>
          <a:xfrm>
            <a:off x="5565210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3DF892C-B8B5-BF44-8E24-B31162713469}"/>
              </a:ext>
            </a:extLst>
          </p:cNvPr>
          <p:cNvSpPr txBox="1"/>
          <p:nvPr/>
        </p:nvSpPr>
        <p:spPr>
          <a:xfrm>
            <a:off x="6402122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C398685-9A26-734A-93CD-8C7E92CEC844}"/>
              </a:ext>
            </a:extLst>
          </p:cNvPr>
          <p:cNvSpPr txBox="1"/>
          <p:nvPr/>
        </p:nvSpPr>
        <p:spPr>
          <a:xfrm>
            <a:off x="9050999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B5961D-154B-974C-BFDB-A6A70AA0BF1A}"/>
              </a:ext>
            </a:extLst>
          </p:cNvPr>
          <p:cNvSpPr txBox="1"/>
          <p:nvPr/>
        </p:nvSpPr>
        <p:spPr>
          <a:xfrm>
            <a:off x="9017668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6C760AC3-7B8C-AB49-922A-E908FB49ED68}"/>
              </a:ext>
            </a:extLst>
          </p:cNvPr>
          <p:cNvCxnSpPr>
            <a:cxnSpLocks/>
          </p:cNvCxnSpPr>
          <p:nvPr/>
        </p:nvCxnSpPr>
        <p:spPr>
          <a:xfrm flipV="1">
            <a:off x="6305228" y="4420869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A06F25D-7219-7440-A5A9-6BC65D0EE532}"/>
              </a:ext>
            </a:extLst>
          </p:cNvPr>
          <p:cNvSpPr txBox="1"/>
          <p:nvPr/>
        </p:nvSpPr>
        <p:spPr>
          <a:xfrm>
            <a:off x="5565210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D83FD0-263C-B546-8D55-4E56DDA4C88F}"/>
              </a:ext>
            </a:extLst>
          </p:cNvPr>
          <p:cNvSpPr txBox="1"/>
          <p:nvPr/>
        </p:nvSpPr>
        <p:spPr>
          <a:xfrm>
            <a:off x="6402122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306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2BFDC3D-2B0C-2A49-A8EB-A893EDE0AE57}"/>
              </a:ext>
            </a:extLst>
          </p:cNvPr>
          <p:cNvCxnSpPr>
            <a:cxnSpLocks/>
          </p:cNvCxnSpPr>
          <p:nvPr/>
        </p:nvCxnSpPr>
        <p:spPr>
          <a:xfrm>
            <a:off x="1884784" y="802433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0DDDC08-501B-3A4C-9FD3-82F4AF3BD40F}"/>
              </a:ext>
            </a:extLst>
          </p:cNvPr>
          <p:cNvCxnSpPr>
            <a:cxnSpLocks/>
          </p:cNvCxnSpPr>
          <p:nvPr/>
        </p:nvCxnSpPr>
        <p:spPr>
          <a:xfrm>
            <a:off x="2575249" y="597159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10DB876-4840-BB4D-9DA9-E1B3FA9430C8}"/>
              </a:ext>
            </a:extLst>
          </p:cNvPr>
          <p:cNvCxnSpPr>
            <a:cxnSpLocks/>
          </p:cNvCxnSpPr>
          <p:nvPr/>
        </p:nvCxnSpPr>
        <p:spPr>
          <a:xfrm>
            <a:off x="9501673" y="597159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7E4007-DC56-F145-81B1-9119B187E3FE}"/>
              </a:ext>
            </a:extLst>
          </p:cNvPr>
          <p:cNvSpPr txBox="1"/>
          <p:nvPr/>
        </p:nvSpPr>
        <p:spPr>
          <a:xfrm>
            <a:off x="2217619" y="125030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6B6D19-54B4-584B-8CAB-91E89E2A1252}"/>
              </a:ext>
            </a:extLst>
          </p:cNvPr>
          <p:cNvSpPr txBox="1"/>
          <p:nvPr/>
        </p:nvSpPr>
        <p:spPr>
          <a:xfrm>
            <a:off x="9124808" y="125030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8811484-A44E-D54D-8DE8-5E5B07F30100}"/>
              </a:ext>
            </a:extLst>
          </p:cNvPr>
          <p:cNvCxnSpPr>
            <a:cxnSpLocks/>
          </p:cNvCxnSpPr>
          <p:nvPr/>
        </p:nvCxnSpPr>
        <p:spPr>
          <a:xfrm>
            <a:off x="1906555" y="2619184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5769BFA-E659-6247-8947-720395B2DD7B}"/>
              </a:ext>
            </a:extLst>
          </p:cNvPr>
          <p:cNvCxnSpPr>
            <a:cxnSpLocks/>
          </p:cNvCxnSpPr>
          <p:nvPr/>
        </p:nvCxnSpPr>
        <p:spPr>
          <a:xfrm>
            <a:off x="2597020" y="2413910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1F742A8-5690-5246-B211-182FAC4AA4FD}"/>
              </a:ext>
            </a:extLst>
          </p:cNvPr>
          <p:cNvCxnSpPr>
            <a:cxnSpLocks/>
          </p:cNvCxnSpPr>
          <p:nvPr/>
        </p:nvCxnSpPr>
        <p:spPr>
          <a:xfrm>
            <a:off x="9523444" y="2413910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B8D2F5-7C29-574E-BE1E-1A8533E561D1}"/>
              </a:ext>
            </a:extLst>
          </p:cNvPr>
          <p:cNvSpPr txBox="1"/>
          <p:nvPr/>
        </p:nvSpPr>
        <p:spPr>
          <a:xfrm>
            <a:off x="2239390" y="30670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9F9F75-3D1B-6841-8DAF-2200C4E5FD18}"/>
              </a:ext>
            </a:extLst>
          </p:cNvPr>
          <p:cNvSpPr txBox="1"/>
          <p:nvPr/>
        </p:nvSpPr>
        <p:spPr>
          <a:xfrm>
            <a:off x="9124808" y="306782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258A779-B792-D549-B937-D4217CF49A68}"/>
              </a:ext>
            </a:extLst>
          </p:cNvPr>
          <p:cNvCxnSpPr>
            <a:cxnSpLocks/>
          </p:cNvCxnSpPr>
          <p:nvPr/>
        </p:nvCxnSpPr>
        <p:spPr>
          <a:xfrm>
            <a:off x="8296778" y="2432186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C20F1-1F29-B745-909B-11024D6413E4}"/>
              </a:ext>
            </a:extLst>
          </p:cNvPr>
          <p:cNvSpPr txBox="1"/>
          <p:nvPr/>
        </p:nvSpPr>
        <p:spPr>
          <a:xfrm>
            <a:off x="7878233" y="30779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0BB15AF-E5D3-5947-8073-0860498C44DC}"/>
              </a:ext>
            </a:extLst>
          </p:cNvPr>
          <p:cNvCxnSpPr>
            <a:cxnSpLocks/>
          </p:cNvCxnSpPr>
          <p:nvPr/>
        </p:nvCxnSpPr>
        <p:spPr>
          <a:xfrm>
            <a:off x="1906555" y="4238046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4812A16-3B67-C145-A4BE-4F455D45308F}"/>
              </a:ext>
            </a:extLst>
          </p:cNvPr>
          <p:cNvCxnSpPr>
            <a:cxnSpLocks/>
          </p:cNvCxnSpPr>
          <p:nvPr/>
        </p:nvCxnSpPr>
        <p:spPr>
          <a:xfrm>
            <a:off x="2597020" y="4032772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40107DA-4FCD-8A4A-B2F4-D6317BA87CEF}"/>
              </a:ext>
            </a:extLst>
          </p:cNvPr>
          <p:cNvCxnSpPr>
            <a:cxnSpLocks/>
          </p:cNvCxnSpPr>
          <p:nvPr/>
        </p:nvCxnSpPr>
        <p:spPr>
          <a:xfrm>
            <a:off x="9523444" y="4032772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5C01011-5A7D-494D-A950-69DDDF38A33B}"/>
              </a:ext>
            </a:extLst>
          </p:cNvPr>
          <p:cNvSpPr txBox="1"/>
          <p:nvPr/>
        </p:nvSpPr>
        <p:spPr>
          <a:xfrm>
            <a:off x="2239390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E88C12-C559-4A4F-897B-2837A1FF6103}"/>
              </a:ext>
            </a:extLst>
          </p:cNvPr>
          <p:cNvSpPr txBox="1"/>
          <p:nvPr/>
        </p:nvSpPr>
        <p:spPr>
          <a:xfrm>
            <a:off x="9124808" y="468669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6CF7767-E1D4-1943-9A32-F3BE27A08714}"/>
              </a:ext>
            </a:extLst>
          </p:cNvPr>
          <p:cNvCxnSpPr>
            <a:cxnSpLocks/>
          </p:cNvCxnSpPr>
          <p:nvPr/>
        </p:nvCxnSpPr>
        <p:spPr>
          <a:xfrm>
            <a:off x="8296778" y="4040158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8A77DB-F229-154A-B0E6-1ED5A5234EC1}"/>
              </a:ext>
            </a:extLst>
          </p:cNvPr>
          <p:cNvSpPr txBox="1"/>
          <p:nvPr/>
        </p:nvSpPr>
        <p:spPr>
          <a:xfrm>
            <a:off x="7878233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B303A94-9C21-EC4A-94F1-A8686DC3EB39}"/>
              </a:ext>
            </a:extLst>
          </p:cNvPr>
          <p:cNvCxnSpPr>
            <a:cxnSpLocks/>
          </p:cNvCxnSpPr>
          <p:nvPr/>
        </p:nvCxnSpPr>
        <p:spPr>
          <a:xfrm>
            <a:off x="7581518" y="4040158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09E299-FAF3-3C4F-A516-6B20F42EB9B0}"/>
              </a:ext>
            </a:extLst>
          </p:cNvPr>
          <p:cNvSpPr txBox="1"/>
          <p:nvPr/>
        </p:nvSpPr>
        <p:spPr>
          <a:xfrm>
            <a:off x="7162973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X4=7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BBA163-19AB-3E4B-AA66-EC753E409897}"/>
              </a:ext>
            </a:extLst>
          </p:cNvPr>
          <p:cNvCxnSpPr>
            <a:cxnSpLocks/>
          </p:cNvCxnSpPr>
          <p:nvPr/>
        </p:nvCxnSpPr>
        <p:spPr>
          <a:xfrm>
            <a:off x="1884784" y="5659019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3960D1E-85D8-FB45-B9D6-ECF20B62ADF8}"/>
              </a:ext>
            </a:extLst>
          </p:cNvPr>
          <p:cNvCxnSpPr>
            <a:cxnSpLocks/>
          </p:cNvCxnSpPr>
          <p:nvPr/>
        </p:nvCxnSpPr>
        <p:spPr>
          <a:xfrm>
            <a:off x="2575249" y="545374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216FFAA-C369-F643-B395-17E49EE642E8}"/>
              </a:ext>
            </a:extLst>
          </p:cNvPr>
          <p:cNvCxnSpPr>
            <a:cxnSpLocks/>
          </p:cNvCxnSpPr>
          <p:nvPr/>
        </p:nvCxnSpPr>
        <p:spPr>
          <a:xfrm>
            <a:off x="9501673" y="545374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2D9BC54-A318-364F-B28C-A7D7FD49EF43}"/>
              </a:ext>
            </a:extLst>
          </p:cNvPr>
          <p:cNvSpPr txBox="1"/>
          <p:nvPr/>
        </p:nvSpPr>
        <p:spPr>
          <a:xfrm>
            <a:off x="2217619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F2CD08-2934-AB47-BC29-E6B132915285}"/>
              </a:ext>
            </a:extLst>
          </p:cNvPr>
          <p:cNvSpPr txBox="1"/>
          <p:nvPr/>
        </p:nvSpPr>
        <p:spPr>
          <a:xfrm>
            <a:off x="9103037" y="61076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60E214E-EE08-3945-B92D-25CE1853F2AF}"/>
              </a:ext>
            </a:extLst>
          </p:cNvPr>
          <p:cNvCxnSpPr>
            <a:cxnSpLocks/>
          </p:cNvCxnSpPr>
          <p:nvPr/>
        </p:nvCxnSpPr>
        <p:spPr>
          <a:xfrm>
            <a:off x="8275007" y="546113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00F74E-0554-1842-A526-540F62E51C1E}"/>
              </a:ext>
            </a:extLst>
          </p:cNvPr>
          <p:cNvSpPr txBox="1"/>
          <p:nvPr/>
        </p:nvSpPr>
        <p:spPr>
          <a:xfrm>
            <a:off x="7856462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5421D0B-D522-0244-9469-89383091E16B}"/>
              </a:ext>
            </a:extLst>
          </p:cNvPr>
          <p:cNvCxnSpPr>
            <a:cxnSpLocks/>
          </p:cNvCxnSpPr>
          <p:nvPr/>
        </p:nvCxnSpPr>
        <p:spPr>
          <a:xfrm>
            <a:off x="4117038" y="546113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EAADF1-44DA-F345-A88F-7C25ADADC527}"/>
              </a:ext>
            </a:extLst>
          </p:cNvPr>
          <p:cNvSpPr txBox="1"/>
          <p:nvPr/>
        </p:nvSpPr>
        <p:spPr>
          <a:xfrm>
            <a:off x="3698493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392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BBA163-19AB-3E4B-AA66-EC753E409897}"/>
              </a:ext>
            </a:extLst>
          </p:cNvPr>
          <p:cNvCxnSpPr>
            <a:cxnSpLocks/>
          </p:cNvCxnSpPr>
          <p:nvPr/>
        </p:nvCxnSpPr>
        <p:spPr>
          <a:xfrm>
            <a:off x="1828801" y="489859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3960D1E-85D8-FB45-B9D6-ECF20B62ADF8}"/>
              </a:ext>
            </a:extLst>
          </p:cNvPr>
          <p:cNvCxnSpPr>
            <a:cxnSpLocks/>
          </p:cNvCxnSpPr>
          <p:nvPr/>
        </p:nvCxnSpPr>
        <p:spPr>
          <a:xfrm>
            <a:off x="2519266" y="28458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216FFAA-C369-F643-B395-17E49EE642E8}"/>
              </a:ext>
            </a:extLst>
          </p:cNvPr>
          <p:cNvCxnSpPr>
            <a:cxnSpLocks/>
          </p:cNvCxnSpPr>
          <p:nvPr/>
        </p:nvCxnSpPr>
        <p:spPr>
          <a:xfrm>
            <a:off x="9445690" y="28458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2D9BC54-A318-364F-B28C-A7D7FD49EF43}"/>
              </a:ext>
            </a:extLst>
          </p:cNvPr>
          <p:cNvSpPr txBox="1"/>
          <p:nvPr/>
        </p:nvSpPr>
        <p:spPr>
          <a:xfrm>
            <a:off x="2161636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F2CD08-2934-AB47-BC29-E6B132915285}"/>
              </a:ext>
            </a:extLst>
          </p:cNvPr>
          <p:cNvSpPr txBox="1"/>
          <p:nvPr/>
        </p:nvSpPr>
        <p:spPr>
          <a:xfrm>
            <a:off x="9047054" y="9385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60E214E-EE08-3945-B92D-25CE1853F2AF}"/>
              </a:ext>
            </a:extLst>
          </p:cNvPr>
          <p:cNvCxnSpPr>
            <a:cxnSpLocks/>
          </p:cNvCxnSpPr>
          <p:nvPr/>
        </p:nvCxnSpPr>
        <p:spPr>
          <a:xfrm>
            <a:off x="8219024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00F74E-0554-1842-A526-540F62E51C1E}"/>
              </a:ext>
            </a:extLst>
          </p:cNvPr>
          <p:cNvSpPr txBox="1"/>
          <p:nvPr/>
        </p:nvSpPr>
        <p:spPr>
          <a:xfrm>
            <a:off x="7800479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5421D0B-D522-0244-9469-89383091E16B}"/>
              </a:ext>
            </a:extLst>
          </p:cNvPr>
          <p:cNvCxnSpPr>
            <a:cxnSpLocks/>
          </p:cNvCxnSpPr>
          <p:nvPr/>
        </p:nvCxnSpPr>
        <p:spPr>
          <a:xfrm>
            <a:off x="4301535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EAADF1-44DA-F345-A88F-7C25ADADC527}"/>
              </a:ext>
            </a:extLst>
          </p:cNvPr>
          <p:cNvSpPr txBox="1"/>
          <p:nvPr/>
        </p:nvSpPr>
        <p:spPr>
          <a:xfrm>
            <a:off x="3882990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3F57B52-6CE6-F648-88AD-6FCD5D020B00}"/>
              </a:ext>
            </a:extLst>
          </p:cNvPr>
          <p:cNvCxnSpPr>
            <a:cxnSpLocks/>
          </p:cNvCxnSpPr>
          <p:nvPr/>
        </p:nvCxnSpPr>
        <p:spPr>
          <a:xfrm>
            <a:off x="6738150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46C78B2-1843-814D-9A03-817C540976BA}"/>
              </a:ext>
            </a:extLst>
          </p:cNvPr>
          <p:cNvSpPr txBox="1"/>
          <p:nvPr/>
        </p:nvSpPr>
        <p:spPr>
          <a:xfrm>
            <a:off x="6319605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X4=6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2A45C75-1CFE-774E-ABEB-1A0F09F821E9}"/>
              </a:ext>
            </a:extLst>
          </p:cNvPr>
          <p:cNvCxnSpPr>
            <a:cxnSpLocks/>
          </p:cNvCxnSpPr>
          <p:nvPr/>
        </p:nvCxnSpPr>
        <p:spPr>
          <a:xfrm>
            <a:off x="1828801" y="2340431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8316DD-F6E6-2144-8B8B-22AF010A5901}"/>
              </a:ext>
            </a:extLst>
          </p:cNvPr>
          <p:cNvCxnSpPr>
            <a:cxnSpLocks/>
          </p:cNvCxnSpPr>
          <p:nvPr/>
        </p:nvCxnSpPr>
        <p:spPr>
          <a:xfrm>
            <a:off x="2519266" y="2135157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A9BDB03-B9B2-294C-8636-35E8D318CEF2}"/>
              </a:ext>
            </a:extLst>
          </p:cNvPr>
          <p:cNvCxnSpPr>
            <a:cxnSpLocks/>
          </p:cNvCxnSpPr>
          <p:nvPr/>
        </p:nvCxnSpPr>
        <p:spPr>
          <a:xfrm>
            <a:off x="9445690" y="2135157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67075-1516-9F44-AB97-8E46CEE10438}"/>
              </a:ext>
            </a:extLst>
          </p:cNvPr>
          <p:cNvSpPr txBox="1"/>
          <p:nvPr/>
        </p:nvSpPr>
        <p:spPr>
          <a:xfrm>
            <a:off x="2161636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63E06AB-C8BC-6E49-AC3E-6FC90372E34E}"/>
              </a:ext>
            </a:extLst>
          </p:cNvPr>
          <p:cNvSpPr txBox="1"/>
          <p:nvPr/>
        </p:nvSpPr>
        <p:spPr>
          <a:xfrm>
            <a:off x="9047054" y="278907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A70544E-7D7C-C44B-BB75-2AB090FC547D}"/>
              </a:ext>
            </a:extLst>
          </p:cNvPr>
          <p:cNvCxnSpPr>
            <a:cxnSpLocks/>
          </p:cNvCxnSpPr>
          <p:nvPr/>
        </p:nvCxnSpPr>
        <p:spPr>
          <a:xfrm>
            <a:off x="8219024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74764BB-631A-0A46-90A8-85309533BB23}"/>
              </a:ext>
            </a:extLst>
          </p:cNvPr>
          <p:cNvSpPr txBox="1"/>
          <p:nvPr/>
        </p:nvSpPr>
        <p:spPr>
          <a:xfrm>
            <a:off x="7800479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A8AD50F-9982-CB49-9612-1AB9042EE721}"/>
              </a:ext>
            </a:extLst>
          </p:cNvPr>
          <p:cNvCxnSpPr>
            <a:cxnSpLocks/>
          </p:cNvCxnSpPr>
          <p:nvPr/>
        </p:nvCxnSpPr>
        <p:spPr>
          <a:xfrm>
            <a:off x="4301535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35FA98A-1954-5F43-8029-5D2764B17C8F}"/>
              </a:ext>
            </a:extLst>
          </p:cNvPr>
          <p:cNvSpPr txBox="1"/>
          <p:nvPr/>
        </p:nvSpPr>
        <p:spPr>
          <a:xfrm>
            <a:off x="3882990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AE0D3C3-FCB8-0A43-A45A-C1A36049604D}"/>
              </a:ext>
            </a:extLst>
          </p:cNvPr>
          <p:cNvCxnSpPr>
            <a:cxnSpLocks/>
          </p:cNvCxnSpPr>
          <p:nvPr/>
        </p:nvCxnSpPr>
        <p:spPr>
          <a:xfrm>
            <a:off x="6738150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22CC61E-4EA2-6946-B64E-C57C27950B25}"/>
              </a:ext>
            </a:extLst>
          </p:cNvPr>
          <p:cNvSpPr txBox="1"/>
          <p:nvPr/>
        </p:nvSpPr>
        <p:spPr>
          <a:xfrm>
            <a:off x="6319605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X4=6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A139882-8BB8-D949-ABE1-34FFCC797085}"/>
              </a:ext>
            </a:extLst>
          </p:cNvPr>
          <p:cNvCxnSpPr>
            <a:cxnSpLocks/>
          </p:cNvCxnSpPr>
          <p:nvPr/>
        </p:nvCxnSpPr>
        <p:spPr>
          <a:xfrm>
            <a:off x="5849205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E568A98-63E9-874A-B418-D6BD1CF7E28A}"/>
              </a:ext>
            </a:extLst>
          </p:cNvPr>
          <p:cNvSpPr txBox="1"/>
          <p:nvPr/>
        </p:nvSpPr>
        <p:spPr>
          <a:xfrm>
            <a:off x="5430660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X3=5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2725</Words>
  <Application>Microsoft Macintosh PowerPoint</Application>
  <PresentationFormat>宽屏</PresentationFormat>
  <Paragraphs>1717</Paragraphs>
  <Slides>94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9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754</cp:revision>
  <dcterms:created xsi:type="dcterms:W3CDTF">2020-11-25T09:44:09Z</dcterms:created>
  <dcterms:modified xsi:type="dcterms:W3CDTF">2021-04-01T10:06:21Z</dcterms:modified>
</cp:coreProperties>
</file>