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3" r:id="rId3"/>
    <p:sldId id="347" r:id="rId5"/>
    <p:sldId id="340" r:id="rId6"/>
    <p:sldId id="384" r:id="rId7"/>
    <p:sldId id="351" r:id="rId8"/>
    <p:sldId id="353" r:id="rId9"/>
    <p:sldId id="383" r:id="rId10"/>
    <p:sldId id="411" r:id="rId11"/>
    <p:sldId id="412" r:id="rId12"/>
    <p:sldId id="337" r:id="rId13"/>
    <p:sldId id="354" r:id="rId14"/>
    <p:sldId id="318" r:id="rId15"/>
    <p:sldId id="413" r:id="rId16"/>
    <p:sldId id="26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FFFFCB"/>
    <a:srgbClr val="00A99D"/>
    <a:srgbClr val="8CC63F"/>
    <a:srgbClr val="FF8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3" autoAdjust="0"/>
    <p:restoredTop sz="94618"/>
  </p:normalViewPr>
  <p:slideViewPr>
    <p:cSldViewPr snapToGrid="0" showGuides="1">
      <p:cViewPr>
        <p:scale>
          <a:sx n="110" d="100"/>
          <a:sy n="110" d="100"/>
        </p:scale>
        <p:origin x="744" y="-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2EB88-42A0-47A8-95E3-50B73B3731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1EB99-C7CA-4929-AC83-3355CA5374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1371003"/>
            <a:ext cx="12203008" cy="2625790"/>
          </a:xfrm>
          <a:custGeom>
            <a:avLst/>
            <a:gdLst>
              <a:gd name="connsiteX0" fmla="*/ 0 w 12203008"/>
              <a:gd name="connsiteY0" fmla="*/ 0 h 2625790"/>
              <a:gd name="connsiteX1" fmla="*/ 12203008 w 12203008"/>
              <a:gd name="connsiteY1" fmla="*/ 0 h 2625790"/>
              <a:gd name="connsiteX2" fmla="*/ 12203008 w 12203008"/>
              <a:gd name="connsiteY2" fmla="*/ 2625790 h 2625790"/>
              <a:gd name="connsiteX3" fmla="*/ 0 w 12203008"/>
              <a:gd name="connsiteY3" fmla="*/ 2625790 h 262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03008" h="2625790">
                <a:moveTo>
                  <a:pt x="0" y="0"/>
                </a:moveTo>
                <a:lnTo>
                  <a:pt x="12203008" y="0"/>
                </a:lnTo>
                <a:lnTo>
                  <a:pt x="12203008" y="2625790"/>
                </a:lnTo>
                <a:lnTo>
                  <a:pt x="0" y="2625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1193324" y="2019056"/>
            <a:ext cx="3160856" cy="2806943"/>
          </a:xfrm>
          <a:custGeom>
            <a:avLst/>
            <a:gdLst>
              <a:gd name="connsiteX0" fmla="*/ 207124 w 3160856"/>
              <a:gd name="connsiteY0" fmla="*/ 0 h 2806943"/>
              <a:gd name="connsiteX1" fmla="*/ 2953732 w 3160856"/>
              <a:gd name="connsiteY1" fmla="*/ 0 h 2806943"/>
              <a:gd name="connsiteX2" fmla="*/ 3160856 w 3160856"/>
              <a:gd name="connsiteY2" fmla="*/ 207124 h 2806943"/>
              <a:gd name="connsiteX3" fmla="*/ 3160856 w 3160856"/>
              <a:gd name="connsiteY3" fmla="*/ 2599819 h 2806943"/>
              <a:gd name="connsiteX4" fmla="*/ 2953732 w 3160856"/>
              <a:gd name="connsiteY4" fmla="*/ 2806943 h 2806943"/>
              <a:gd name="connsiteX5" fmla="*/ 207124 w 3160856"/>
              <a:gd name="connsiteY5" fmla="*/ 2806943 h 2806943"/>
              <a:gd name="connsiteX6" fmla="*/ 0 w 3160856"/>
              <a:gd name="connsiteY6" fmla="*/ 2599819 h 2806943"/>
              <a:gd name="connsiteX7" fmla="*/ 0 w 3160856"/>
              <a:gd name="connsiteY7" fmla="*/ 207124 h 2806943"/>
              <a:gd name="connsiteX8" fmla="*/ 207124 w 3160856"/>
              <a:gd name="connsiteY8" fmla="*/ 0 h 280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60856" h="2806943">
                <a:moveTo>
                  <a:pt x="207124" y="0"/>
                </a:moveTo>
                <a:lnTo>
                  <a:pt x="2953732" y="0"/>
                </a:lnTo>
                <a:cubicBezTo>
                  <a:pt x="3068123" y="0"/>
                  <a:pt x="3160856" y="92733"/>
                  <a:pt x="3160856" y="207124"/>
                </a:cubicBezTo>
                <a:lnTo>
                  <a:pt x="3160856" y="2599819"/>
                </a:lnTo>
                <a:cubicBezTo>
                  <a:pt x="3160856" y="2714210"/>
                  <a:pt x="3068123" y="2806943"/>
                  <a:pt x="2953732" y="2806943"/>
                </a:cubicBezTo>
                <a:lnTo>
                  <a:pt x="207124" y="2806943"/>
                </a:lnTo>
                <a:cubicBezTo>
                  <a:pt x="92733" y="2806943"/>
                  <a:pt x="0" y="2714210"/>
                  <a:pt x="0" y="2599819"/>
                </a:cubicBezTo>
                <a:lnTo>
                  <a:pt x="0" y="207124"/>
                </a:lnTo>
                <a:cubicBezTo>
                  <a:pt x="0" y="92733"/>
                  <a:pt x="92733" y="0"/>
                  <a:pt x="20712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4515577" y="2019058"/>
            <a:ext cx="3160856" cy="2806943"/>
          </a:xfrm>
          <a:custGeom>
            <a:avLst/>
            <a:gdLst>
              <a:gd name="connsiteX0" fmla="*/ 241116 w 3160856"/>
              <a:gd name="connsiteY0" fmla="*/ 0 h 2806943"/>
              <a:gd name="connsiteX1" fmla="*/ 2919740 w 3160856"/>
              <a:gd name="connsiteY1" fmla="*/ 0 h 2806943"/>
              <a:gd name="connsiteX2" fmla="*/ 3160856 w 3160856"/>
              <a:gd name="connsiteY2" fmla="*/ 241116 h 2806943"/>
              <a:gd name="connsiteX3" fmla="*/ 3160856 w 3160856"/>
              <a:gd name="connsiteY3" fmla="*/ 2565827 h 2806943"/>
              <a:gd name="connsiteX4" fmla="*/ 2919740 w 3160856"/>
              <a:gd name="connsiteY4" fmla="*/ 2806943 h 2806943"/>
              <a:gd name="connsiteX5" fmla="*/ 241116 w 3160856"/>
              <a:gd name="connsiteY5" fmla="*/ 2806943 h 2806943"/>
              <a:gd name="connsiteX6" fmla="*/ 0 w 3160856"/>
              <a:gd name="connsiteY6" fmla="*/ 2565827 h 2806943"/>
              <a:gd name="connsiteX7" fmla="*/ 0 w 3160856"/>
              <a:gd name="connsiteY7" fmla="*/ 241116 h 2806943"/>
              <a:gd name="connsiteX8" fmla="*/ 241116 w 3160856"/>
              <a:gd name="connsiteY8" fmla="*/ 0 h 280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60856" h="2806943">
                <a:moveTo>
                  <a:pt x="241116" y="0"/>
                </a:moveTo>
                <a:lnTo>
                  <a:pt x="2919740" y="0"/>
                </a:lnTo>
                <a:cubicBezTo>
                  <a:pt x="3052905" y="0"/>
                  <a:pt x="3160856" y="107951"/>
                  <a:pt x="3160856" y="241116"/>
                </a:cubicBezTo>
                <a:lnTo>
                  <a:pt x="3160856" y="2565827"/>
                </a:lnTo>
                <a:cubicBezTo>
                  <a:pt x="3160856" y="2698992"/>
                  <a:pt x="3052905" y="2806943"/>
                  <a:pt x="2919740" y="2806943"/>
                </a:cubicBezTo>
                <a:lnTo>
                  <a:pt x="241116" y="2806943"/>
                </a:lnTo>
                <a:cubicBezTo>
                  <a:pt x="107951" y="2806943"/>
                  <a:pt x="0" y="2698992"/>
                  <a:pt x="0" y="2565827"/>
                </a:cubicBezTo>
                <a:lnTo>
                  <a:pt x="0" y="241116"/>
                </a:lnTo>
                <a:cubicBezTo>
                  <a:pt x="0" y="107951"/>
                  <a:pt x="107951" y="0"/>
                  <a:pt x="2411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7837820" y="2019058"/>
            <a:ext cx="3160856" cy="2806943"/>
          </a:xfrm>
          <a:custGeom>
            <a:avLst/>
            <a:gdLst>
              <a:gd name="connsiteX0" fmla="*/ 207124 w 3160856"/>
              <a:gd name="connsiteY0" fmla="*/ 0 h 2806943"/>
              <a:gd name="connsiteX1" fmla="*/ 2953732 w 3160856"/>
              <a:gd name="connsiteY1" fmla="*/ 0 h 2806943"/>
              <a:gd name="connsiteX2" fmla="*/ 3160856 w 3160856"/>
              <a:gd name="connsiteY2" fmla="*/ 207124 h 2806943"/>
              <a:gd name="connsiteX3" fmla="*/ 3160856 w 3160856"/>
              <a:gd name="connsiteY3" fmla="*/ 2599819 h 2806943"/>
              <a:gd name="connsiteX4" fmla="*/ 2953732 w 3160856"/>
              <a:gd name="connsiteY4" fmla="*/ 2806943 h 2806943"/>
              <a:gd name="connsiteX5" fmla="*/ 207124 w 3160856"/>
              <a:gd name="connsiteY5" fmla="*/ 2806943 h 2806943"/>
              <a:gd name="connsiteX6" fmla="*/ 0 w 3160856"/>
              <a:gd name="connsiteY6" fmla="*/ 2599819 h 2806943"/>
              <a:gd name="connsiteX7" fmla="*/ 0 w 3160856"/>
              <a:gd name="connsiteY7" fmla="*/ 207124 h 2806943"/>
              <a:gd name="connsiteX8" fmla="*/ 207124 w 3160856"/>
              <a:gd name="connsiteY8" fmla="*/ 0 h 280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60856" h="2806943">
                <a:moveTo>
                  <a:pt x="207124" y="0"/>
                </a:moveTo>
                <a:lnTo>
                  <a:pt x="2953732" y="0"/>
                </a:lnTo>
                <a:cubicBezTo>
                  <a:pt x="3068123" y="0"/>
                  <a:pt x="3160856" y="92733"/>
                  <a:pt x="3160856" y="207124"/>
                </a:cubicBezTo>
                <a:lnTo>
                  <a:pt x="3160856" y="2599819"/>
                </a:lnTo>
                <a:cubicBezTo>
                  <a:pt x="3160856" y="2714210"/>
                  <a:pt x="3068123" y="2806943"/>
                  <a:pt x="2953732" y="2806943"/>
                </a:cubicBezTo>
                <a:lnTo>
                  <a:pt x="207124" y="2806943"/>
                </a:lnTo>
                <a:cubicBezTo>
                  <a:pt x="92733" y="2806943"/>
                  <a:pt x="0" y="2714210"/>
                  <a:pt x="0" y="2599819"/>
                </a:cubicBezTo>
                <a:lnTo>
                  <a:pt x="0" y="207124"/>
                </a:lnTo>
                <a:cubicBezTo>
                  <a:pt x="0" y="92733"/>
                  <a:pt x="92733" y="0"/>
                  <a:pt x="20712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874713" y="3890925"/>
            <a:ext cx="3224696" cy="1888433"/>
          </a:xfrm>
          <a:custGeom>
            <a:avLst/>
            <a:gdLst>
              <a:gd name="connsiteX0" fmla="*/ 0 w 3224696"/>
              <a:gd name="connsiteY0" fmla="*/ 0 h 1888433"/>
              <a:gd name="connsiteX1" fmla="*/ 3224696 w 3224696"/>
              <a:gd name="connsiteY1" fmla="*/ 0 h 1888433"/>
              <a:gd name="connsiteX2" fmla="*/ 3224696 w 3224696"/>
              <a:gd name="connsiteY2" fmla="*/ 1888433 h 1888433"/>
              <a:gd name="connsiteX3" fmla="*/ 0 w 3224696"/>
              <a:gd name="connsiteY3" fmla="*/ 1888433 h 188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4696" h="1888433">
                <a:moveTo>
                  <a:pt x="0" y="0"/>
                </a:moveTo>
                <a:lnTo>
                  <a:pt x="3224696" y="0"/>
                </a:lnTo>
                <a:lnTo>
                  <a:pt x="3224696" y="1888433"/>
                </a:lnTo>
                <a:lnTo>
                  <a:pt x="0" y="18884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4485873" y="3890925"/>
            <a:ext cx="3224696" cy="1888433"/>
          </a:xfrm>
          <a:custGeom>
            <a:avLst/>
            <a:gdLst>
              <a:gd name="connsiteX0" fmla="*/ 0 w 3224696"/>
              <a:gd name="connsiteY0" fmla="*/ 0 h 1888433"/>
              <a:gd name="connsiteX1" fmla="*/ 3224696 w 3224696"/>
              <a:gd name="connsiteY1" fmla="*/ 0 h 1888433"/>
              <a:gd name="connsiteX2" fmla="*/ 3224696 w 3224696"/>
              <a:gd name="connsiteY2" fmla="*/ 1888433 h 1888433"/>
              <a:gd name="connsiteX3" fmla="*/ 0 w 3224696"/>
              <a:gd name="connsiteY3" fmla="*/ 1888433 h 188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4696" h="1888433">
                <a:moveTo>
                  <a:pt x="0" y="0"/>
                </a:moveTo>
                <a:lnTo>
                  <a:pt x="3224696" y="0"/>
                </a:lnTo>
                <a:lnTo>
                  <a:pt x="3224696" y="1888433"/>
                </a:lnTo>
                <a:lnTo>
                  <a:pt x="0" y="18884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5"/>
          </p:nvPr>
        </p:nvSpPr>
        <p:spPr>
          <a:xfrm>
            <a:off x="8092592" y="3901925"/>
            <a:ext cx="3224696" cy="1888433"/>
          </a:xfrm>
          <a:custGeom>
            <a:avLst/>
            <a:gdLst>
              <a:gd name="connsiteX0" fmla="*/ 0 w 3224696"/>
              <a:gd name="connsiteY0" fmla="*/ 0 h 1888433"/>
              <a:gd name="connsiteX1" fmla="*/ 3224696 w 3224696"/>
              <a:gd name="connsiteY1" fmla="*/ 0 h 1888433"/>
              <a:gd name="connsiteX2" fmla="*/ 3224696 w 3224696"/>
              <a:gd name="connsiteY2" fmla="*/ 1888433 h 1888433"/>
              <a:gd name="connsiteX3" fmla="*/ 0 w 3224696"/>
              <a:gd name="connsiteY3" fmla="*/ 1888433 h 188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4696" h="1888433">
                <a:moveTo>
                  <a:pt x="0" y="0"/>
                </a:moveTo>
                <a:lnTo>
                  <a:pt x="3224696" y="0"/>
                </a:lnTo>
                <a:lnTo>
                  <a:pt x="3224696" y="1888433"/>
                </a:lnTo>
                <a:lnTo>
                  <a:pt x="0" y="18884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874713" y="1788370"/>
            <a:ext cx="3224696" cy="1888433"/>
          </a:xfrm>
          <a:custGeom>
            <a:avLst/>
            <a:gdLst>
              <a:gd name="connsiteX0" fmla="*/ 0 w 3224696"/>
              <a:gd name="connsiteY0" fmla="*/ 0 h 1888433"/>
              <a:gd name="connsiteX1" fmla="*/ 3224696 w 3224696"/>
              <a:gd name="connsiteY1" fmla="*/ 0 h 1888433"/>
              <a:gd name="connsiteX2" fmla="*/ 3224696 w 3224696"/>
              <a:gd name="connsiteY2" fmla="*/ 1888433 h 1888433"/>
              <a:gd name="connsiteX3" fmla="*/ 0 w 3224696"/>
              <a:gd name="connsiteY3" fmla="*/ 1888433 h 188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4696" h="1888433">
                <a:moveTo>
                  <a:pt x="0" y="0"/>
                </a:moveTo>
                <a:lnTo>
                  <a:pt x="3224696" y="0"/>
                </a:lnTo>
                <a:lnTo>
                  <a:pt x="3224696" y="1888433"/>
                </a:lnTo>
                <a:lnTo>
                  <a:pt x="0" y="18884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1"/>
          </p:nvPr>
        </p:nvSpPr>
        <p:spPr>
          <a:xfrm>
            <a:off x="4485873" y="1788370"/>
            <a:ext cx="3224696" cy="1888433"/>
          </a:xfrm>
          <a:custGeom>
            <a:avLst/>
            <a:gdLst>
              <a:gd name="connsiteX0" fmla="*/ 0 w 3224696"/>
              <a:gd name="connsiteY0" fmla="*/ 0 h 1888433"/>
              <a:gd name="connsiteX1" fmla="*/ 3224696 w 3224696"/>
              <a:gd name="connsiteY1" fmla="*/ 0 h 1888433"/>
              <a:gd name="connsiteX2" fmla="*/ 3224696 w 3224696"/>
              <a:gd name="connsiteY2" fmla="*/ 1888433 h 1888433"/>
              <a:gd name="connsiteX3" fmla="*/ 0 w 3224696"/>
              <a:gd name="connsiteY3" fmla="*/ 1888433 h 188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4696" h="1888433">
                <a:moveTo>
                  <a:pt x="0" y="0"/>
                </a:moveTo>
                <a:lnTo>
                  <a:pt x="3224696" y="0"/>
                </a:lnTo>
                <a:lnTo>
                  <a:pt x="3224696" y="1888433"/>
                </a:lnTo>
                <a:lnTo>
                  <a:pt x="0" y="18884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2"/>
          </p:nvPr>
        </p:nvSpPr>
        <p:spPr>
          <a:xfrm>
            <a:off x="8092592" y="1799370"/>
            <a:ext cx="3224696" cy="1888433"/>
          </a:xfrm>
          <a:custGeom>
            <a:avLst/>
            <a:gdLst>
              <a:gd name="connsiteX0" fmla="*/ 0 w 3224696"/>
              <a:gd name="connsiteY0" fmla="*/ 0 h 1888433"/>
              <a:gd name="connsiteX1" fmla="*/ 3224696 w 3224696"/>
              <a:gd name="connsiteY1" fmla="*/ 0 h 1888433"/>
              <a:gd name="connsiteX2" fmla="*/ 3224696 w 3224696"/>
              <a:gd name="connsiteY2" fmla="*/ 1888433 h 1888433"/>
              <a:gd name="connsiteX3" fmla="*/ 0 w 3224696"/>
              <a:gd name="connsiteY3" fmla="*/ 1888433 h 188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4696" h="1888433">
                <a:moveTo>
                  <a:pt x="0" y="0"/>
                </a:moveTo>
                <a:lnTo>
                  <a:pt x="3224696" y="0"/>
                </a:lnTo>
                <a:lnTo>
                  <a:pt x="3224696" y="1888433"/>
                </a:lnTo>
                <a:lnTo>
                  <a:pt x="0" y="18884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6" cstate="screen"/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>
            <a:off x="9722985" y="6139992"/>
            <a:ext cx="377371" cy="377371"/>
          </a:xfrm>
          <a:prstGeom prst="ellipse">
            <a:avLst/>
          </a:prstGeom>
          <a:solidFill>
            <a:srgbClr val="00A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0331451" y="6139995"/>
            <a:ext cx="377371" cy="377371"/>
          </a:xfrm>
          <a:prstGeom prst="ellipse">
            <a:avLst/>
          </a:prstGeom>
          <a:solidFill>
            <a:srgbClr val="8C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0939917" y="6139995"/>
            <a:ext cx="377371" cy="377371"/>
          </a:xfrm>
          <a:prstGeom prst="ellipse">
            <a:avLst/>
          </a:prstGeom>
          <a:solidFill>
            <a:srgbClr val="FF8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9" name="椭圆 11"/>
          <p:cNvSpPr/>
          <p:nvPr/>
        </p:nvSpPr>
        <p:spPr>
          <a:xfrm>
            <a:off x="8911567" y="6227763"/>
            <a:ext cx="195792" cy="201824"/>
          </a:xfrm>
          <a:custGeom>
            <a:avLst/>
            <a:gdLst>
              <a:gd name="connsiteX0" fmla="*/ 157951 w 327026"/>
              <a:gd name="connsiteY0" fmla="*/ 134938 h 337100"/>
              <a:gd name="connsiteX1" fmla="*/ 327026 w 327026"/>
              <a:gd name="connsiteY1" fmla="*/ 239958 h 337100"/>
              <a:gd name="connsiteX2" fmla="*/ 259660 w 327026"/>
              <a:gd name="connsiteY2" fmla="*/ 254398 h 337100"/>
              <a:gd name="connsiteX3" fmla="*/ 295325 w 327026"/>
              <a:gd name="connsiteY3" fmla="*/ 305595 h 337100"/>
              <a:gd name="connsiteX4" fmla="*/ 292683 w 327026"/>
              <a:gd name="connsiteY4" fmla="*/ 334475 h 337100"/>
              <a:gd name="connsiteX5" fmla="*/ 263623 w 327026"/>
              <a:gd name="connsiteY5" fmla="*/ 326599 h 337100"/>
              <a:gd name="connsiteX6" fmla="*/ 227959 w 327026"/>
              <a:gd name="connsiteY6" fmla="*/ 275402 h 337100"/>
              <a:gd name="connsiteX7" fmla="*/ 192294 w 327026"/>
              <a:gd name="connsiteY7" fmla="*/ 333162 h 337100"/>
              <a:gd name="connsiteX8" fmla="*/ 153988 w 327026"/>
              <a:gd name="connsiteY8" fmla="*/ 137564 h 337100"/>
              <a:gd name="connsiteX9" fmla="*/ 157951 w 327026"/>
              <a:gd name="connsiteY9" fmla="*/ 134938 h 337100"/>
              <a:gd name="connsiteX10" fmla="*/ 287448 w 327026"/>
              <a:gd name="connsiteY10" fmla="*/ 96838 h 337100"/>
              <a:gd name="connsiteX11" fmla="*/ 270368 w 327026"/>
              <a:gd name="connsiteY11" fmla="*/ 108528 h 337100"/>
              <a:gd name="connsiteX12" fmla="*/ 280879 w 327026"/>
              <a:gd name="connsiteY12" fmla="*/ 150092 h 337100"/>
              <a:gd name="connsiteX13" fmla="*/ 301899 w 327026"/>
              <a:gd name="connsiteY13" fmla="*/ 182563 h 337100"/>
              <a:gd name="connsiteX14" fmla="*/ 303213 w 327026"/>
              <a:gd name="connsiteY14" fmla="*/ 161781 h 337100"/>
              <a:gd name="connsiteX15" fmla="*/ 287448 w 327026"/>
              <a:gd name="connsiteY15" fmla="*/ 96838 h 337100"/>
              <a:gd name="connsiteX16" fmla="*/ 160474 w 327026"/>
              <a:gd name="connsiteY16" fmla="*/ 0 h 337100"/>
              <a:gd name="connsiteX17" fmla="*/ 322263 w 327026"/>
              <a:gd name="connsiteY17" fmla="*/ 161925 h 337100"/>
              <a:gd name="connsiteX18" fmla="*/ 314371 w 327026"/>
              <a:gd name="connsiteY18" fmla="*/ 211951 h 337100"/>
              <a:gd name="connsiteX19" fmla="*/ 242026 w 327026"/>
              <a:gd name="connsiteY19" fmla="*/ 165875 h 337100"/>
              <a:gd name="connsiteX20" fmla="*/ 259126 w 327026"/>
              <a:gd name="connsiteY20" fmla="*/ 139545 h 337100"/>
              <a:gd name="connsiteX21" fmla="*/ 244657 w 327026"/>
              <a:gd name="connsiteY21" fmla="*/ 94785 h 337100"/>
              <a:gd name="connsiteX22" fmla="*/ 203881 w 327026"/>
              <a:gd name="connsiteY22" fmla="*/ 63190 h 337100"/>
              <a:gd name="connsiteX23" fmla="*/ 186781 w 327026"/>
              <a:gd name="connsiteY23" fmla="*/ 22380 h 337100"/>
              <a:gd name="connsiteX24" fmla="*/ 160474 w 327026"/>
              <a:gd name="connsiteY24" fmla="*/ 19747 h 337100"/>
              <a:gd name="connsiteX25" fmla="*/ 74975 w 327026"/>
              <a:gd name="connsiteY25" fmla="*/ 48709 h 337100"/>
              <a:gd name="connsiteX26" fmla="*/ 86814 w 327026"/>
              <a:gd name="connsiteY26" fmla="*/ 86886 h 337100"/>
              <a:gd name="connsiteX27" fmla="*/ 53930 w 327026"/>
              <a:gd name="connsiteY27" fmla="*/ 111899 h 337100"/>
              <a:gd name="connsiteX28" fmla="*/ 53930 w 327026"/>
              <a:gd name="connsiteY28" fmla="*/ 140862 h 337100"/>
              <a:gd name="connsiteX29" fmla="*/ 59191 w 327026"/>
              <a:gd name="connsiteY29" fmla="*/ 157976 h 337100"/>
              <a:gd name="connsiteX30" fmla="*/ 21046 w 327026"/>
              <a:gd name="connsiteY30" fmla="*/ 181672 h 337100"/>
              <a:gd name="connsiteX31" fmla="*/ 35515 w 327026"/>
              <a:gd name="connsiteY31" fmla="*/ 227748 h 337100"/>
              <a:gd name="connsiteX32" fmla="*/ 59191 w 327026"/>
              <a:gd name="connsiteY32" fmla="*/ 190887 h 337100"/>
              <a:gd name="connsiteX33" fmla="*/ 89444 w 327026"/>
              <a:gd name="connsiteY33" fmla="*/ 198786 h 337100"/>
              <a:gd name="connsiteX34" fmla="*/ 122328 w 327026"/>
              <a:gd name="connsiteY34" fmla="*/ 215900 h 337100"/>
              <a:gd name="connsiteX35" fmla="*/ 96021 w 327026"/>
              <a:gd name="connsiteY35" fmla="*/ 248812 h 337100"/>
              <a:gd name="connsiteX36" fmla="*/ 86814 w 327026"/>
              <a:gd name="connsiteY36" fmla="*/ 283040 h 337100"/>
              <a:gd name="connsiteX37" fmla="*/ 160474 w 327026"/>
              <a:gd name="connsiteY37" fmla="*/ 304103 h 337100"/>
              <a:gd name="connsiteX38" fmla="*/ 167051 w 327026"/>
              <a:gd name="connsiteY38" fmla="*/ 302787 h 337100"/>
              <a:gd name="connsiteX39" fmla="*/ 170997 w 327026"/>
              <a:gd name="connsiteY39" fmla="*/ 322534 h 337100"/>
              <a:gd name="connsiteX40" fmla="*/ 160474 w 327026"/>
              <a:gd name="connsiteY40" fmla="*/ 323850 h 337100"/>
              <a:gd name="connsiteX41" fmla="*/ 0 w 327026"/>
              <a:gd name="connsiteY41" fmla="*/ 161925 h 337100"/>
              <a:gd name="connsiteX42" fmla="*/ 160474 w 327026"/>
              <a:gd name="connsiteY42" fmla="*/ 0 h 33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27026" h="337100">
                <a:moveTo>
                  <a:pt x="157951" y="134938"/>
                </a:moveTo>
                <a:cubicBezTo>
                  <a:pt x="157951" y="134938"/>
                  <a:pt x="157951" y="134938"/>
                  <a:pt x="327026" y="239958"/>
                </a:cubicBezTo>
                <a:cubicBezTo>
                  <a:pt x="327026" y="239958"/>
                  <a:pt x="327026" y="239958"/>
                  <a:pt x="259660" y="254398"/>
                </a:cubicBezTo>
                <a:lnTo>
                  <a:pt x="295325" y="305595"/>
                </a:lnTo>
                <a:cubicBezTo>
                  <a:pt x="301929" y="316097"/>
                  <a:pt x="300608" y="327911"/>
                  <a:pt x="292683" y="334475"/>
                </a:cubicBezTo>
                <a:cubicBezTo>
                  <a:pt x="283436" y="339726"/>
                  <a:pt x="271548" y="337101"/>
                  <a:pt x="263623" y="326599"/>
                </a:cubicBezTo>
                <a:cubicBezTo>
                  <a:pt x="263623" y="326599"/>
                  <a:pt x="263623" y="326599"/>
                  <a:pt x="227959" y="275402"/>
                </a:cubicBezTo>
                <a:cubicBezTo>
                  <a:pt x="227959" y="275402"/>
                  <a:pt x="227959" y="275402"/>
                  <a:pt x="192294" y="333162"/>
                </a:cubicBezTo>
                <a:cubicBezTo>
                  <a:pt x="192294" y="333162"/>
                  <a:pt x="192294" y="333162"/>
                  <a:pt x="153988" y="137564"/>
                </a:cubicBezTo>
                <a:cubicBezTo>
                  <a:pt x="153988" y="137564"/>
                  <a:pt x="153988" y="137564"/>
                  <a:pt x="157951" y="134938"/>
                </a:cubicBezTo>
                <a:close/>
                <a:moveTo>
                  <a:pt x="287448" y="96838"/>
                </a:moveTo>
                <a:cubicBezTo>
                  <a:pt x="280879" y="99436"/>
                  <a:pt x="272996" y="103332"/>
                  <a:pt x="270368" y="108528"/>
                </a:cubicBezTo>
                <a:cubicBezTo>
                  <a:pt x="265113" y="117620"/>
                  <a:pt x="271682" y="143597"/>
                  <a:pt x="280879" y="150092"/>
                </a:cubicBezTo>
                <a:cubicBezTo>
                  <a:pt x="292703" y="159184"/>
                  <a:pt x="299272" y="170873"/>
                  <a:pt x="301899" y="182563"/>
                </a:cubicBezTo>
                <a:cubicBezTo>
                  <a:pt x="303213" y="176069"/>
                  <a:pt x="303213" y="168276"/>
                  <a:pt x="303213" y="161781"/>
                </a:cubicBezTo>
                <a:cubicBezTo>
                  <a:pt x="303213" y="138402"/>
                  <a:pt x="297958" y="116321"/>
                  <a:pt x="287448" y="96838"/>
                </a:cubicBezTo>
                <a:close/>
                <a:moveTo>
                  <a:pt x="160474" y="0"/>
                </a:moveTo>
                <a:cubicBezTo>
                  <a:pt x="249918" y="0"/>
                  <a:pt x="322263" y="72405"/>
                  <a:pt x="322263" y="161925"/>
                </a:cubicBezTo>
                <a:cubicBezTo>
                  <a:pt x="322263" y="179039"/>
                  <a:pt x="319632" y="196153"/>
                  <a:pt x="314371" y="211951"/>
                </a:cubicBezTo>
                <a:cubicBezTo>
                  <a:pt x="314371" y="211951"/>
                  <a:pt x="314371" y="211951"/>
                  <a:pt x="242026" y="165875"/>
                </a:cubicBezTo>
                <a:cubicBezTo>
                  <a:pt x="247288" y="157976"/>
                  <a:pt x="257811" y="147444"/>
                  <a:pt x="259126" y="139545"/>
                </a:cubicBezTo>
                <a:cubicBezTo>
                  <a:pt x="260441" y="127697"/>
                  <a:pt x="251234" y="97418"/>
                  <a:pt x="244657" y="94785"/>
                </a:cubicBezTo>
                <a:cubicBezTo>
                  <a:pt x="238080" y="90836"/>
                  <a:pt x="218350" y="71089"/>
                  <a:pt x="203881" y="63190"/>
                </a:cubicBezTo>
                <a:cubicBezTo>
                  <a:pt x="193358" y="57924"/>
                  <a:pt x="188096" y="36861"/>
                  <a:pt x="186781" y="22380"/>
                </a:cubicBezTo>
                <a:cubicBezTo>
                  <a:pt x="177574" y="21063"/>
                  <a:pt x="169681" y="19747"/>
                  <a:pt x="160474" y="19747"/>
                </a:cubicBezTo>
                <a:cubicBezTo>
                  <a:pt x="128905" y="19747"/>
                  <a:pt x="98652" y="30279"/>
                  <a:pt x="74975" y="48709"/>
                </a:cubicBezTo>
                <a:cubicBezTo>
                  <a:pt x="81552" y="59241"/>
                  <a:pt x="93390" y="78988"/>
                  <a:pt x="86814" y="86886"/>
                </a:cubicBezTo>
                <a:cubicBezTo>
                  <a:pt x="78921" y="100051"/>
                  <a:pt x="53930" y="100051"/>
                  <a:pt x="53930" y="111899"/>
                </a:cubicBezTo>
                <a:cubicBezTo>
                  <a:pt x="53930" y="123747"/>
                  <a:pt x="52614" y="135596"/>
                  <a:pt x="53930" y="140862"/>
                </a:cubicBezTo>
                <a:cubicBezTo>
                  <a:pt x="55245" y="146128"/>
                  <a:pt x="69714" y="150077"/>
                  <a:pt x="59191" y="157976"/>
                </a:cubicBezTo>
                <a:cubicBezTo>
                  <a:pt x="52614" y="164558"/>
                  <a:pt x="32884" y="175090"/>
                  <a:pt x="21046" y="181672"/>
                </a:cubicBezTo>
                <a:cubicBezTo>
                  <a:pt x="22361" y="197470"/>
                  <a:pt x="27622" y="213267"/>
                  <a:pt x="35515" y="227748"/>
                </a:cubicBezTo>
                <a:cubicBezTo>
                  <a:pt x="38145" y="219850"/>
                  <a:pt x="49984" y="192204"/>
                  <a:pt x="59191" y="190887"/>
                </a:cubicBezTo>
                <a:cubicBezTo>
                  <a:pt x="69714" y="188254"/>
                  <a:pt x="78921" y="185621"/>
                  <a:pt x="89444" y="198786"/>
                </a:cubicBezTo>
                <a:cubicBezTo>
                  <a:pt x="99967" y="211951"/>
                  <a:pt x="114436" y="215900"/>
                  <a:pt x="122328" y="215900"/>
                </a:cubicBezTo>
                <a:cubicBezTo>
                  <a:pt x="130220" y="215900"/>
                  <a:pt x="121013" y="243546"/>
                  <a:pt x="96021" y="248812"/>
                </a:cubicBezTo>
                <a:cubicBezTo>
                  <a:pt x="72345" y="252761"/>
                  <a:pt x="106544" y="283040"/>
                  <a:pt x="86814" y="283040"/>
                </a:cubicBezTo>
                <a:cubicBezTo>
                  <a:pt x="109175" y="296204"/>
                  <a:pt x="134167" y="304103"/>
                  <a:pt x="160474" y="304103"/>
                </a:cubicBezTo>
                <a:cubicBezTo>
                  <a:pt x="163105" y="304103"/>
                  <a:pt x="165735" y="302787"/>
                  <a:pt x="167051" y="302787"/>
                </a:cubicBezTo>
                <a:cubicBezTo>
                  <a:pt x="167051" y="302787"/>
                  <a:pt x="167051" y="302787"/>
                  <a:pt x="170997" y="322534"/>
                </a:cubicBezTo>
                <a:cubicBezTo>
                  <a:pt x="168366" y="322534"/>
                  <a:pt x="164420" y="323850"/>
                  <a:pt x="160474" y="323850"/>
                </a:cubicBezTo>
                <a:cubicBezTo>
                  <a:pt x="72345" y="323850"/>
                  <a:pt x="0" y="251445"/>
                  <a:pt x="0" y="161925"/>
                </a:cubicBezTo>
                <a:cubicBezTo>
                  <a:pt x="0" y="72405"/>
                  <a:pt x="72345" y="0"/>
                  <a:pt x="1604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0" name="椭圆 23"/>
          <p:cNvSpPr/>
          <p:nvPr/>
        </p:nvSpPr>
        <p:spPr>
          <a:xfrm>
            <a:off x="9517017" y="6234399"/>
            <a:ext cx="201824" cy="188558"/>
          </a:xfrm>
          <a:custGeom>
            <a:avLst/>
            <a:gdLst>
              <a:gd name="connsiteX0" fmla="*/ 159472 w 338138"/>
              <a:gd name="connsiteY0" fmla="*/ 265112 h 315913"/>
              <a:gd name="connsiteX1" fmla="*/ 155575 w 338138"/>
              <a:gd name="connsiteY1" fmla="*/ 269194 h 315913"/>
              <a:gd name="connsiteX2" fmla="*/ 155575 w 338138"/>
              <a:gd name="connsiteY2" fmla="*/ 289605 h 315913"/>
              <a:gd name="connsiteX3" fmla="*/ 158173 w 338138"/>
              <a:gd name="connsiteY3" fmla="*/ 293687 h 315913"/>
              <a:gd name="connsiteX4" fmla="*/ 181553 w 338138"/>
              <a:gd name="connsiteY4" fmla="*/ 293687 h 315913"/>
              <a:gd name="connsiteX5" fmla="*/ 184150 w 338138"/>
              <a:gd name="connsiteY5" fmla="*/ 290966 h 315913"/>
              <a:gd name="connsiteX6" fmla="*/ 184150 w 338138"/>
              <a:gd name="connsiteY6" fmla="*/ 269194 h 315913"/>
              <a:gd name="connsiteX7" fmla="*/ 181553 w 338138"/>
              <a:gd name="connsiteY7" fmla="*/ 265112 h 315913"/>
              <a:gd name="connsiteX8" fmla="*/ 159472 w 338138"/>
              <a:gd name="connsiteY8" fmla="*/ 265112 h 315913"/>
              <a:gd name="connsiteX9" fmla="*/ 169069 w 338138"/>
              <a:gd name="connsiteY9" fmla="*/ 222250 h 315913"/>
              <a:gd name="connsiteX10" fmla="*/ 155575 w 338138"/>
              <a:gd name="connsiteY10" fmla="*/ 235744 h 315913"/>
              <a:gd name="connsiteX11" fmla="*/ 169069 w 338138"/>
              <a:gd name="connsiteY11" fmla="*/ 249238 h 315913"/>
              <a:gd name="connsiteX12" fmla="*/ 182563 w 338138"/>
              <a:gd name="connsiteY12" fmla="*/ 235744 h 315913"/>
              <a:gd name="connsiteX13" fmla="*/ 169069 w 338138"/>
              <a:gd name="connsiteY13" fmla="*/ 222250 h 315913"/>
              <a:gd name="connsiteX14" fmla="*/ 145852 w 338138"/>
              <a:gd name="connsiteY14" fmla="*/ 55033 h 315913"/>
              <a:gd name="connsiteX15" fmla="*/ 157704 w 338138"/>
              <a:gd name="connsiteY15" fmla="*/ 56356 h 315913"/>
              <a:gd name="connsiteX16" fmla="*/ 156388 w 338138"/>
              <a:gd name="connsiteY16" fmla="*/ 68262 h 315913"/>
              <a:gd name="connsiteX17" fmla="*/ 57619 w 338138"/>
              <a:gd name="connsiteY17" fmla="*/ 137054 h 315913"/>
              <a:gd name="connsiteX18" fmla="*/ 53669 w 338138"/>
              <a:gd name="connsiteY18" fmla="*/ 139700 h 315913"/>
              <a:gd name="connsiteX19" fmla="*/ 47084 w 338138"/>
              <a:gd name="connsiteY19" fmla="*/ 135731 h 315913"/>
              <a:gd name="connsiteX20" fmla="*/ 48401 w 338138"/>
              <a:gd name="connsiteY20" fmla="*/ 123825 h 315913"/>
              <a:gd name="connsiteX21" fmla="*/ 145852 w 338138"/>
              <a:gd name="connsiteY21" fmla="*/ 55033 h 315913"/>
              <a:gd name="connsiteX22" fmla="*/ 88577 w 338138"/>
              <a:gd name="connsiteY22" fmla="*/ 47055 h 315913"/>
              <a:gd name="connsiteX23" fmla="*/ 100532 w 338138"/>
              <a:gd name="connsiteY23" fmla="*/ 48358 h 315913"/>
              <a:gd name="connsiteX24" fmla="*/ 99203 w 338138"/>
              <a:gd name="connsiteY24" fmla="*/ 60081 h 315913"/>
              <a:gd name="connsiteX25" fmla="*/ 52712 w 338138"/>
              <a:gd name="connsiteY25" fmla="*/ 92645 h 315913"/>
              <a:gd name="connsiteX26" fmla="*/ 47399 w 338138"/>
              <a:gd name="connsiteY26" fmla="*/ 95250 h 315913"/>
              <a:gd name="connsiteX27" fmla="*/ 40757 w 338138"/>
              <a:gd name="connsiteY27" fmla="*/ 91342 h 315913"/>
              <a:gd name="connsiteX28" fmla="*/ 43414 w 338138"/>
              <a:gd name="connsiteY28" fmla="*/ 79619 h 315913"/>
              <a:gd name="connsiteX29" fmla="*/ 88577 w 338138"/>
              <a:gd name="connsiteY29" fmla="*/ 47055 h 315913"/>
              <a:gd name="connsiteX30" fmla="*/ 35086 w 338138"/>
              <a:gd name="connsiteY30" fmla="*/ 22225 h 315913"/>
              <a:gd name="connsiteX31" fmla="*/ 20637 w 338138"/>
              <a:gd name="connsiteY31" fmla="*/ 35344 h 315913"/>
              <a:gd name="connsiteX32" fmla="*/ 20637 w 338138"/>
              <a:gd name="connsiteY32" fmla="*/ 196707 h 315913"/>
              <a:gd name="connsiteX33" fmla="*/ 35086 w 338138"/>
              <a:gd name="connsiteY33" fmla="*/ 211138 h 315913"/>
              <a:gd name="connsiteX34" fmla="*/ 303051 w 338138"/>
              <a:gd name="connsiteY34" fmla="*/ 211138 h 315913"/>
              <a:gd name="connsiteX35" fmla="*/ 317500 w 338138"/>
              <a:gd name="connsiteY35" fmla="*/ 196707 h 315913"/>
              <a:gd name="connsiteX36" fmla="*/ 317500 w 338138"/>
              <a:gd name="connsiteY36" fmla="*/ 35344 h 315913"/>
              <a:gd name="connsiteX37" fmla="*/ 303051 w 338138"/>
              <a:gd name="connsiteY37" fmla="*/ 22225 h 315913"/>
              <a:gd name="connsiteX38" fmla="*/ 35086 w 338138"/>
              <a:gd name="connsiteY38" fmla="*/ 22225 h 315913"/>
              <a:gd name="connsiteX39" fmla="*/ 14529 w 338138"/>
              <a:gd name="connsiteY39" fmla="*/ 0 h 315913"/>
              <a:gd name="connsiteX40" fmla="*/ 323609 w 338138"/>
              <a:gd name="connsiteY40" fmla="*/ 0 h 315913"/>
              <a:gd name="connsiteX41" fmla="*/ 338138 w 338138"/>
              <a:gd name="connsiteY41" fmla="*/ 13163 h 315913"/>
              <a:gd name="connsiteX42" fmla="*/ 338138 w 338138"/>
              <a:gd name="connsiteY42" fmla="*/ 251414 h 315913"/>
              <a:gd name="connsiteX43" fmla="*/ 323609 w 338138"/>
              <a:gd name="connsiteY43" fmla="*/ 265893 h 315913"/>
              <a:gd name="connsiteX44" fmla="*/ 210016 w 338138"/>
              <a:gd name="connsiteY44" fmla="*/ 265893 h 315913"/>
              <a:gd name="connsiteX45" fmla="*/ 207374 w 338138"/>
              <a:gd name="connsiteY45" fmla="*/ 268526 h 315913"/>
              <a:gd name="connsiteX46" fmla="*/ 207374 w 338138"/>
              <a:gd name="connsiteY46" fmla="*/ 290903 h 315913"/>
              <a:gd name="connsiteX47" fmla="*/ 208695 w 338138"/>
              <a:gd name="connsiteY47" fmla="*/ 293536 h 315913"/>
              <a:gd name="connsiteX48" fmla="*/ 239074 w 338138"/>
              <a:gd name="connsiteY48" fmla="*/ 293536 h 315913"/>
              <a:gd name="connsiteX49" fmla="*/ 250962 w 338138"/>
              <a:gd name="connsiteY49" fmla="*/ 305383 h 315913"/>
              <a:gd name="connsiteX50" fmla="*/ 239074 w 338138"/>
              <a:gd name="connsiteY50" fmla="*/ 315913 h 315913"/>
              <a:gd name="connsiteX51" fmla="*/ 99064 w 338138"/>
              <a:gd name="connsiteY51" fmla="*/ 315913 h 315913"/>
              <a:gd name="connsiteX52" fmla="*/ 87176 w 338138"/>
              <a:gd name="connsiteY52" fmla="*/ 305383 h 315913"/>
              <a:gd name="connsiteX53" fmla="*/ 99064 w 338138"/>
              <a:gd name="connsiteY53" fmla="*/ 293536 h 315913"/>
              <a:gd name="connsiteX54" fmla="*/ 129444 w 338138"/>
              <a:gd name="connsiteY54" fmla="*/ 293536 h 315913"/>
              <a:gd name="connsiteX55" fmla="*/ 130765 w 338138"/>
              <a:gd name="connsiteY55" fmla="*/ 289587 h 315913"/>
              <a:gd name="connsiteX56" fmla="*/ 130765 w 338138"/>
              <a:gd name="connsiteY56" fmla="*/ 268526 h 315913"/>
              <a:gd name="connsiteX57" fmla="*/ 126802 w 338138"/>
              <a:gd name="connsiteY57" fmla="*/ 265893 h 315913"/>
              <a:gd name="connsiteX58" fmla="*/ 14529 w 338138"/>
              <a:gd name="connsiteY58" fmla="*/ 265893 h 315913"/>
              <a:gd name="connsiteX59" fmla="*/ 0 w 338138"/>
              <a:gd name="connsiteY59" fmla="*/ 251414 h 315913"/>
              <a:gd name="connsiteX60" fmla="*/ 0 w 338138"/>
              <a:gd name="connsiteY60" fmla="*/ 13163 h 315913"/>
              <a:gd name="connsiteX61" fmla="*/ 14529 w 338138"/>
              <a:gd name="connsiteY61" fmla="*/ 0 h 31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38138" h="315913">
                <a:moveTo>
                  <a:pt x="159472" y="265112"/>
                </a:moveTo>
                <a:cubicBezTo>
                  <a:pt x="159472" y="265112"/>
                  <a:pt x="155575" y="265112"/>
                  <a:pt x="155575" y="269194"/>
                </a:cubicBezTo>
                <a:cubicBezTo>
                  <a:pt x="155575" y="269194"/>
                  <a:pt x="155575" y="269194"/>
                  <a:pt x="155575" y="289605"/>
                </a:cubicBezTo>
                <a:cubicBezTo>
                  <a:pt x="155575" y="292326"/>
                  <a:pt x="155575" y="293687"/>
                  <a:pt x="158173" y="293687"/>
                </a:cubicBezTo>
                <a:cubicBezTo>
                  <a:pt x="158173" y="293687"/>
                  <a:pt x="158173" y="293687"/>
                  <a:pt x="181553" y="293687"/>
                </a:cubicBezTo>
                <a:cubicBezTo>
                  <a:pt x="182851" y="293687"/>
                  <a:pt x="184150" y="292326"/>
                  <a:pt x="184150" y="290966"/>
                </a:cubicBezTo>
                <a:cubicBezTo>
                  <a:pt x="184150" y="290966"/>
                  <a:pt x="184150" y="290966"/>
                  <a:pt x="184150" y="269194"/>
                </a:cubicBezTo>
                <a:cubicBezTo>
                  <a:pt x="184150" y="265112"/>
                  <a:pt x="181553" y="265112"/>
                  <a:pt x="181553" y="265112"/>
                </a:cubicBezTo>
                <a:cubicBezTo>
                  <a:pt x="181553" y="265112"/>
                  <a:pt x="181553" y="265112"/>
                  <a:pt x="159472" y="265112"/>
                </a:cubicBezTo>
                <a:close/>
                <a:moveTo>
                  <a:pt x="169069" y="222250"/>
                </a:moveTo>
                <a:cubicBezTo>
                  <a:pt x="161616" y="222250"/>
                  <a:pt x="155575" y="228291"/>
                  <a:pt x="155575" y="235744"/>
                </a:cubicBezTo>
                <a:cubicBezTo>
                  <a:pt x="155575" y="243197"/>
                  <a:pt x="161616" y="249238"/>
                  <a:pt x="169069" y="249238"/>
                </a:cubicBezTo>
                <a:cubicBezTo>
                  <a:pt x="176522" y="249238"/>
                  <a:pt x="182563" y="243197"/>
                  <a:pt x="182563" y="235744"/>
                </a:cubicBezTo>
                <a:cubicBezTo>
                  <a:pt x="182563" y="228291"/>
                  <a:pt x="176522" y="222250"/>
                  <a:pt x="169069" y="222250"/>
                </a:cubicBezTo>
                <a:close/>
                <a:moveTo>
                  <a:pt x="145852" y="55033"/>
                </a:moveTo>
                <a:cubicBezTo>
                  <a:pt x="149803" y="52387"/>
                  <a:pt x="155071" y="52387"/>
                  <a:pt x="157704" y="56356"/>
                </a:cubicBezTo>
                <a:cubicBezTo>
                  <a:pt x="160338" y="60325"/>
                  <a:pt x="159021" y="65616"/>
                  <a:pt x="156388" y="68262"/>
                </a:cubicBezTo>
                <a:cubicBezTo>
                  <a:pt x="57619" y="137054"/>
                  <a:pt x="57619" y="137054"/>
                  <a:pt x="57619" y="137054"/>
                </a:cubicBezTo>
                <a:cubicBezTo>
                  <a:pt x="56302" y="138377"/>
                  <a:pt x="54986" y="139700"/>
                  <a:pt x="53669" y="139700"/>
                </a:cubicBezTo>
                <a:cubicBezTo>
                  <a:pt x="51035" y="139700"/>
                  <a:pt x="48401" y="138377"/>
                  <a:pt x="47084" y="135731"/>
                </a:cubicBezTo>
                <a:cubicBezTo>
                  <a:pt x="44450" y="131762"/>
                  <a:pt x="44450" y="126471"/>
                  <a:pt x="48401" y="123825"/>
                </a:cubicBezTo>
                <a:cubicBezTo>
                  <a:pt x="145852" y="55033"/>
                  <a:pt x="145852" y="55033"/>
                  <a:pt x="145852" y="55033"/>
                </a:cubicBezTo>
                <a:close/>
                <a:moveTo>
                  <a:pt x="88577" y="47055"/>
                </a:moveTo>
                <a:cubicBezTo>
                  <a:pt x="92562" y="44450"/>
                  <a:pt x="97875" y="44450"/>
                  <a:pt x="100532" y="48358"/>
                </a:cubicBezTo>
                <a:cubicBezTo>
                  <a:pt x="103188" y="52265"/>
                  <a:pt x="101860" y="57476"/>
                  <a:pt x="99203" y="60081"/>
                </a:cubicBezTo>
                <a:cubicBezTo>
                  <a:pt x="52712" y="92645"/>
                  <a:pt x="52712" y="92645"/>
                  <a:pt x="52712" y="92645"/>
                </a:cubicBezTo>
                <a:cubicBezTo>
                  <a:pt x="51384" y="93947"/>
                  <a:pt x="50055" y="95250"/>
                  <a:pt x="47399" y="95250"/>
                </a:cubicBezTo>
                <a:cubicBezTo>
                  <a:pt x="44742" y="95250"/>
                  <a:pt x="42085" y="93947"/>
                  <a:pt x="40757" y="91342"/>
                </a:cubicBezTo>
                <a:cubicBezTo>
                  <a:pt x="38100" y="87435"/>
                  <a:pt x="39429" y="82224"/>
                  <a:pt x="43414" y="79619"/>
                </a:cubicBezTo>
                <a:cubicBezTo>
                  <a:pt x="88577" y="47055"/>
                  <a:pt x="88577" y="47055"/>
                  <a:pt x="88577" y="47055"/>
                </a:cubicBezTo>
                <a:close/>
                <a:moveTo>
                  <a:pt x="35086" y="22225"/>
                </a:moveTo>
                <a:cubicBezTo>
                  <a:pt x="27205" y="22225"/>
                  <a:pt x="20637" y="28785"/>
                  <a:pt x="20637" y="35344"/>
                </a:cubicBezTo>
                <a:cubicBezTo>
                  <a:pt x="20637" y="35344"/>
                  <a:pt x="20637" y="35344"/>
                  <a:pt x="20637" y="196707"/>
                </a:cubicBezTo>
                <a:cubicBezTo>
                  <a:pt x="20637" y="204579"/>
                  <a:pt x="27205" y="211138"/>
                  <a:pt x="35086" y="211138"/>
                </a:cubicBezTo>
                <a:cubicBezTo>
                  <a:pt x="35086" y="211138"/>
                  <a:pt x="35086" y="211138"/>
                  <a:pt x="303051" y="211138"/>
                </a:cubicBezTo>
                <a:cubicBezTo>
                  <a:pt x="310932" y="211138"/>
                  <a:pt x="317500" y="204579"/>
                  <a:pt x="317500" y="196707"/>
                </a:cubicBezTo>
                <a:lnTo>
                  <a:pt x="317500" y="35344"/>
                </a:lnTo>
                <a:cubicBezTo>
                  <a:pt x="317500" y="28785"/>
                  <a:pt x="310932" y="22225"/>
                  <a:pt x="303051" y="22225"/>
                </a:cubicBezTo>
                <a:cubicBezTo>
                  <a:pt x="303051" y="22225"/>
                  <a:pt x="303051" y="22225"/>
                  <a:pt x="35086" y="22225"/>
                </a:cubicBezTo>
                <a:close/>
                <a:moveTo>
                  <a:pt x="14529" y="0"/>
                </a:moveTo>
                <a:cubicBezTo>
                  <a:pt x="14529" y="0"/>
                  <a:pt x="14529" y="0"/>
                  <a:pt x="323609" y="0"/>
                </a:cubicBezTo>
                <a:cubicBezTo>
                  <a:pt x="331534" y="0"/>
                  <a:pt x="338138" y="5265"/>
                  <a:pt x="338138" y="13163"/>
                </a:cubicBezTo>
                <a:cubicBezTo>
                  <a:pt x="338138" y="13163"/>
                  <a:pt x="338138" y="13163"/>
                  <a:pt x="338138" y="251414"/>
                </a:cubicBezTo>
                <a:cubicBezTo>
                  <a:pt x="338138" y="259312"/>
                  <a:pt x="331534" y="265893"/>
                  <a:pt x="323609" y="265893"/>
                </a:cubicBezTo>
                <a:cubicBezTo>
                  <a:pt x="323609" y="265893"/>
                  <a:pt x="323609" y="265893"/>
                  <a:pt x="210016" y="265893"/>
                </a:cubicBezTo>
                <a:cubicBezTo>
                  <a:pt x="210016" y="265893"/>
                  <a:pt x="207374" y="265893"/>
                  <a:pt x="207374" y="268526"/>
                </a:cubicBezTo>
                <a:cubicBezTo>
                  <a:pt x="207374" y="268526"/>
                  <a:pt x="207374" y="268526"/>
                  <a:pt x="207374" y="290903"/>
                </a:cubicBezTo>
                <a:cubicBezTo>
                  <a:pt x="207374" y="292220"/>
                  <a:pt x="207374" y="293536"/>
                  <a:pt x="208695" y="293536"/>
                </a:cubicBezTo>
                <a:cubicBezTo>
                  <a:pt x="208695" y="293536"/>
                  <a:pt x="208695" y="293536"/>
                  <a:pt x="239074" y="293536"/>
                </a:cubicBezTo>
                <a:cubicBezTo>
                  <a:pt x="245679" y="293536"/>
                  <a:pt x="250962" y="298801"/>
                  <a:pt x="250962" y="305383"/>
                </a:cubicBezTo>
                <a:cubicBezTo>
                  <a:pt x="250962" y="310648"/>
                  <a:pt x="245679" y="315913"/>
                  <a:pt x="239074" y="315913"/>
                </a:cubicBezTo>
                <a:cubicBezTo>
                  <a:pt x="239074" y="315913"/>
                  <a:pt x="239074" y="315913"/>
                  <a:pt x="99064" y="315913"/>
                </a:cubicBezTo>
                <a:cubicBezTo>
                  <a:pt x="92460" y="315913"/>
                  <a:pt x="87176" y="310648"/>
                  <a:pt x="87176" y="305383"/>
                </a:cubicBezTo>
                <a:cubicBezTo>
                  <a:pt x="87176" y="298801"/>
                  <a:pt x="92460" y="293536"/>
                  <a:pt x="99064" y="293536"/>
                </a:cubicBezTo>
                <a:cubicBezTo>
                  <a:pt x="99064" y="293536"/>
                  <a:pt x="99064" y="293536"/>
                  <a:pt x="129444" y="293536"/>
                </a:cubicBezTo>
                <a:cubicBezTo>
                  <a:pt x="130765" y="293536"/>
                  <a:pt x="130765" y="292220"/>
                  <a:pt x="130765" y="289587"/>
                </a:cubicBezTo>
                <a:cubicBezTo>
                  <a:pt x="130765" y="289587"/>
                  <a:pt x="130765" y="289587"/>
                  <a:pt x="130765" y="268526"/>
                </a:cubicBezTo>
                <a:cubicBezTo>
                  <a:pt x="130765" y="264577"/>
                  <a:pt x="126802" y="265893"/>
                  <a:pt x="126802" y="265893"/>
                </a:cubicBezTo>
                <a:cubicBezTo>
                  <a:pt x="126802" y="265893"/>
                  <a:pt x="126802" y="265893"/>
                  <a:pt x="14529" y="265893"/>
                </a:cubicBezTo>
                <a:cubicBezTo>
                  <a:pt x="6604" y="265893"/>
                  <a:pt x="0" y="259312"/>
                  <a:pt x="0" y="251414"/>
                </a:cubicBezTo>
                <a:cubicBezTo>
                  <a:pt x="0" y="251414"/>
                  <a:pt x="0" y="251414"/>
                  <a:pt x="0" y="13163"/>
                </a:cubicBezTo>
                <a:cubicBezTo>
                  <a:pt x="0" y="5265"/>
                  <a:pt x="6604" y="0"/>
                  <a:pt x="145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1" name="椭圆 32"/>
          <p:cNvSpPr/>
          <p:nvPr/>
        </p:nvSpPr>
        <p:spPr>
          <a:xfrm>
            <a:off x="10125483" y="6247080"/>
            <a:ext cx="201824" cy="163196"/>
          </a:xfrm>
          <a:custGeom>
            <a:avLst/>
            <a:gdLst>
              <a:gd name="connsiteX0" fmla="*/ 0 w 331788"/>
              <a:gd name="connsiteY0" fmla="*/ 255587 h 268287"/>
              <a:gd name="connsiteX1" fmla="*/ 331788 w 331788"/>
              <a:gd name="connsiteY1" fmla="*/ 255587 h 268287"/>
              <a:gd name="connsiteX2" fmla="*/ 331788 w 331788"/>
              <a:gd name="connsiteY2" fmla="*/ 268287 h 268287"/>
              <a:gd name="connsiteX3" fmla="*/ 0 w 331788"/>
              <a:gd name="connsiteY3" fmla="*/ 268287 h 268287"/>
              <a:gd name="connsiteX4" fmla="*/ 76201 w 331788"/>
              <a:gd name="connsiteY4" fmla="*/ 207962 h 268287"/>
              <a:gd name="connsiteX5" fmla="*/ 82551 w 331788"/>
              <a:gd name="connsiteY5" fmla="*/ 207962 h 268287"/>
              <a:gd name="connsiteX6" fmla="*/ 82551 w 331788"/>
              <a:gd name="connsiteY6" fmla="*/ 247650 h 268287"/>
              <a:gd name="connsiteX7" fmla="*/ 55563 w 331788"/>
              <a:gd name="connsiteY7" fmla="*/ 247650 h 268287"/>
              <a:gd name="connsiteX8" fmla="*/ 55563 w 331788"/>
              <a:gd name="connsiteY8" fmla="*/ 227012 h 268287"/>
              <a:gd name="connsiteX9" fmla="*/ 115888 w 331788"/>
              <a:gd name="connsiteY9" fmla="*/ 168275 h 268287"/>
              <a:gd name="connsiteX10" fmla="*/ 127168 w 331788"/>
              <a:gd name="connsiteY10" fmla="*/ 168275 h 268287"/>
              <a:gd name="connsiteX11" fmla="*/ 139701 w 331788"/>
              <a:gd name="connsiteY11" fmla="*/ 170835 h 268287"/>
              <a:gd name="connsiteX12" fmla="*/ 139701 w 331788"/>
              <a:gd name="connsiteY12" fmla="*/ 247650 h 268287"/>
              <a:gd name="connsiteX13" fmla="*/ 115888 w 331788"/>
              <a:gd name="connsiteY13" fmla="*/ 247650 h 268287"/>
              <a:gd name="connsiteX14" fmla="*/ 198438 w 331788"/>
              <a:gd name="connsiteY14" fmla="*/ 155575 h 268287"/>
              <a:gd name="connsiteX15" fmla="*/ 198438 w 331788"/>
              <a:gd name="connsiteY15" fmla="*/ 247650 h 268287"/>
              <a:gd name="connsiteX16" fmla="*/ 173038 w 331788"/>
              <a:gd name="connsiteY16" fmla="*/ 247650 h 268287"/>
              <a:gd name="connsiteX17" fmla="*/ 173038 w 331788"/>
              <a:gd name="connsiteY17" fmla="*/ 168363 h 268287"/>
              <a:gd name="connsiteX18" fmla="*/ 198438 w 331788"/>
              <a:gd name="connsiteY18" fmla="*/ 155575 h 268287"/>
              <a:gd name="connsiteX19" fmla="*/ 149226 w 331788"/>
              <a:gd name="connsiteY19" fmla="*/ 41376 h 268287"/>
              <a:gd name="connsiteX20" fmla="*/ 114947 w 331788"/>
              <a:gd name="connsiteY20" fmla="*/ 55968 h 268287"/>
              <a:gd name="connsiteX21" fmla="*/ 114947 w 331788"/>
              <a:gd name="connsiteY21" fmla="*/ 123418 h 268287"/>
              <a:gd name="connsiteX22" fmla="*/ 183504 w 331788"/>
              <a:gd name="connsiteY22" fmla="*/ 123418 h 268287"/>
              <a:gd name="connsiteX23" fmla="*/ 183504 w 331788"/>
              <a:gd name="connsiteY23" fmla="*/ 55968 h 268287"/>
              <a:gd name="connsiteX24" fmla="*/ 149226 w 331788"/>
              <a:gd name="connsiteY24" fmla="*/ 41376 h 268287"/>
              <a:gd name="connsiteX25" fmla="*/ 228600 w 331788"/>
              <a:gd name="connsiteY25" fmla="*/ 39687 h 268287"/>
              <a:gd name="connsiteX26" fmla="*/ 254000 w 331788"/>
              <a:gd name="connsiteY26" fmla="*/ 39687 h 268287"/>
              <a:gd name="connsiteX27" fmla="*/ 254000 w 331788"/>
              <a:gd name="connsiteY27" fmla="*/ 247650 h 268287"/>
              <a:gd name="connsiteX28" fmla="*/ 228600 w 331788"/>
              <a:gd name="connsiteY28" fmla="*/ 247650 h 268287"/>
              <a:gd name="connsiteX29" fmla="*/ 228600 w 331788"/>
              <a:gd name="connsiteY29" fmla="*/ 110730 h 268287"/>
              <a:gd name="connsiteX30" fmla="*/ 231140 w 331788"/>
              <a:gd name="connsiteY30" fmla="*/ 90063 h 268287"/>
              <a:gd name="connsiteX31" fmla="*/ 228600 w 331788"/>
              <a:gd name="connsiteY31" fmla="*/ 69396 h 268287"/>
              <a:gd name="connsiteX32" fmla="*/ 228600 w 331788"/>
              <a:gd name="connsiteY32" fmla="*/ 39687 h 268287"/>
              <a:gd name="connsiteX33" fmla="*/ 149707 w 331788"/>
              <a:gd name="connsiteY33" fmla="*/ 22312 h 268287"/>
              <a:gd name="connsiteX34" fmla="*/ 196764 w 331788"/>
              <a:gd name="connsiteY34" fmla="*/ 41623 h 268287"/>
              <a:gd name="connsiteX35" fmla="*/ 196764 w 331788"/>
              <a:gd name="connsiteY35" fmla="*/ 136893 h 268287"/>
              <a:gd name="connsiteX36" fmla="*/ 109096 w 331788"/>
              <a:gd name="connsiteY36" fmla="*/ 143330 h 268287"/>
              <a:gd name="connsiteX37" fmla="*/ 97492 w 331788"/>
              <a:gd name="connsiteY37" fmla="*/ 154917 h 268287"/>
              <a:gd name="connsiteX38" fmla="*/ 93625 w 331788"/>
              <a:gd name="connsiteY38" fmla="*/ 170366 h 268287"/>
              <a:gd name="connsiteX39" fmla="*/ 43344 w 331788"/>
              <a:gd name="connsiteY39" fmla="*/ 220576 h 268287"/>
              <a:gd name="connsiteX40" fmla="*/ 18848 w 331788"/>
              <a:gd name="connsiteY40" fmla="*/ 220576 h 268287"/>
              <a:gd name="connsiteX41" fmla="*/ 18848 w 331788"/>
              <a:gd name="connsiteY41" fmla="*/ 196115 h 268287"/>
              <a:gd name="connsiteX42" fmla="*/ 67840 w 331788"/>
              <a:gd name="connsiteY42" fmla="*/ 145905 h 268287"/>
              <a:gd name="connsiteX43" fmla="*/ 84600 w 331788"/>
              <a:gd name="connsiteY43" fmla="*/ 140755 h 268287"/>
              <a:gd name="connsiteX44" fmla="*/ 96203 w 331788"/>
              <a:gd name="connsiteY44" fmla="*/ 129168 h 268287"/>
              <a:gd name="connsiteX45" fmla="*/ 102649 w 331788"/>
              <a:gd name="connsiteY45" fmla="*/ 41623 h 268287"/>
              <a:gd name="connsiteX46" fmla="*/ 149707 w 331788"/>
              <a:gd name="connsiteY46" fmla="*/ 22312 h 268287"/>
              <a:gd name="connsiteX47" fmla="*/ 280988 w 331788"/>
              <a:gd name="connsiteY47" fmla="*/ 0 h 268287"/>
              <a:gd name="connsiteX48" fmla="*/ 306388 w 331788"/>
              <a:gd name="connsiteY48" fmla="*/ 0 h 268287"/>
              <a:gd name="connsiteX49" fmla="*/ 306388 w 331788"/>
              <a:gd name="connsiteY49" fmla="*/ 247650 h 268287"/>
              <a:gd name="connsiteX50" fmla="*/ 280988 w 331788"/>
              <a:gd name="connsiteY50" fmla="*/ 247650 h 26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31788" h="268287">
                <a:moveTo>
                  <a:pt x="0" y="255587"/>
                </a:moveTo>
                <a:lnTo>
                  <a:pt x="331788" y="255587"/>
                </a:lnTo>
                <a:lnTo>
                  <a:pt x="331788" y="268287"/>
                </a:lnTo>
                <a:lnTo>
                  <a:pt x="0" y="268287"/>
                </a:lnTo>
                <a:close/>
                <a:moveTo>
                  <a:pt x="76201" y="207962"/>
                </a:moveTo>
                <a:lnTo>
                  <a:pt x="82551" y="207962"/>
                </a:lnTo>
                <a:lnTo>
                  <a:pt x="82551" y="247650"/>
                </a:lnTo>
                <a:lnTo>
                  <a:pt x="55563" y="247650"/>
                </a:lnTo>
                <a:lnTo>
                  <a:pt x="55563" y="227012"/>
                </a:lnTo>
                <a:close/>
                <a:moveTo>
                  <a:pt x="115888" y="168275"/>
                </a:moveTo>
                <a:cubicBezTo>
                  <a:pt x="115888" y="168275"/>
                  <a:pt x="115888" y="168275"/>
                  <a:pt x="127168" y="168275"/>
                </a:cubicBezTo>
                <a:cubicBezTo>
                  <a:pt x="130928" y="169555"/>
                  <a:pt x="135941" y="170835"/>
                  <a:pt x="139701" y="170835"/>
                </a:cubicBezTo>
                <a:cubicBezTo>
                  <a:pt x="139701" y="170835"/>
                  <a:pt x="139701" y="170835"/>
                  <a:pt x="139701" y="247650"/>
                </a:cubicBezTo>
                <a:cubicBezTo>
                  <a:pt x="139701" y="247650"/>
                  <a:pt x="139701" y="247650"/>
                  <a:pt x="115888" y="247650"/>
                </a:cubicBezTo>
                <a:close/>
                <a:moveTo>
                  <a:pt x="198438" y="155575"/>
                </a:moveTo>
                <a:cubicBezTo>
                  <a:pt x="198438" y="155575"/>
                  <a:pt x="198438" y="155575"/>
                  <a:pt x="198438" y="247650"/>
                </a:cubicBezTo>
                <a:cubicBezTo>
                  <a:pt x="198438" y="247650"/>
                  <a:pt x="198438" y="247650"/>
                  <a:pt x="173038" y="247650"/>
                </a:cubicBezTo>
                <a:lnTo>
                  <a:pt x="173038" y="168363"/>
                </a:lnTo>
                <a:cubicBezTo>
                  <a:pt x="181928" y="165805"/>
                  <a:pt x="190818" y="161969"/>
                  <a:pt x="198438" y="155575"/>
                </a:cubicBezTo>
                <a:close/>
                <a:moveTo>
                  <a:pt x="149226" y="41376"/>
                </a:moveTo>
                <a:cubicBezTo>
                  <a:pt x="136937" y="41376"/>
                  <a:pt x="124649" y="46240"/>
                  <a:pt x="114947" y="55968"/>
                </a:cubicBezTo>
                <a:cubicBezTo>
                  <a:pt x="96838" y="74128"/>
                  <a:pt x="96838" y="105259"/>
                  <a:pt x="114947" y="123418"/>
                </a:cubicBezTo>
                <a:cubicBezTo>
                  <a:pt x="134350" y="142875"/>
                  <a:pt x="164101" y="142875"/>
                  <a:pt x="183504" y="123418"/>
                </a:cubicBezTo>
                <a:cubicBezTo>
                  <a:pt x="201613" y="105259"/>
                  <a:pt x="201613" y="74128"/>
                  <a:pt x="183504" y="55968"/>
                </a:cubicBezTo>
                <a:cubicBezTo>
                  <a:pt x="173803" y="46240"/>
                  <a:pt x="161514" y="41376"/>
                  <a:pt x="149226" y="41376"/>
                </a:cubicBezTo>
                <a:close/>
                <a:moveTo>
                  <a:pt x="228600" y="39687"/>
                </a:moveTo>
                <a:cubicBezTo>
                  <a:pt x="228600" y="39687"/>
                  <a:pt x="228600" y="39687"/>
                  <a:pt x="254000" y="39687"/>
                </a:cubicBezTo>
                <a:lnTo>
                  <a:pt x="254000" y="247650"/>
                </a:lnTo>
                <a:cubicBezTo>
                  <a:pt x="254000" y="247650"/>
                  <a:pt x="254000" y="247650"/>
                  <a:pt x="228600" y="247650"/>
                </a:cubicBezTo>
                <a:cubicBezTo>
                  <a:pt x="228600" y="247650"/>
                  <a:pt x="228600" y="247650"/>
                  <a:pt x="228600" y="110730"/>
                </a:cubicBezTo>
                <a:cubicBezTo>
                  <a:pt x="231140" y="104272"/>
                  <a:pt x="231140" y="96521"/>
                  <a:pt x="231140" y="90063"/>
                </a:cubicBezTo>
                <a:cubicBezTo>
                  <a:pt x="231140" y="83604"/>
                  <a:pt x="231140" y="75854"/>
                  <a:pt x="228600" y="69396"/>
                </a:cubicBezTo>
                <a:cubicBezTo>
                  <a:pt x="228600" y="69396"/>
                  <a:pt x="228600" y="69396"/>
                  <a:pt x="228600" y="39687"/>
                </a:cubicBezTo>
                <a:close/>
                <a:moveTo>
                  <a:pt x="149707" y="22312"/>
                </a:moveTo>
                <a:cubicBezTo>
                  <a:pt x="166789" y="22312"/>
                  <a:pt x="183872" y="28749"/>
                  <a:pt x="196764" y="41623"/>
                </a:cubicBezTo>
                <a:cubicBezTo>
                  <a:pt x="223838" y="68659"/>
                  <a:pt x="223838" y="111144"/>
                  <a:pt x="196764" y="136893"/>
                </a:cubicBezTo>
                <a:cubicBezTo>
                  <a:pt x="173558" y="161354"/>
                  <a:pt x="136170" y="162641"/>
                  <a:pt x="109096" y="143330"/>
                </a:cubicBezTo>
                <a:cubicBezTo>
                  <a:pt x="109096" y="143330"/>
                  <a:pt x="109096" y="143330"/>
                  <a:pt x="97492" y="154917"/>
                </a:cubicBezTo>
                <a:cubicBezTo>
                  <a:pt x="98782" y="160067"/>
                  <a:pt x="97492" y="166504"/>
                  <a:pt x="93625" y="170366"/>
                </a:cubicBezTo>
                <a:cubicBezTo>
                  <a:pt x="93625" y="170366"/>
                  <a:pt x="93625" y="170366"/>
                  <a:pt x="43344" y="220576"/>
                </a:cubicBezTo>
                <a:cubicBezTo>
                  <a:pt x="35608" y="227013"/>
                  <a:pt x="25295" y="227013"/>
                  <a:pt x="18848" y="220576"/>
                </a:cubicBezTo>
                <a:cubicBezTo>
                  <a:pt x="11113" y="214139"/>
                  <a:pt x="11113" y="202552"/>
                  <a:pt x="18848" y="196115"/>
                </a:cubicBezTo>
                <a:cubicBezTo>
                  <a:pt x="18848" y="196115"/>
                  <a:pt x="18848" y="196115"/>
                  <a:pt x="67840" y="145905"/>
                </a:cubicBezTo>
                <a:cubicBezTo>
                  <a:pt x="72997" y="142043"/>
                  <a:pt x="78154" y="140755"/>
                  <a:pt x="84600" y="140755"/>
                </a:cubicBezTo>
                <a:cubicBezTo>
                  <a:pt x="84600" y="140755"/>
                  <a:pt x="84600" y="140755"/>
                  <a:pt x="96203" y="129168"/>
                </a:cubicBezTo>
                <a:cubicBezTo>
                  <a:pt x="75575" y="103420"/>
                  <a:pt x="78154" y="66084"/>
                  <a:pt x="102649" y="41623"/>
                </a:cubicBezTo>
                <a:cubicBezTo>
                  <a:pt x="115542" y="28749"/>
                  <a:pt x="132624" y="22312"/>
                  <a:pt x="149707" y="22312"/>
                </a:cubicBezTo>
                <a:close/>
                <a:moveTo>
                  <a:pt x="280988" y="0"/>
                </a:moveTo>
                <a:lnTo>
                  <a:pt x="306388" y="0"/>
                </a:lnTo>
                <a:lnTo>
                  <a:pt x="306388" y="247650"/>
                </a:lnTo>
                <a:lnTo>
                  <a:pt x="280988" y="2476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46710" y="4538690"/>
            <a:ext cx="8273426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3600" b="1" dirty="0" smtClean="0"/>
              <a:t>爬虫与反爬虫</a:t>
            </a:r>
            <a:endParaRPr lang="zh-CN" altLang="en-US" sz="3600" b="1" dirty="0" smtClean="0"/>
          </a:p>
        </p:txBody>
      </p:sp>
      <p:grpSp>
        <p:nvGrpSpPr>
          <p:cNvPr id="20" name="组合 19"/>
          <p:cNvGrpSpPr/>
          <p:nvPr/>
        </p:nvGrpSpPr>
        <p:grpSpPr>
          <a:xfrm>
            <a:off x="3925865" y="1088434"/>
            <a:ext cx="4340270" cy="3445466"/>
            <a:chOff x="3925865" y="1088434"/>
            <a:chExt cx="4340270" cy="3445466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>
              <a:off x="3925865" y="1088434"/>
              <a:ext cx="4340270" cy="3445466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5072381" y="2180083"/>
              <a:ext cx="2047240" cy="109728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2018</a:t>
              </a:r>
              <a:endPara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17830" y="294640"/>
            <a:ext cx="2142490" cy="621665"/>
            <a:chOff x="658" y="464"/>
            <a:chExt cx="3374" cy="97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8" y="464"/>
              <a:ext cx="1153" cy="979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811" y="632"/>
              <a:ext cx="2221" cy="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云 析 学 院</a:t>
              </a:r>
              <a:endPara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280412" y="5275111"/>
            <a:ext cx="8521699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讲师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无双 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】</a:t>
            </a:r>
            <a:r>
              <a:rPr lang="is-IS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3190976240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47950" y="401320"/>
            <a:ext cx="6750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明理，演术，解惑，悟道，让技术学习不再困难复杂</a:t>
            </a:r>
            <a:endParaRPr lang="zh-CN" altLang="en-US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39" grpId="0" animBg="1"/>
      <p:bldP spid="40" grpId="0" animBg="1"/>
      <p:bldP spid="41" grpId="0" animBg="1"/>
      <p:bldP spid="1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338307" y="292100"/>
            <a:ext cx="1072811" cy="787400"/>
          </a:xfrm>
          <a:prstGeom prst="rect">
            <a:avLst/>
          </a:prstGeom>
        </p:spPr>
      </p:pic>
      <p:sp>
        <p:nvSpPr>
          <p:cNvPr id="22" name="页脚占位符 7"/>
          <p:cNvSpPr>
            <a:spLocks noGrp="1"/>
          </p:cNvSpPr>
          <p:nvPr/>
        </p:nvSpPr>
        <p:spPr>
          <a:xfrm>
            <a:off x="10450830" y="158750"/>
            <a:ext cx="1513840" cy="281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@云析学院  版权所有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3" name="Picture 3" descr="C:\Users\dongfeng\Desktop\素材\官方微信号.jpg官方微信号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880100"/>
            <a:ext cx="881380" cy="8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/>
          <p:cNvSpPr txBox="1"/>
          <p:nvPr/>
        </p:nvSpPr>
        <p:spPr>
          <a:xfrm>
            <a:off x="10133330" y="363220"/>
            <a:ext cx="179070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</a:rPr>
              <a:t>官方群号：</a:t>
            </a:r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663455604</a:t>
            </a:r>
            <a:endParaRPr lang="zh-CN" altLang="en-US" sz="1200" b="1">
              <a:solidFill>
                <a:srgbClr val="1F608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55750" y="50165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/>
              <a:t>爬虫与反爬虫</a:t>
            </a:r>
            <a:r>
              <a:rPr kumimoji="1" lang="en-US" altLang="zh-CN"/>
              <a:t>——</a:t>
            </a:r>
            <a:r>
              <a:rPr kumimoji="1" lang="zh-CN" altLang="en-US"/>
              <a:t>相爱相杀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935" y="869950"/>
            <a:ext cx="7503795" cy="5963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338307" y="292100"/>
            <a:ext cx="1072811" cy="787400"/>
          </a:xfrm>
          <a:prstGeom prst="rect">
            <a:avLst/>
          </a:prstGeom>
        </p:spPr>
      </p:pic>
      <p:grpSp>
        <p:nvGrpSpPr>
          <p:cNvPr id="80" name="组合 79"/>
          <p:cNvGrpSpPr/>
          <p:nvPr/>
        </p:nvGrpSpPr>
        <p:grpSpPr>
          <a:xfrm>
            <a:off x="1533918" y="468503"/>
            <a:ext cx="8244066" cy="716067"/>
            <a:chOff x="3653004" y="402712"/>
            <a:chExt cx="8244066" cy="716067"/>
          </a:xfrm>
        </p:grpSpPr>
        <p:sp>
          <p:nvSpPr>
            <p:cNvPr id="81" name="文本框 80"/>
            <p:cNvSpPr txBox="1"/>
            <p:nvPr/>
          </p:nvSpPr>
          <p:spPr>
            <a:xfrm>
              <a:off x="3653004" y="402712"/>
              <a:ext cx="8244066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kumimoji="1" lang="zh-CN" altLang="en-US" sz="2800" b="1" dirty="0"/>
                <a:t>反爬虫</a:t>
              </a:r>
              <a:r>
                <a:rPr kumimoji="1" lang="zh-CN" altLang="en-US" sz="2800" b="1" dirty="0"/>
                <a:t>架构</a:t>
              </a:r>
              <a:endParaRPr kumimoji="1" lang="zh-CN" altLang="en-US" sz="2800" b="1" dirty="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653004" y="848962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" name="页脚占位符 7"/>
          <p:cNvSpPr>
            <a:spLocks noGrp="1"/>
          </p:cNvSpPr>
          <p:nvPr/>
        </p:nvSpPr>
        <p:spPr>
          <a:xfrm>
            <a:off x="10450830" y="158750"/>
            <a:ext cx="1513840" cy="281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@云析学院  版权所有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1" name="Picture 3" descr="C:\Users\dongfeng\Desktop\素材\官方微信号.jpg官方微信号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880100"/>
            <a:ext cx="881380" cy="8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0133330" y="363220"/>
            <a:ext cx="179070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</a:rPr>
              <a:t>官方群号：</a:t>
            </a:r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663455604</a:t>
            </a:r>
            <a:endParaRPr lang="zh-CN" altLang="en-US" sz="1200" b="1">
              <a:solidFill>
                <a:srgbClr val="1F608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770" y="990600"/>
            <a:ext cx="7706360" cy="5744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338307" y="292100"/>
            <a:ext cx="1072811" cy="787400"/>
          </a:xfrm>
          <a:prstGeom prst="rect">
            <a:avLst/>
          </a:prstGeom>
        </p:spPr>
      </p:pic>
      <p:sp>
        <p:nvSpPr>
          <p:cNvPr id="69" name="文本框 68"/>
          <p:cNvSpPr txBox="1"/>
          <p:nvPr/>
        </p:nvSpPr>
        <p:spPr>
          <a:xfrm>
            <a:off x="1533918" y="363435"/>
            <a:ext cx="8876272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kumimoji="1" lang="zh-CN" altLang="en-US" sz="2800" b="1" dirty="0" smtClean="0"/>
              <a:t>反爬虫系统架构</a:t>
            </a:r>
            <a:endParaRPr kumimoji="1" lang="zh-CN" altLang="en-US" sz="2800" b="1" dirty="0" smtClean="0"/>
          </a:p>
        </p:txBody>
      </p:sp>
      <p:sp>
        <p:nvSpPr>
          <p:cNvPr id="22" name="页脚占位符 7"/>
          <p:cNvSpPr>
            <a:spLocks noGrp="1"/>
          </p:cNvSpPr>
          <p:nvPr/>
        </p:nvSpPr>
        <p:spPr>
          <a:xfrm>
            <a:off x="10450830" y="158750"/>
            <a:ext cx="1513840" cy="281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@云析学院  版权所有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3" name="Picture 3" descr="C:\Users\dongfeng\Desktop\素材\官方微信号.jpg官方微信号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880100"/>
            <a:ext cx="881380" cy="8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/>
          <p:cNvSpPr txBox="1"/>
          <p:nvPr/>
        </p:nvSpPr>
        <p:spPr>
          <a:xfrm>
            <a:off x="10133330" y="363220"/>
            <a:ext cx="179070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</a:rPr>
              <a:t>官方群号：</a:t>
            </a:r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663455604</a:t>
            </a:r>
            <a:endParaRPr lang="zh-CN" altLang="en-US" sz="1200" b="1">
              <a:solidFill>
                <a:srgbClr val="1F608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82750" y="2501265"/>
            <a:ext cx="706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zh-CN" altLang="en-US"/>
              <a:t>https://www.processon.com/diagraming/5aff6f10e4b0595cc89497be</a:t>
            </a:r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338307" y="292100"/>
            <a:ext cx="1072811" cy="787400"/>
          </a:xfrm>
          <a:prstGeom prst="rect">
            <a:avLst/>
          </a:prstGeom>
        </p:spPr>
      </p:pic>
      <p:sp>
        <p:nvSpPr>
          <p:cNvPr id="69" name="文本框 68"/>
          <p:cNvSpPr txBox="1"/>
          <p:nvPr/>
        </p:nvSpPr>
        <p:spPr>
          <a:xfrm>
            <a:off x="1533918" y="363435"/>
            <a:ext cx="8876272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kumimoji="1" lang="zh-CN" altLang="en-US" sz="2800" b="1" dirty="0" smtClean="0"/>
              <a:t>反爬虫系统架构</a:t>
            </a:r>
            <a:endParaRPr kumimoji="1" lang="zh-CN" altLang="en-US" sz="2800" b="1" dirty="0" smtClean="0"/>
          </a:p>
        </p:txBody>
      </p:sp>
      <p:sp>
        <p:nvSpPr>
          <p:cNvPr id="22" name="页脚占位符 7"/>
          <p:cNvSpPr>
            <a:spLocks noGrp="1"/>
          </p:cNvSpPr>
          <p:nvPr/>
        </p:nvSpPr>
        <p:spPr>
          <a:xfrm>
            <a:off x="10450830" y="158750"/>
            <a:ext cx="1513840" cy="281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@云析学院  版权所有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3" name="Picture 3" descr="C:\Users\dongfeng\Desktop\素材\官方微信号.jpg官方微信号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880100"/>
            <a:ext cx="881380" cy="8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/>
          <p:cNvSpPr txBox="1"/>
          <p:nvPr/>
        </p:nvSpPr>
        <p:spPr>
          <a:xfrm>
            <a:off x="10133330" y="363220"/>
            <a:ext cx="179070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</a:rPr>
              <a:t>官方群号：</a:t>
            </a:r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663455604</a:t>
            </a:r>
            <a:endParaRPr lang="zh-CN" altLang="en-US" sz="1200" b="1">
              <a:solidFill>
                <a:srgbClr val="1F608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57350" y="1079500"/>
            <a:ext cx="1465580" cy="4246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zh-CN" altLang="en-US"/>
              <a:t>技术总结：</a:t>
            </a:r>
            <a:endParaRPr kumimoji="1" lang="zh-CN" altLang="en-US"/>
          </a:p>
          <a:p>
            <a:pPr algn="l"/>
            <a:endParaRPr kumimoji="1" lang="zh-CN" altLang="en-US"/>
          </a:p>
          <a:p>
            <a:pPr algn="l"/>
            <a:r>
              <a:rPr kumimoji="1" lang="en-US" altLang="zh-CN"/>
              <a:t>· </a:t>
            </a:r>
            <a:r>
              <a:rPr kumimoji="1" lang="zh-CN" altLang="en-US"/>
              <a:t>加解密技术</a:t>
            </a:r>
            <a:endParaRPr kumimoji="1" lang="zh-CN" altLang="en-US"/>
          </a:p>
          <a:p>
            <a:pPr algn="l"/>
            <a:r>
              <a:rPr kumimoji="1" lang="en-US" altLang="zh-CN"/>
              <a:t>· Nginx</a:t>
            </a:r>
            <a:endParaRPr kumimoji="1" lang="en-US" altLang="zh-CN"/>
          </a:p>
          <a:p>
            <a:pPr algn="l"/>
            <a:r>
              <a:rPr kumimoji="1" lang="en-US" altLang="zh-CN"/>
              <a:t>· </a:t>
            </a:r>
            <a:r>
              <a:rPr kumimoji="1" lang="zh-CN" altLang="en-US"/>
              <a:t>认证</a:t>
            </a:r>
            <a:endParaRPr kumimoji="1" lang="zh-CN" altLang="en-US"/>
          </a:p>
          <a:p>
            <a:pPr algn="l"/>
            <a:r>
              <a:rPr kumimoji="1" lang="en-US" altLang="zh-CN"/>
              <a:t>· </a:t>
            </a:r>
            <a:r>
              <a:rPr kumimoji="1" lang="zh-CN" altLang="en-US"/>
              <a:t>消息队列</a:t>
            </a:r>
            <a:endParaRPr kumimoji="1" lang="zh-CN" altLang="en-US"/>
          </a:p>
          <a:p>
            <a:pPr algn="l"/>
            <a:r>
              <a:rPr kumimoji="1" lang="en-US" altLang="zh-CN"/>
              <a:t>· </a:t>
            </a:r>
            <a:r>
              <a:rPr kumimoji="1" lang="zh-CN" altLang="en-US"/>
              <a:t>日志收集</a:t>
            </a:r>
            <a:endParaRPr kumimoji="1" lang="zh-CN" altLang="en-US"/>
          </a:p>
          <a:p>
            <a:pPr algn="l"/>
            <a:r>
              <a:rPr kumimoji="1" lang="en-US" altLang="zh-CN"/>
              <a:t>· MySQL</a:t>
            </a:r>
            <a:endParaRPr kumimoji="1" lang="en-US" altLang="zh-CN"/>
          </a:p>
          <a:p>
            <a:pPr algn="l"/>
            <a:r>
              <a:rPr kumimoji="1" lang="en-US" altLang="zh-CN"/>
              <a:t>· Redis</a:t>
            </a:r>
            <a:endParaRPr kumimoji="1" lang="en-US" altLang="zh-CN"/>
          </a:p>
          <a:p>
            <a:pPr algn="l"/>
            <a:r>
              <a:rPr kumimoji="1" lang="en-US" altLang="zh-CN"/>
              <a:t>· Tair</a:t>
            </a:r>
            <a:endParaRPr kumimoji="1" lang="en-US" altLang="zh-CN"/>
          </a:p>
          <a:p>
            <a:pPr algn="l"/>
            <a:r>
              <a:rPr kumimoji="1" lang="en-US" altLang="zh-CN"/>
              <a:t>· </a:t>
            </a:r>
            <a:r>
              <a:rPr kumimoji="1" lang="zh-CN" altLang="en-US"/>
              <a:t>大数据相关</a:t>
            </a:r>
            <a:endParaRPr kumimoji="1" lang="zh-CN" altLang="en-US"/>
          </a:p>
          <a:p>
            <a:pPr algn="l"/>
            <a:r>
              <a:rPr kumimoji="1" lang="en-US" altLang="zh-CN"/>
              <a:t>· </a:t>
            </a:r>
            <a:r>
              <a:rPr kumimoji="1" lang="zh-CN" altLang="en-US"/>
              <a:t>监控</a:t>
            </a:r>
            <a:endParaRPr kumimoji="1" lang="zh-CN" altLang="en-US"/>
          </a:p>
          <a:p>
            <a:pPr algn="l"/>
            <a:r>
              <a:rPr kumimoji="1" lang="en-US" altLang="zh-CN"/>
              <a:t>· </a:t>
            </a:r>
            <a:r>
              <a:rPr kumimoji="1" lang="zh-CN" altLang="en-US"/>
              <a:t>配置管理</a:t>
            </a:r>
            <a:endParaRPr kumimoji="1" lang="zh-CN" altLang="en-US"/>
          </a:p>
          <a:p>
            <a:pPr algn="l"/>
            <a:r>
              <a:rPr kumimoji="1" lang="en-US" altLang="zh-CN"/>
              <a:t>· </a:t>
            </a:r>
            <a:r>
              <a:rPr kumimoji="1" lang="zh-CN" altLang="en-US"/>
              <a:t>告警</a:t>
            </a:r>
            <a:endParaRPr kumimoji="1" lang="zh-CN" altLang="en-US"/>
          </a:p>
          <a:p>
            <a:pPr algn="l"/>
            <a:r>
              <a:rPr kumimoji="1" lang="en-US" altLang="zh-CN"/>
              <a:t>· </a:t>
            </a:r>
            <a:r>
              <a:rPr kumimoji="1" lang="zh-CN" altLang="en-US"/>
              <a:t>任务调度</a:t>
            </a:r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81150" y="6095365"/>
            <a:ext cx="413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/>
              <a:t>我们的</a:t>
            </a:r>
            <a:r>
              <a:rPr kumimoji="1" lang="en-US" altLang="zh-CN"/>
              <a:t>vip</a:t>
            </a:r>
            <a:r>
              <a:rPr kumimoji="1" lang="zh-CN" altLang="en-US"/>
              <a:t>课程基本上全部覆盖这些技术</a:t>
            </a:r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>
            <a:off x="9722985" y="6139992"/>
            <a:ext cx="377371" cy="377371"/>
          </a:xfrm>
          <a:prstGeom prst="ellipse">
            <a:avLst/>
          </a:prstGeom>
          <a:solidFill>
            <a:srgbClr val="00A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0331451" y="6139995"/>
            <a:ext cx="377371" cy="377371"/>
          </a:xfrm>
          <a:prstGeom prst="ellipse">
            <a:avLst/>
          </a:prstGeom>
          <a:solidFill>
            <a:srgbClr val="8C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0939917" y="6139995"/>
            <a:ext cx="377371" cy="377371"/>
          </a:xfrm>
          <a:prstGeom prst="ellipse">
            <a:avLst/>
          </a:prstGeom>
          <a:solidFill>
            <a:srgbClr val="FF8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9" name="椭圆 11"/>
          <p:cNvSpPr/>
          <p:nvPr/>
        </p:nvSpPr>
        <p:spPr>
          <a:xfrm>
            <a:off x="9813775" y="6227763"/>
            <a:ext cx="195792" cy="201824"/>
          </a:xfrm>
          <a:custGeom>
            <a:avLst/>
            <a:gdLst>
              <a:gd name="connsiteX0" fmla="*/ 157951 w 327026"/>
              <a:gd name="connsiteY0" fmla="*/ 134938 h 337100"/>
              <a:gd name="connsiteX1" fmla="*/ 327026 w 327026"/>
              <a:gd name="connsiteY1" fmla="*/ 239958 h 337100"/>
              <a:gd name="connsiteX2" fmla="*/ 259660 w 327026"/>
              <a:gd name="connsiteY2" fmla="*/ 254398 h 337100"/>
              <a:gd name="connsiteX3" fmla="*/ 295325 w 327026"/>
              <a:gd name="connsiteY3" fmla="*/ 305595 h 337100"/>
              <a:gd name="connsiteX4" fmla="*/ 292683 w 327026"/>
              <a:gd name="connsiteY4" fmla="*/ 334475 h 337100"/>
              <a:gd name="connsiteX5" fmla="*/ 263623 w 327026"/>
              <a:gd name="connsiteY5" fmla="*/ 326599 h 337100"/>
              <a:gd name="connsiteX6" fmla="*/ 227959 w 327026"/>
              <a:gd name="connsiteY6" fmla="*/ 275402 h 337100"/>
              <a:gd name="connsiteX7" fmla="*/ 192294 w 327026"/>
              <a:gd name="connsiteY7" fmla="*/ 333162 h 337100"/>
              <a:gd name="connsiteX8" fmla="*/ 153988 w 327026"/>
              <a:gd name="connsiteY8" fmla="*/ 137564 h 337100"/>
              <a:gd name="connsiteX9" fmla="*/ 157951 w 327026"/>
              <a:gd name="connsiteY9" fmla="*/ 134938 h 337100"/>
              <a:gd name="connsiteX10" fmla="*/ 287448 w 327026"/>
              <a:gd name="connsiteY10" fmla="*/ 96838 h 337100"/>
              <a:gd name="connsiteX11" fmla="*/ 270368 w 327026"/>
              <a:gd name="connsiteY11" fmla="*/ 108528 h 337100"/>
              <a:gd name="connsiteX12" fmla="*/ 280879 w 327026"/>
              <a:gd name="connsiteY12" fmla="*/ 150092 h 337100"/>
              <a:gd name="connsiteX13" fmla="*/ 301899 w 327026"/>
              <a:gd name="connsiteY13" fmla="*/ 182563 h 337100"/>
              <a:gd name="connsiteX14" fmla="*/ 303213 w 327026"/>
              <a:gd name="connsiteY14" fmla="*/ 161781 h 337100"/>
              <a:gd name="connsiteX15" fmla="*/ 287448 w 327026"/>
              <a:gd name="connsiteY15" fmla="*/ 96838 h 337100"/>
              <a:gd name="connsiteX16" fmla="*/ 160474 w 327026"/>
              <a:gd name="connsiteY16" fmla="*/ 0 h 337100"/>
              <a:gd name="connsiteX17" fmla="*/ 322263 w 327026"/>
              <a:gd name="connsiteY17" fmla="*/ 161925 h 337100"/>
              <a:gd name="connsiteX18" fmla="*/ 314371 w 327026"/>
              <a:gd name="connsiteY18" fmla="*/ 211951 h 337100"/>
              <a:gd name="connsiteX19" fmla="*/ 242026 w 327026"/>
              <a:gd name="connsiteY19" fmla="*/ 165875 h 337100"/>
              <a:gd name="connsiteX20" fmla="*/ 259126 w 327026"/>
              <a:gd name="connsiteY20" fmla="*/ 139545 h 337100"/>
              <a:gd name="connsiteX21" fmla="*/ 244657 w 327026"/>
              <a:gd name="connsiteY21" fmla="*/ 94785 h 337100"/>
              <a:gd name="connsiteX22" fmla="*/ 203881 w 327026"/>
              <a:gd name="connsiteY22" fmla="*/ 63190 h 337100"/>
              <a:gd name="connsiteX23" fmla="*/ 186781 w 327026"/>
              <a:gd name="connsiteY23" fmla="*/ 22380 h 337100"/>
              <a:gd name="connsiteX24" fmla="*/ 160474 w 327026"/>
              <a:gd name="connsiteY24" fmla="*/ 19747 h 337100"/>
              <a:gd name="connsiteX25" fmla="*/ 74975 w 327026"/>
              <a:gd name="connsiteY25" fmla="*/ 48709 h 337100"/>
              <a:gd name="connsiteX26" fmla="*/ 86814 w 327026"/>
              <a:gd name="connsiteY26" fmla="*/ 86886 h 337100"/>
              <a:gd name="connsiteX27" fmla="*/ 53930 w 327026"/>
              <a:gd name="connsiteY27" fmla="*/ 111899 h 337100"/>
              <a:gd name="connsiteX28" fmla="*/ 53930 w 327026"/>
              <a:gd name="connsiteY28" fmla="*/ 140862 h 337100"/>
              <a:gd name="connsiteX29" fmla="*/ 59191 w 327026"/>
              <a:gd name="connsiteY29" fmla="*/ 157976 h 337100"/>
              <a:gd name="connsiteX30" fmla="*/ 21046 w 327026"/>
              <a:gd name="connsiteY30" fmla="*/ 181672 h 337100"/>
              <a:gd name="connsiteX31" fmla="*/ 35515 w 327026"/>
              <a:gd name="connsiteY31" fmla="*/ 227748 h 337100"/>
              <a:gd name="connsiteX32" fmla="*/ 59191 w 327026"/>
              <a:gd name="connsiteY32" fmla="*/ 190887 h 337100"/>
              <a:gd name="connsiteX33" fmla="*/ 89444 w 327026"/>
              <a:gd name="connsiteY33" fmla="*/ 198786 h 337100"/>
              <a:gd name="connsiteX34" fmla="*/ 122328 w 327026"/>
              <a:gd name="connsiteY34" fmla="*/ 215900 h 337100"/>
              <a:gd name="connsiteX35" fmla="*/ 96021 w 327026"/>
              <a:gd name="connsiteY35" fmla="*/ 248812 h 337100"/>
              <a:gd name="connsiteX36" fmla="*/ 86814 w 327026"/>
              <a:gd name="connsiteY36" fmla="*/ 283040 h 337100"/>
              <a:gd name="connsiteX37" fmla="*/ 160474 w 327026"/>
              <a:gd name="connsiteY37" fmla="*/ 304103 h 337100"/>
              <a:gd name="connsiteX38" fmla="*/ 167051 w 327026"/>
              <a:gd name="connsiteY38" fmla="*/ 302787 h 337100"/>
              <a:gd name="connsiteX39" fmla="*/ 170997 w 327026"/>
              <a:gd name="connsiteY39" fmla="*/ 322534 h 337100"/>
              <a:gd name="connsiteX40" fmla="*/ 160474 w 327026"/>
              <a:gd name="connsiteY40" fmla="*/ 323850 h 337100"/>
              <a:gd name="connsiteX41" fmla="*/ 0 w 327026"/>
              <a:gd name="connsiteY41" fmla="*/ 161925 h 337100"/>
              <a:gd name="connsiteX42" fmla="*/ 160474 w 327026"/>
              <a:gd name="connsiteY42" fmla="*/ 0 h 33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27026" h="337100">
                <a:moveTo>
                  <a:pt x="157951" y="134938"/>
                </a:moveTo>
                <a:cubicBezTo>
                  <a:pt x="157951" y="134938"/>
                  <a:pt x="157951" y="134938"/>
                  <a:pt x="327026" y="239958"/>
                </a:cubicBezTo>
                <a:cubicBezTo>
                  <a:pt x="327026" y="239958"/>
                  <a:pt x="327026" y="239958"/>
                  <a:pt x="259660" y="254398"/>
                </a:cubicBezTo>
                <a:lnTo>
                  <a:pt x="295325" y="305595"/>
                </a:lnTo>
                <a:cubicBezTo>
                  <a:pt x="301929" y="316097"/>
                  <a:pt x="300608" y="327911"/>
                  <a:pt x="292683" y="334475"/>
                </a:cubicBezTo>
                <a:cubicBezTo>
                  <a:pt x="283436" y="339726"/>
                  <a:pt x="271548" y="337101"/>
                  <a:pt x="263623" y="326599"/>
                </a:cubicBezTo>
                <a:cubicBezTo>
                  <a:pt x="263623" y="326599"/>
                  <a:pt x="263623" y="326599"/>
                  <a:pt x="227959" y="275402"/>
                </a:cubicBezTo>
                <a:cubicBezTo>
                  <a:pt x="227959" y="275402"/>
                  <a:pt x="227959" y="275402"/>
                  <a:pt x="192294" y="333162"/>
                </a:cubicBezTo>
                <a:cubicBezTo>
                  <a:pt x="192294" y="333162"/>
                  <a:pt x="192294" y="333162"/>
                  <a:pt x="153988" y="137564"/>
                </a:cubicBezTo>
                <a:cubicBezTo>
                  <a:pt x="153988" y="137564"/>
                  <a:pt x="153988" y="137564"/>
                  <a:pt x="157951" y="134938"/>
                </a:cubicBezTo>
                <a:close/>
                <a:moveTo>
                  <a:pt x="287448" y="96838"/>
                </a:moveTo>
                <a:cubicBezTo>
                  <a:pt x="280879" y="99436"/>
                  <a:pt x="272996" y="103332"/>
                  <a:pt x="270368" y="108528"/>
                </a:cubicBezTo>
                <a:cubicBezTo>
                  <a:pt x="265113" y="117620"/>
                  <a:pt x="271682" y="143597"/>
                  <a:pt x="280879" y="150092"/>
                </a:cubicBezTo>
                <a:cubicBezTo>
                  <a:pt x="292703" y="159184"/>
                  <a:pt x="299272" y="170873"/>
                  <a:pt x="301899" y="182563"/>
                </a:cubicBezTo>
                <a:cubicBezTo>
                  <a:pt x="303213" y="176069"/>
                  <a:pt x="303213" y="168276"/>
                  <a:pt x="303213" y="161781"/>
                </a:cubicBezTo>
                <a:cubicBezTo>
                  <a:pt x="303213" y="138402"/>
                  <a:pt x="297958" y="116321"/>
                  <a:pt x="287448" y="96838"/>
                </a:cubicBezTo>
                <a:close/>
                <a:moveTo>
                  <a:pt x="160474" y="0"/>
                </a:moveTo>
                <a:cubicBezTo>
                  <a:pt x="249918" y="0"/>
                  <a:pt x="322263" y="72405"/>
                  <a:pt x="322263" y="161925"/>
                </a:cubicBezTo>
                <a:cubicBezTo>
                  <a:pt x="322263" y="179039"/>
                  <a:pt x="319632" y="196153"/>
                  <a:pt x="314371" y="211951"/>
                </a:cubicBezTo>
                <a:cubicBezTo>
                  <a:pt x="314371" y="211951"/>
                  <a:pt x="314371" y="211951"/>
                  <a:pt x="242026" y="165875"/>
                </a:cubicBezTo>
                <a:cubicBezTo>
                  <a:pt x="247288" y="157976"/>
                  <a:pt x="257811" y="147444"/>
                  <a:pt x="259126" y="139545"/>
                </a:cubicBezTo>
                <a:cubicBezTo>
                  <a:pt x="260441" y="127697"/>
                  <a:pt x="251234" y="97418"/>
                  <a:pt x="244657" y="94785"/>
                </a:cubicBezTo>
                <a:cubicBezTo>
                  <a:pt x="238080" y="90836"/>
                  <a:pt x="218350" y="71089"/>
                  <a:pt x="203881" y="63190"/>
                </a:cubicBezTo>
                <a:cubicBezTo>
                  <a:pt x="193358" y="57924"/>
                  <a:pt x="188096" y="36861"/>
                  <a:pt x="186781" y="22380"/>
                </a:cubicBezTo>
                <a:cubicBezTo>
                  <a:pt x="177574" y="21063"/>
                  <a:pt x="169681" y="19747"/>
                  <a:pt x="160474" y="19747"/>
                </a:cubicBezTo>
                <a:cubicBezTo>
                  <a:pt x="128905" y="19747"/>
                  <a:pt x="98652" y="30279"/>
                  <a:pt x="74975" y="48709"/>
                </a:cubicBezTo>
                <a:cubicBezTo>
                  <a:pt x="81552" y="59241"/>
                  <a:pt x="93390" y="78988"/>
                  <a:pt x="86814" y="86886"/>
                </a:cubicBezTo>
                <a:cubicBezTo>
                  <a:pt x="78921" y="100051"/>
                  <a:pt x="53930" y="100051"/>
                  <a:pt x="53930" y="111899"/>
                </a:cubicBezTo>
                <a:cubicBezTo>
                  <a:pt x="53930" y="123747"/>
                  <a:pt x="52614" y="135596"/>
                  <a:pt x="53930" y="140862"/>
                </a:cubicBezTo>
                <a:cubicBezTo>
                  <a:pt x="55245" y="146128"/>
                  <a:pt x="69714" y="150077"/>
                  <a:pt x="59191" y="157976"/>
                </a:cubicBezTo>
                <a:cubicBezTo>
                  <a:pt x="52614" y="164558"/>
                  <a:pt x="32884" y="175090"/>
                  <a:pt x="21046" y="181672"/>
                </a:cubicBezTo>
                <a:cubicBezTo>
                  <a:pt x="22361" y="197470"/>
                  <a:pt x="27622" y="213267"/>
                  <a:pt x="35515" y="227748"/>
                </a:cubicBezTo>
                <a:cubicBezTo>
                  <a:pt x="38145" y="219850"/>
                  <a:pt x="49984" y="192204"/>
                  <a:pt x="59191" y="190887"/>
                </a:cubicBezTo>
                <a:cubicBezTo>
                  <a:pt x="69714" y="188254"/>
                  <a:pt x="78921" y="185621"/>
                  <a:pt x="89444" y="198786"/>
                </a:cubicBezTo>
                <a:cubicBezTo>
                  <a:pt x="99967" y="211951"/>
                  <a:pt x="114436" y="215900"/>
                  <a:pt x="122328" y="215900"/>
                </a:cubicBezTo>
                <a:cubicBezTo>
                  <a:pt x="130220" y="215900"/>
                  <a:pt x="121013" y="243546"/>
                  <a:pt x="96021" y="248812"/>
                </a:cubicBezTo>
                <a:cubicBezTo>
                  <a:pt x="72345" y="252761"/>
                  <a:pt x="106544" y="283040"/>
                  <a:pt x="86814" y="283040"/>
                </a:cubicBezTo>
                <a:cubicBezTo>
                  <a:pt x="109175" y="296204"/>
                  <a:pt x="134167" y="304103"/>
                  <a:pt x="160474" y="304103"/>
                </a:cubicBezTo>
                <a:cubicBezTo>
                  <a:pt x="163105" y="304103"/>
                  <a:pt x="165735" y="302787"/>
                  <a:pt x="167051" y="302787"/>
                </a:cubicBezTo>
                <a:cubicBezTo>
                  <a:pt x="167051" y="302787"/>
                  <a:pt x="167051" y="302787"/>
                  <a:pt x="170997" y="322534"/>
                </a:cubicBezTo>
                <a:cubicBezTo>
                  <a:pt x="168366" y="322534"/>
                  <a:pt x="164420" y="323850"/>
                  <a:pt x="160474" y="323850"/>
                </a:cubicBezTo>
                <a:cubicBezTo>
                  <a:pt x="72345" y="323850"/>
                  <a:pt x="0" y="251445"/>
                  <a:pt x="0" y="161925"/>
                </a:cubicBezTo>
                <a:cubicBezTo>
                  <a:pt x="0" y="72405"/>
                  <a:pt x="72345" y="0"/>
                  <a:pt x="1604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0" name="椭圆 23"/>
          <p:cNvSpPr/>
          <p:nvPr/>
        </p:nvSpPr>
        <p:spPr>
          <a:xfrm>
            <a:off x="10419225" y="6234399"/>
            <a:ext cx="201824" cy="188558"/>
          </a:xfrm>
          <a:custGeom>
            <a:avLst/>
            <a:gdLst>
              <a:gd name="connsiteX0" fmla="*/ 159472 w 338138"/>
              <a:gd name="connsiteY0" fmla="*/ 265112 h 315913"/>
              <a:gd name="connsiteX1" fmla="*/ 155575 w 338138"/>
              <a:gd name="connsiteY1" fmla="*/ 269194 h 315913"/>
              <a:gd name="connsiteX2" fmla="*/ 155575 w 338138"/>
              <a:gd name="connsiteY2" fmla="*/ 289605 h 315913"/>
              <a:gd name="connsiteX3" fmla="*/ 158173 w 338138"/>
              <a:gd name="connsiteY3" fmla="*/ 293687 h 315913"/>
              <a:gd name="connsiteX4" fmla="*/ 181553 w 338138"/>
              <a:gd name="connsiteY4" fmla="*/ 293687 h 315913"/>
              <a:gd name="connsiteX5" fmla="*/ 184150 w 338138"/>
              <a:gd name="connsiteY5" fmla="*/ 290966 h 315913"/>
              <a:gd name="connsiteX6" fmla="*/ 184150 w 338138"/>
              <a:gd name="connsiteY6" fmla="*/ 269194 h 315913"/>
              <a:gd name="connsiteX7" fmla="*/ 181553 w 338138"/>
              <a:gd name="connsiteY7" fmla="*/ 265112 h 315913"/>
              <a:gd name="connsiteX8" fmla="*/ 159472 w 338138"/>
              <a:gd name="connsiteY8" fmla="*/ 265112 h 315913"/>
              <a:gd name="connsiteX9" fmla="*/ 169069 w 338138"/>
              <a:gd name="connsiteY9" fmla="*/ 222250 h 315913"/>
              <a:gd name="connsiteX10" fmla="*/ 155575 w 338138"/>
              <a:gd name="connsiteY10" fmla="*/ 235744 h 315913"/>
              <a:gd name="connsiteX11" fmla="*/ 169069 w 338138"/>
              <a:gd name="connsiteY11" fmla="*/ 249238 h 315913"/>
              <a:gd name="connsiteX12" fmla="*/ 182563 w 338138"/>
              <a:gd name="connsiteY12" fmla="*/ 235744 h 315913"/>
              <a:gd name="connsiteX13" fmla="*/ 169069 w 338138"/>
              <a:gd name="connsiteY13" fmla="*/ 222250 h 315913"/>
              <a:gd name="connsiteX14" fmla="*/ 145852 w 338138"/>
              <a:gd name="connsiteY14" fmla="*/ 55033 h 315913"/>
              <a:gd name="connsiteX15" fmla="*/ 157704 w 338138"/>
              <a:gd name="connsiteY15" fmla="*/ 56356 h 315913"/>
              <a:gd name="connsiteX16" fmla="*/ 156388 w 338138"/>
              <a:gd name="connsiteY16" fmla="*/ 68262 h 315913"/>
              <a:gd name="connsiteX17" fmla="*/ 57619 w 338138"/>
              <a:gd name="connsiteY17" fmla="*/ 137054 h 315913"/>
              <a:gd name="connsiteX18" fmla="*/ 53669 w 338138"/>
              <a:gd name="connsiteY18" fmla="*/ 139700 h 315913"/>
              <a:gd name="connsiteX19" fmla="*/ 47084 w 338138"/>
              <a:gd name="connsiteY19" fmla="*/ 135731 h 315913"/>
              <a:gd name="connsiteX20" fmla="*/ 48401 w 338138"/>
              <a:gd name="connsiteY20" fmla="*/ 123825 h 315913"/>
              <a:gd name="connsiteX21" fmla="*/ 145852 w 338138"/>
              <a:gd name="connsiteY21" fmla="*/ 55033 h 315913"/>
              <a:gd name="connsiteX22" fmla="*/ 88577 w 338138"/>
              <a:gd name="connsiteY22" fmla="*/ 47055 h 315913"/>
              <a:gd name="connsiteX23" fmla="*/ 100532 w 338138"/>
              <a:gd name="connsiteY23" fmla="*/ 48358 h 315913"/>
              <a:gd name="connsiteX24" fmla="*/ 99203 w 338138"/>
              <a:gd name="connsiteY24" fmla="*/ 60081 h 315913"/>
              <a:gd name="connsiteX25" fmla="*/ 52712 w 338138"/>
              <a:gd name="connsiteY25" fmla="*/ 92645 h 315913"/>
              <a:gd name="connsiteX26" fmla="*/ 47399 w 338138"/>
              <a:gd name="connsiteY26" fmla="*/ 95250 h 315913"/>
              <a:gd name="connsiteX27" fmla="*/ 40757 w 338138"/>
              <a:gd name="connsiteY27" fmla="*/ 91342 h 315913"/>
              <a:gd name="connsiteX28" fmla="*/ 43414 w 338138"/>
              <a:gd name="connsiteY28" fmla="*/ 79619 h 315913"/>
              <a:gd name="connsiteX29" fmla="*/ 88577 w 338138"/>
              <a:gd name="connsiteY29" fmla="*/ 47055 h 315913"/>
              <a:gd name="connsiteX30" fmla="*/ 35086 w 338138"/>
              <a:gd name="connsiteY30" fmla="*/ 22225 h 315913"/>
              <a:gd name="connsiteX31" fmla="*/ 20637 w 338138"/>
              <a:gd name="connsiteY31" fmla="*/ 35344 h 315913"/>
              <a:gd name="connsiteX32" fmla="*/ 20637 w 338138"/>
              <a:gd name="connsiteY32" fmla="*/ 196707 h 315913"/>
              <a:gd name="connsiteX33" fmla="*/ 35086 w 338138"/>
              <a:gd name="connsiteY33" fmla="*/ 211138 h 315913"/>
              <a:gd name="connsiteX34" fmla="*/ 303051 w 338138"/>
              <a:gd name="connsiteY34" fmla="*/ 211138 h 315913"/>
              <a:gd name="connsiteX35" fmla="*/ 317500 w 338138"/>
              <a:gd name="connsiteY35" fmla="*/ 196707 h 315913"/>
              <a:gd name="connsiteX36" fmla="*/ 317500 w 338138"/>
              <a:gd name="connsiteY36" fmla="*/ 35344 h 315913"/>
              <a:gd name="connsiteX37" fmla="*/ 303051 w 338138"/>
              <a:gd name="connsiteY37" fmla="*/ 22225 h 315913"/>
              <a:gd name="connsiteX38" fmla="*/ 35086 w 338138"/>
              <a:gd name="connsiteY38" fmla="*/ 22225 h 315913"/>
              <a:gd name="connsiteX39" fmla="*/ 14529 w 338138"/>
              <a:gd name="connsiteY39" fmla="*/ 0 h 315913"/>
              <a:gd name="connsiteX40" fmla="*/ 323609 w 338138"/>
              <a:gd name="connsiteY40" fmla="*/ 0 h 315913"/>
              <a:gd name="connsiteX41" fmla="*/ 338138 w 338138"/>
              <a:gd name="connsiteY41" fmla="*/ 13163 h 315913"/>
              <a:gd name="connsiteX42" fmla="*/ 338138 w 338138"/>
              <a:gd name="connsiteY42" fmla="*/ 251414 h 315913"/>
              <a:gd name="connsiteX43" fmla="*/ 323609 w 338138"/>
              <a:gd name="connsiteY43" fmla="*/ 265893 h 315913"/>
              <a:gd name="connsiteX44" fmla="*/ 210016 w 338138"/>
              <a:gd name="connsiteY44" fmla="*/ 265893 h 315913"/>
              <a:gd name="connsiteX45" fmla="*/ 207374 w 338138"/>
              <a:gd name="connsiteY45" fmla="*/ 268526 h 315913"/>
              <a:gd name="connsiteX46" fmla="*/ 207374 w 338138"/>
              <a:gd name="connsiteY46" fmla="*/ 290903 h 315913"/>
              <a:gd name="connsiteX47" fmla="*/ 208695 w 338138"/>
              <a:gd name="connsiteY47" fmla="*/ 293536 h 315913"/>
              <a:gd name="connsiteX48" fmla="*/ 239074 w 338138"/>
              <a:gd name="connsiteY48" fmla="*/ 293536 h 315913"/>
              <a:gd name="connsiteX49" fmla="*/ 250962 w 338138"/>
              <a:gd name="connsiteY49" fmla="*/ 305383 h 315913"/>
              <a:gd name="connsiteX50" fmla="*/ 239074 w 338138"/>
              <a:gd name="connsiteY50" fmla="*/ 315913 h 315913"/>
              <a:gd name="connsiteX51" fmla="*/ 99064 w 338138"/>
              <a:gd name="connsiteY51" fmla="*/ 315913 h 315913"/>
              <a:gd name="connsiteX52" fmla="*/ 87176 w 338138"/>
              <a:gd name="connsiteY52" fmla="*/ 305383 h 315913"/>
              <a:gd name="connsiteX53" fmla="*/ 99064 w 338138"/>
              <a:gd name="connsiteY53" fmla="*/ 293536 h 315913"/>
              <a:gd name="connsiteX54" fmla="*/ 129444 w 338138"/>
              <a:gd name="connsiteY54" fmla="*/ 293536 h 315913"/>
              <a:gd name="connsiteX55" fmla="*/ 130765 w 338138"/>
              <a:gd name="connsiteY55" fmla="*/ 289587 h 315913"/>
              <a:gd name="connsiteX56" fmla="*/ 130765 w 338138"/>
              <a:gd name="connsiteY56" fmla="*/ 268526 h 315913"/>
              <a:gd name="connsiteX57" fmla="*/ 126802 w 338138"/>
              <a:gd name="connsiteY57" fmla="*/ 265893 h 315913"/>
              <a:gd name="connsiteX58" fmla="*/ 14529 w 338138"/>
              <a:gd name="connsiteY58" fmla="*/ 265893 h 315913"/>
              <a:gd name="connsiteX59" fmla="*/ 0 w 338138"/>
              <a:gd name="connsiteY59" fmla="*/ 251414 h 315913"/>
              <a:gd name="connsiteX60" fmla="*/ 0 w 338138"/>
              <a:gd name="connsiteY60" fmla="*/ 13163 h 315913"/>
              <a:gd name="connsiteX61" fmla="*/ 14529 w 338138"/>
              <a:gd name="connsiteY61" fmla="*/ 0 h 31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38138" h="315913">
                <a:moveTo>
                  <a:pt x="159472" y="265112"/>
                </a:moveTo>
                <a:cubicBezTo>
                  <a:pt x="159472" y="265112"/>
                  <a:pt x="155575" y="265112"/>
                  <a:pt x="155575" y="269194"/>
                </a:cubicBezTo>
                <a:cubicBezTo>
                  <a:pt x="155575" y="269194"/>
                  <a:pt x="155575" y="269194"/>
                  <a:pt x="155575" y="289605"/>
                </a:cubicBezTo>
                <a:cubicBezTo>
                  <a:pt x="155575" y="292326"/>
                  <a:pt x="155575" y="293687"/>
                  <a:pt x="158173" y="293687"/>
                </a:cubicBezTo>
                <a:cubicBezTo>
                  <a:pt x="158173" y="293687"/>
                  <a:pt x="158173" y="293687"/>
                  <a:pt x="181553" y="293687"/>
                </a:cubicBezTo>
                <a:cubicBezTo>
                  <a:pt x="182851" y="293687"/>
                  <a:pt x="184150" y="292326"/>
                  <a:pt x="184150" y="290966"/>
                </a:cubicBezTo>
                <a:cubicBezTo>
                  <a:pt x="184150" y="290966"/>
                  <a:pt x="184150" y="290966"/>
                  <a:pt x="184150" y="269194"/>
                </a:cubicBezTo>
                <a:cubicBezTo>
                  <a:pt x="184150" y="265112"/>
                  <a:pt x="181553" y="265112"/>
                  <a:pt x="181553" y="265112"/>
                </a:cubicBezTo>
                <a:cubicBezTo>
                  <a:pt x="181553" y="265112"/>
                  <a:pt x="181553" y="265112"/>
                  <a:pt x="159472" y="265112"/>
                </a:cubicBezTo>
                <a:close/>
                <a:moveTo>
                  <a:pt x="169069" y="222250"/>
                </a:moveTo>
                <a:cubicBezTo>
                  <a:pt x="161616" y="222250"/>
                  <a:pt x="155575" y="228291"/>
                  <a:pt x="155575" y="235744"/>
                </a:cubicBezTo>
                <a:cubicBezTo>
                  <a:pt x="155575" y="243197"/>
                  <a:pt x="161616" y="249238"/>
                  <a:pt x="169069" y="249238"/>
                </a:cubicBezTo>
                <a:cubicBezTo>
                  <a:pt x="176522" y="249238"/>
                  <a:pt x="182563" y="243197"/>
                  <a:pt x="182563" y="235744"/>
                </a:cubicBezTo>
                <a:cubicBezTo>
                  <a:pt x="182563" y="228291"/>
                  <a:pt x="176522" y="222250"/>
                  <a:pt x="169069" y="222250"/>
                </a:cubicBezTo>
                <a:close/>
                <a:moveTo>
                  <a:pt x="145852" y="55033"/>
                </a:moveTo>
                <a:cubicBezTo>
                  <a:pt x="149803" y="52387"/>
                  <a:pt x="155071" y="52387"/>
                  <a:pt x="157704" y="56356"/>
                </a:cubicBezTo>
                <a:cubicBezTo>
                  <a:pt x="160338" y="60325"/>
                  <a:pt x="159021" y="65616"/>
                  <a:pt x="156388" y="68262"/>
                </a:cubicBezTo>
                <a:cubicBezTo>
                  <a:pt x="57619" y="137054"/>
                  <a:pt x="57619" y="137054"/>
                  <a:pt x="57619" y="137054"/>
                </a:cubicBezTo>
                <a:cubicBezTo>
                  <a:pt x="56302" y="138377"/>
                  <a:pt x="54986" y="139700"/>
                  <a:pt x="53669" y="139700"/>
                </a:cubicBezTo>
                <a:cubicBezTo>
                  <a:pt x="51035" y="139700"/>
                  <a:pt x="48401" y="138377"/>
                  <a:pt x="47084" y="135731"/>
                </a:cubicBezTo>
                <a:cubicBezTo>
                  <a:pt x="44450" y="131762"/>
                  <a:pt x="44450" y="126471"/>
                  <a:pt x="48401" y="123825"/>
                </a:cubicBezTo>
                <a:cubicBezTo>
                  <a:pt x="145852" y="55033"/>
                  <a:pt x="145852" y="55033"/>
                  <a:pt x="145852" y="55033"/>
                </a:cubicBezTo>
                <a:close/>
                <a:moveTo>
                  <a:pt x="88577" y="47055"/>
                </a:moveTo>
                <a:cubicBezTo>
                  <a:pt x="92562" y="44450"/>
                  <a:pt x="97875" y="44450"/>
                  <a:pt x="100532" y="48358"/>
                </a:cubicBezTo>
                <a:cubicBezTo>
                  <a:pt x="103188" y="52265"/>
                  <a:pt x="101860" y="57476"/>
                  <a:pt x="99203" y="60081"/>
                </a:cubicBezTo>
                <a:cubicBezTo>
                  <a:pt x="52712" y="92645"/>
                  <a:pt x="52712" y="92645"/>
                  <a:pt x="52712" y="92645"/>
                </a:cubicBezTo>
                <a:cubicBezTo>
                  <a:pt x="51384" y="93947"/>
                  <a:pt x="50055" y="95250"/>
                  <a:pt x="47399" y="95250"/>
                </a:cubicBezTo>
                <a:cubicBezTo>
                  <a:pt x="44742" y="95250"/>
                  <a:pt x="42085" y="93947"/>
                  <a:pt x="40757" y="91342"/>
                </a:cubicBezTo>
                <a:cubicBezTo>
                  <a:pt x="38100" y="87435"/>
                  <a:pt x="39429" y="82224"/>
                  <a:pt x="43414" y="79619"/>
                </a:cubicBezTo>
                <a:cubicBezTo>
                  <a:pt x="88577" y="47055"/>
                  <a:pt x="88577" y="47055"/>
                  <a:pt x="88577" y="47055"/>
                </a:cubicBezTo>
                <a:close/>
                <a:moveTo>
                  <a:pt x="35086" y="22225"/>
                </a:moveTo>
                <a:cubicBezTo>
                  <a:pt x="27205" y="22225"/>
                  <a:pt x="20637" y="28785"/>
                  <a:pt x="20637" y="35344"/>
                </a:cubicBezTo>
                <a:cubicBezTo>
                  <a:pt x="20637" y="35344"/>
                  <a:pt x="20637" y="35344"/>
                  <a:pt x="20637" y="196707"/>
                </a:cubicBezTo>
                <a:cubicBezTo>
                  <a:pt x="20637" y="204579"/>
                  <a:pt x="27205" y="211138"/>
                  <a:pt x="35086" y="211138"/>
                </a:cubicBezTo>
                <a:cubicBezTo>
                  <a:pt x="35086" y="211138"/>
                  <a:pt x="35086" y="211138"/>
                  <a:pt x="303051" y="211138"/>
                </a:cubicBezTo>
                <a:cubicBezTo>
                  <a:pt x="310932" y="211138"/>
                  <a:pt x="317500" y="204579"/>
                  <a:pt x="317500" y="196707"/>
                </a:cubicBezTo>
                <a:lnTo>
                  <a:pt x="317500" y="35344"/>
                </a:lnTo>
                <a:cubicBezTo>
                  <a:pt x="317500" y="28785"/>
                  <a:pt x="310932" y="22225"/>
                  <a:pt x="303051" y="22225"/>
                </a:cubicBezTo>
                <a:cubicBezTo>
                  <a:pt x="303051" y="22225"/>
                  <a:pt x="303051" y="22225"/>
                  <a:pt x="35086" y="22225"/>
                </a:cubicBezTo>
                <a:close/>
                <a:moveTo>
                  <a:pt x="14529" y="0"/>
                </a:moveTo>
                <a:cubicBezTo>
                  <a:pt x="14529" y="0"/>
                  <a:pt x="14529" y="0"/>
                  <a:pt x="323609" y="0"/>
                </a:cubicBezTo>
                <a:cubicBezTo>
                  <a:pt x="331534" y="0"/>
                  <a:pt x="338138" y="5265"/>
                  <a:pt x="338138" y="13163"/>
                </a:cubicBezTo>
                <a:cubicBezTo>
                  <a:pt x="338138" y="13163"/>
                  <a:pt x="338138" y="13163"/>
                  <a:pt x="338138" y="251414"/>
                </a:cubicBezTo>
                <a:cubicBezTo>
                  <a:pt x="338138" y="259312"/>
                  <a:pt x="331534" y="265893"/>
                  <a:pt x="323609" y="265893"/>
                </a:cubicBezTo>
                <a:cubicBezTo>
                  <a:pt x="323609" y="265893"/>
                  <a:pt x="323609" y="265893"/>
                  <a:pt x="210016" y="265893"/>
                </a:cubicBezTo>
                <a:cubicBezTo>
                  <a:pt x="210016" y="265893"/>
                  <a:pt x="207374" y="265893"/>
                  <a:pt x="207374" y="268526"/>
                </a:cubicBezTo>
                <a:cubicBezTo>
                  <a:pt x="207374" y="268526"/>
                  <a:pt x="207374" y="268526"/>
                  <a:pt x="207374" y="290903"/>
                </a:cubicBezTo>
                <a:cubicBezTo>
                  <a:pt x="207374" y="292220"/>
                  <a:pt x="207374" y="293536"/>
                  <a:pt x="208695" y="293536"/>
                </a:cubicBezTo>
                <a:cubicBezTo>
                  <a:pt x="208695" y="293536"/>
                  <a:pt x="208695" y="293536"/>
                  <a:pt x="239074" y="293536"/>
                </a:cubicBezTo>
                <a:cubicBezTo>
                  <a:pt x="245679" y="293536"/>
                  <a:pt x="250962" y="298801"/>
                  <a:pt x="250962" y="305383"/>
                </a:cubicBezTo>
                <a:cubicBezTo>
                  <a:pt x="250962" y="310648"/>
                  <a:pt x="245679" y="315913"/>
                  <a:pt x="239074" y="315913"/>
                </a:cubicBezTo>
                <a:cubicBezTo>
                  <a:pt x="239074" y="315913"/>
                  <a:pt x="239074" y="315913"/>
                  <a:pt x="99064" y="315913"/>
                </a:cubicBezTo>
                <a:cubicBezTo>
                  <a:pt x="92460" y="315913"/>
                  <a:pt x="87176" y="310648"/>
                  <a:pt x="87176" y="305383"/>
                </a:cubicBezTo>
                <a:cubicBezTo>
                  <a:pt x="87176" y="298801"/>
                  <a:pt x="92460" y="293536"/>
                  <a:pt x="99064" y="293536"/>
                </a:cubicBezTo>
                <a:cubicBezTo>
                  <a:pt x="99064" y="293536"/>
                  <a:pt x="99064" y="293536"/>
                  <a:pt x="129444" y="293536"/>
                </a:cubicBezTo>
                <a:cubicBezTo>
                  <a:pt x="130765" y="293536"/>
                  <a:pt x="130765" y="292220"/>
                  <a:pt x="130765" y="289587"/>
                </a:cubicBezTo>
                <a:cubicBezTo>
                  <a:pt x="130765" y="289587"/>
                  <a:pt x="130765" y="289587"/>
                  <a:pt x="130765" y="268526"/>
                </a:cubicBezTo>
                <a:cubicBezTo>
                  <a:pt x="130765" y="264577"/>
                  <a:pt x="126802" y="265893"/>
                  <a:pt x="126802" y="265893"/>
                </a:cubicBezTo>
                <a:cubicBezTo>
                  <a:pt x="126802" y="265893"/>
                  <a:pt x="126802" y="265893"/>
                  <a:pt x="14529" y="265893"/>
                </a:cubicBezTo>
                <a:cubicBezTo>
                  <a:pt x="6604" y="265893"/>
                  <a:pt x="0" y="259312"/>
                  <a:pt x="0" y="251414"/>
                </a:cubicBezTo>
                <a:cubicBezTo>
                  <a:pt x="0" y="251414"/>
                  <a:pt x="0" y="251414"/>
                  <a:pt x="0" y="13163"/>
                </a:cubicBezTo>
                <a:cubicBezTo>
                  <a:pt x="0" y="5265"/>
                  <a:pt x="6604" y="0"/>
                  <a:pt x="145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1" name="椭圆 32"/>
          <p:cNvSpPr/>
          <p:nvPr/>
        </p:nvSpPr>
        <p:spPr>
          <a:xfrm>
            <a:off x="11027691" y="6247080"/>
            <a:ext cx="201824" cy="163196"/>
          </a:xfrm>
          <a:custGeom>
            <a:avLst/>
            <a:gdLst>
              <a:gd name="connsiteX0" fmla="*/ 0 w 331788"/>
              <a:gd name="connsiteY0" fmla="*/ 255587 h 268287"/>
              <a:gd name="connsiteX1" fmla="*/ 331788 w 331788"/>
              <a:gd name="connsiteY1" fmla="*/ 255587 h 268287"/>
              <a:gd name="connsiteX2" fmla="*/ 331788 w 331788"/>
              <a:gd name="connsiteY2" fmla="*/ 268287 h 268287"/>
              <a:gd name="connsiteX3" fmla="*/ 0 w 331788"/>
              <a:gd name="connsiteY3" fmla="*/ 268287 h 268287"/>
              <a:gd name="connsiteX4" fmla="*/ 76201 w 331788"/>
              <a:gd name="connsiteY4" fmla="*/ 207962 h 268287"/>
              <a:gd name="connsiteX5" fmla="*/ 82551 w 331788"/>
              <a:gd name="connsiteY5" fmla="*/ 207962 h 268287"/>
              <a:gd name="connsiteX6" fmla="*/ 82551 w 331788"/>
              <a:gd name="connsiteY6" fmla="*/ 247650 h 268287"/>
              <a:gd name="connsiteX7" fmla="*/ 55563 w 331788"/>
              <a:gd name="connsiteY7" fmla="*/ 247650 h 268287"/>
              <a:gd name="connsiteX8" fmla="*/ 55563 w 331788"/>
              <a:gd name="connsiteY8" fmla="*/ 227012 h 268287"/>
              <a:gd name="connsiteX9" fmla="*/ 115888 w 331788"/>
              <a:gd name="connsiteY9" fmla="*/ 168275 h 268287"/>
              <a:gd name="connsiteX10" fmla="*/ 127168 w 331788"/>
              <a:gd name="connsiteY10" fmla="*/ 168275 h 268287"/>
              <a:gd name="connsiteX11" fmla="*/ 139701 w 331788"/>
              <a:gd name="connsiteY11" fmla="*/ 170835 h 268287"/>
              <a:gd name="connsiteX12" fmla="*/ 139701 w 331788"/>
              <a:gd name="connsiteY12" fmla="*/ 247650 h 268287"/>
              <a:gd name="connsiteX13" fmla="*/ 115888 w 331788"/>
              <a:gd name="connsiteY13" fmla="*/ 247650 h 268287"/>
              <a:gd name="connsiteX14" fmla="*/ 198438 w 331788"/>
              <a:gd name="connsiteY14" fmla="*/ 155575 h 268287"/>
              <a:gd name="connsiteX15" fmla="*/ 198438 w 331788"/>
              <a:gd name="connsiteY15" fmla="*/ 247650 h 268287"/>
              <a:gd name="connsiteX16" fmla="*/ 173038 w 331788"/>
              <a:gd name="connsiteY16" fmla="*/ 247650 h 268287"/>
              <a:gd name="connsiteX17" fmla="*/ 173038 w 331788"/>
              <a:gd name="connsiteY17" fmla="*/ 168363 h 268287"/>
              <a:gd name="connsiteX18" fmla="*/ 198438 w 331788"/>
              <a:gd name="connsiteY18" fmla="*/ 155575 h 268287"/>
              <a:gd name="connsiteX19" fmla="*/ 149226 w 331788"/>
              <a:gd name="connsiteY19" fmla="*/ 41376 h 268287"/>
              <a:gd name="connsiteX20" fmla="*/ 114947 w 331788"/>
              <a:gd name="connsiteY20" fmla="*/ 55968 h 268287"/>
              <a:gd name="connsiteX21" fmla="*/ 114947 w 331788"/>
              <a:gd name="connsiteY21" fmla="*/ 123418 h 268287"/>
              <a:gd name="connsiteX22" fmla="*/ 183504 w 331788"/>
              <a:gd name="connsiteY22" fmla="*/ 123418 h 268287"/>
              <a:gd name="connsiteX23" fmla="*/ 183504 w 331788"/>
              <a:gd name="connsiteY23" fmla="*/ 55968 h 268287"/>
              <a:gd name="connsiteX24" fmla="*/ 149226 w 331788"/>
              <a:gd name="connsiteY24" fmla="*/ 41376 h 268287"/>
              <a:gd name="connsiteX25" fmla="*/ 228600 w 331788"/>
              <a:gd name="connsiteY25" fmla="*/ 39687 h 268287"/>
              <a:gd name="connsiteX26" fmla="*/ 254000 w 331788"/>
              <a:gd name="connsiteY26" fmla="*/ 39687 h 268287"/>
              <a:gd name="connsiteX27" fmla="*/ 254000 w 331788"/>
              <a:gd name="connsiteY27" fmla="*/ 247650 h 268287"/>
              <a:gd name="connsiteX28" fmla="*/ 228600 w 331788"/>
              <a:gd name="connsiteY28" fmla="*/ 247650 h 268287"/>
              <a:gd name="connsiteX29" fmla="*/ 228600 w 331788"/>
              <a:gd name="connsiteY29" fmla="*/ 110730 h 268287"/>
              <a:gd name="connsiteX30" fmla="*/ 231140 w 331788"/>
              <a:gd name="connsiteY30" fmla="*/ 90063 h 268287"/>
              <a:gd name="connsiteX31" fmla="*/ 228600 w 331788"/>
              <a:gd name="connsiteY31" fmla="*/ 69396 h 268287"/>
              <a:gd name="connsiteX32" fmla="*/ 228600 w 331788"/>
              <a:gd name="connsiteY32" fmla="*/ 39687 h 268287"/>
              <a:gd name="connsiteX33" fmla="*/ 149707 w 331788"/>
              <a:gd name="connsiteY33" fmla="*/ 22312 h 268287"/>
              <a:gd name="connsiteX34" fmla="*/ 196764 w 331788"/>
              <a:gd name="connsiteY34" fmla="*/ 41623 h 268287"/>
              <a:gd name="connsiteX35" fmla="*/ 196764 w 331788"/>
              <a:gd name="connsiteY35" fmla="*/ 136893 h 268287"/>
              <a:gd name="connsiteX36" fmla="*/ 109096 w 331788"/>
              <a:gd name="connsiteY36" fmla="*/ 143330 h 268287"/>
              <a:gd name="connsiteX37" fmla="*/ 97492 w 331788"/>
              <a:gd name="connsiteY37" fmla="*/ 154917 h 268287"/>
              <a:gd name="connsiteX38" fmla="*/ 93625 w 331788"/>
              <a:gd name="connsiteY38" fmla="*/ 170366 h 268287"/>
              <a:gd name="connsiteX39" fmla="*/ 43344 w 331788"/>
              <a:gd name="connsiteY39" fmla="*/ 220576 h 268287"/>
              <a:gd name="connsiteX40" fmla="*/ 18848 w 331788"/>
              <a:gd name="connsiteY40" fmla="*/ 220576 h 268287"/>
              <a:gd name="connsiteX41" fmla="*/ 18848 w 331788"/>
              <a:gd name="connsiteY41" fmla="*/ 196115 h 268287"/>
              <a:gd name="connsiteX42" fmla="*/ 67840 w 331788"/>
              <a:gd name="connsiteY42" fmla="*/ 145905 h 268287"/>
              <a:gd name="connsiteX43" fmla="*/ 84600 w 331788"/>
              <a:gd name="connsiteY43" fmla="*/ 140755 h 268287"/>
              <a:gd name="connsiteX44" fmla="*/ 96203 w 331788"/>
              <a:gd name="connsiteY44" fmla="*/ 129168 h 268287"/>
              <a:gd name="connsiteX45" fmla="*/ 102649 w 331788"/>
              <a:gd name="connsiteY45" fmla="*/ 41623 h 268287"/>
              <a:gd name="connsiteX46" fmla="*/ 149707 w 331788"/>
              <a:gd name="connsiteY46" fmla="*/ 22312 h 268287"/>
              <a:gd name="connsiteX47" fmla="*/ 280988 w 331788"/>
              <a:gd name="connsiteY47" fmla="*/ 0 h 268287"/>
              <a:gd name="connsiteX48" fmla="*/ 306388 w 331788"/>
              <a:gd name="connsiteY48" fmla="*/ 0 h 268287"/>
              <a:gd name="connsiteX49" fmla="*/ 306388 w 331788"/>
              <a:gd name="connsiteY49" fmla="*/ 247650 h 268287"/>
              <a:gd name="connsiteX50" fmla="*/ 280988 w 331788"/>
              <a:gd name="connsiteY50" fmla="*/ 247650 h 26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31788" h="268287">
                <a:moveTo>
                  <a:pt x="0" y="255587"/>
                </a:moveTo>
                <a:lnTo>
                  <a:pt x="331788" y="255587"/>
                </a:lnTo>
                <a:lnTo>
                  <a:pt x="331788" y="268287"/>
                </a:lnTo>
                <a:lnTo>
                  <a:pt x="0" y="268287"/>
                </a:lnTo>
                <a:close/>
                <a:moveTo>
                  <a:pt x="76201" y="207962"/>
                </a:moveTo>
                <a:lnTo>
                  <a:pt x="82551" y="207962"/>
                </a:lnTo>
                <a:lnTo>
                  <a:pt x="82551" y="247650"/>
                </a:lnTo>
                <a:lnTo>
                  <a:pt x="55563" y="247650"/>
                </a:lnTo>
                <a:lnTo>
                  <a:pt x="55563" y="227012"/>
                </a:lnTo>
                <a:close/>
                <a:moveTo>
                  <a:pt x="115888" y="168275"/>
                </a:moveTo>
                <a:cubicBezTo>
                  <a:pt x="115888" y="168275"/>
                  <a:pt x="115888" y="168275"/>
                  <a:pt x="127168" y="168275"/>
                </a:cubicBezTo>
                <a:cubicBezTo>
                  <a:pt x="130928" y="169555"/>
                  <a:pt x="135941" y="170835"/>
                  <a:pt x="139701" y="170835"/>
                </a:cubicBezTo>
                <a:cubicBezTo>
                  <a:pt x="139701" y="170835"/>
                  <a:pt x="139701" y="170835"/>
                  <a:pt x="139701" y="247650"/>
                </a:cubicBezTo>
                <a:cubicBezTo>
                  <a:pt x="139701" y="247650"/>
                  <a:pt x="139701" y="247650"/>
                  <a:pt x="115888" y="247650"/>
                </a:cubicBezTo>
                <a:close/>
                <a:moveTo>
                  <a:pt x="198438" y="155575"/>
                </a:moveTo>
                <a:cubicBezTo>
                  <a:pt x="198438" y="155575"/>
                  <a:pt x="198438" y="155575"/>
                  <a:pt x="198438" y="247650"/>
                </a:cubicBezTo>
                <a:cubicBezTo>
                  <a:pt x="198438" y="247650"/>
                  <a:pt x="198438" y="247650"/>
                  <a:pt x="173038" y="247650"/>
                </a:cubicBezTo>
                <a:lnTo>
                  <a:pt x="173038" y="168363"/>
                </a:lnTo>
                <a:cubicBezTo>
                  <a:pt x="181928" y="165805"/>
                  <a:pt x="190818" y="161969"/>
                  <a:pt x="198438" y="155575"/>
                </a:cubicBezTo>
                <a:close/>
                <a:moveTo>
                  <a:pt x="149226" y="41376"/>
                </a:moveTo>
                <a:cubicBezTo>
                  <a:pt x="136937" y="41376"/>
                  <a:pt x="124649" y="46240"/>
                  <a:pt x="114947" y="55968"/>
                </a:cubicBezTo>
                <a:cubicBezTo>
                  <a:pt x="96838" y="74128"/>
                  <a:pt x="96838" y="105259"/>
                  <a:pt x="114947" y="123418"/>
                </a:cubicBezTo>
                <a:cubicBezTo>
                  <a:pt x="134350" y="142875"/>
                  <a:pt x="164101" y="142875"/>
                  <a:pt x="183504" y="123418"/>
                </a:cubicBezTo>
                <a:cubicBezTo>
                  <a:pt x="201613" y="105259"/>
                  <a:pt x="201613" y="74128"/>
                  <a:pt x="183504" y="55968"/>
                </a:cubicBezTo>
                <a:cubicBezTo>
                  <a:pt x="173803" y="46240"/>
                  <a:pt x="161514" y="41376"/>
                  <a:pt x="149226" y="41376"/>
                </a:cubicBezTo>
                <a:close/>
                <a:moveTo>
                  <a:pt x="228600" y="39687"/>
                </a:moveTo>
                <a:cubicBezTo>
                  <a:pt x="228600" y="39687"/>
                  <a:pt x="228600" y="39687"/>
                  <a:pt x="254000" y="39687"/>
                </a:cubicBezTo>
                <a:lnTo>
                  <a:pt x="254000" y="247650"/>
                </a:lnTo>
                <a:cubicBezTo>
                  <a:pt x="254000" y="247650"/>
                  <a:pt x="254000" y="247650"/>
                  <a:pt x="228600" y="247650"/>
                </a:cubicBezTo>
                <a:cubicBezTo>
                  <a:pt x="228600" y="247650"/>
                  <a:pt x="228600" y="247650"/>
                  <a:pt x="228600" y="110730"/>
                </a:cubicBezTo>
                <a:cubicBezTo>
                  <a:pt x="231140" y="104272"/>
                  <a:pt x="231140" y="96521"/>
                  <a:pt x="231140" y="90063"/>
                </a:cubicBezTo>
                <a:cubicBezTo>
                  <a:pt x="231140" y="83604"/>
                  <a:pt x="231140" y="75854"/>
                  <a:pt x="228600" y="69396"/>
                </a:cubicBezTo>
                <a:cubicBezTo>
                  <a:pt x="228600" y="69396"/>
                  <a:pt x="228600" y="69396"/>
                  <a:pt x="228600" y="39687"/>
                </a:cubicBezTo>
                <a:close/>
                <a:moveTo>
                  <a:pt x="149707" y="22312"/>
                </a:moveTo>
                <a:cubicBezTo>
                  <a:pt x="166789" y="22312"/>
                  <a:pt x="183872" y="28749"/>
                  <a:pt x="196764" y="41623"/>
                </a:cubicBezTo>
                <a:cubicBezTo>
                  <a:pt x="223838" y="68659"/>
                  <a:pt x="223838" y="111144"/>
                  <a:pt x="196764" y="136893"/>
                </a:cubicBezTo>
                <a:cubicBezTo>
                  <a:pt x="173558" y="161354"/>
                  <a:pt x="136170" y="162641"/>
                  <a:pt x="109096" y="143330"/>
                </a:cubicBezTo>
                <a:cubicBezTo>
                  <a:pt x="109096" y="143330"/>
                  <a:pt x="109096" y="143330"/>
                  <a:pt x="97492" y="154917"/>
                </a:cubicBezTo>
                <a:cubicBezTo>
                  <a:pt x="98782" y="160067"/>
                  <a:pt x="97492" y="166504"/>
                  <a:pt x="93625" y="170366"/>
                </a:cubicBezTo>
                <a:cubicBezTo>
                  <a:pt x="93625" y="170366"/>
                  <a:pt x="93625" y="170366"/>
                  <a:pt x="43344" y="220576"/>
                </a:cubicBezTo>
                <a:cubicBezTo>
                  <a:pt x="35608" y="227013"/>
                  <a:pt x="25295" y="227013"/>
                  <a:pt x="18848" y="220576"/>
                </a:cubicBezTo>
                <a:cubicBezTo>
                  <a:pt x="11113" y="214139"/>
                  <a:pt x="11113" y="202552"/>
                  <a:pt x="18848" y="196115"/>
                </a:cubicBezTo>
                <a:cubicBezTo>
                  <a:pt x="18848" y="196115"/>
                  <a:pt x="18848" y="196115"/>
                  <a:pt x="67840" y="145905"/>
                </a:cubicBezTo>
                <a:cubicBezTo>
                  <a:pt x="72997" y="142043"/>
                  <a:pt x="78154" y="140755"/>
                  <a:pt x="84600" y="140755"/>
                </a:cubicBezTo>
                <a:cubicBezTo>
                  <a:pt x="84600" y="140755"/>
                  <a:pt x="84600" y="140755"/>
                  <a:pt x="96203" y="129168"/>
                </a:cubicBezTo>
                <a:cubicBezTo>
                  <a:pt x="75575" y="103420"/>
                  <a:pt x="78154" y="66084"/>
                  <a:pt x="102649" y="41623"/>
                </a:cubicBezTo>
                <a:cubicBezTo>
                  <a:pt x="115542" y="28749"/>
                  <a:pt x="132624" y="22312"/>
                  <a:pt x="149707" y="22312"/>
                </a:cubicBezTo>
                <a:close/>
                <a:moveTo>
                  <a:pt x="280988" y="0"/>
                </a:moveTo>
                <a:lnTo>
                  <a:pt x="306388" y="0"/>
                </a:lnTo>
                <a:lnTo>
                  <a:pt x="306388" y="247650"/>
                </a:lnTo>
                <a:lnTo>
                  <a:pt x="280988" y="2476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37052" y="4402378"/>
            <a:ext cx="50546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感谢您的观看</a:t>
            </a:r>
            <a:endParaRPr kumimoji="0" lang="zh-CN" altLang="en-US" sz="48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694217" y="954322"/>
            <a:ext cx="4340270" cy="3445466"/>
            <a:chOff x="3925865" y="1088434"/>
            <a:chExt cx="4340270" cy="3445466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>
              <a:off x="3925865" y="1088434"/>
              <a:ext cx="4340270" cy="3445466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5061102" y="2180083"/>
              <a:ext cx="206979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2018</a:t>
              </a:r>
              <a:endPara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17830" y="294640"/>
            <a:ext cx="2142490" cy="621665"/>
            <a:chOff x="658" y="464"/>
            <a:chExt cx="3374" cy="97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8" y="464"/>
              <a:ext cx="1153" cy="979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811" y="632"/>
              <a:ext cx="2221" cy="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云 析 学 院</a:t>
              </a:r>
              <a:endPara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146576" y="5491437"/>
            <a:ext cx="415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讲师：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无双 </a:t>
            </a:r>
            <a:r>
              <a:rPr lang="is-IS" altLang="zh-CN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3190976240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39" grpId="0" animBg="1"/>
      <p:bldP spid="40" grpId="0" animBg="1"/>
      <p:bldP spid="41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338307" y="292100"/>
            <a:ext cx="1072811" cy="787400"/>
          </a:xfrm>
          <a:prstGeom prst="rect">
            <a:avLst/>
          </a:prstGeom>
        </p:spPr>
      </p:pic>
      <p:sp>
        <p:nvSpPr>
          <p:cNvPr id="69" name="文本框 68"/>
          <p:cNvSpPr txBox="1"/>
          <p:nvPr/>
        </p:nvSpPr>
        <p:spPr>
          <a:xfrm>
            <a:off x="1533918" y="363435"/>
            <a:ext cx="8876272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kumimoji="1" lang="zh-CN" altLang="en-US" sz="2800" b="1" dirty="0" smtClean="0"/>
              <a:t>什么是爬虫</a:t>
            </a:r>
            <a:endParaRPr kumimoji="1" lang="zh-CN" altLang="en-US" sz="2800" b="1" dirty="0" smtClean="0"/>
          </a:p>
        </p:txBody>
      </p:sp>
      <p:sp>
        <p:nvSpPr>
          <p:cNvPr id="22" name="页脚占位符 7"/>
          <p:cNvSpPr>
            <a:spLocks noGrp="1"/>
          </p:cNvSpPr>
          <p:nvPr/>
        </p:nvSpPr>
        <p:spPr>
          <a:xfrm>
            <a:off x="10450830" y="158750"/>
            <a:ext cx="1513840" cy="281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@云析学院  版权所有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3" name="Picture 3" descr="C:\Users\dongfeng\Desktop\素材\官方微信号.jpg官方微信号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880100"/>
            <a:ext cx="881380" cy="8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/>
          <p:cNvSpPr txBox="1"/>
          <p:nvPr/>
        </p:nvSpPr>
        <p:spPr>
          <a:xfrm>
            <a:off x="10133330" y="363220"/>
            <a:ext cx="179070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</a:rPr>
              <a:t>官方群号：</a:t>
            </a:r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663455604</a:t>
            </a:r>
            <a:endParaRPr lang="zh-CN" altLang="en-US" sz="1200" b="1">
              <a:solidFill>
                <a:srgbClr val="1F608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1895" y="1480185"/>
            <a:ext cx="86410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zh-CN" altLang="en-US"/>
              <a:t>网络爬虫，是一种按照一定的规则，自动地抓取万维网信息的程序或者脚本。</a:t>
            </a:r>
            <a:endParaRPr kumimoji="1" lang="zh-CN" altLang="en-US"/>
          </a:p>
          <a:p>
            <a:pPr algn="l"/>
            <a:r>
              <a:rPr kumimoji="1" lang="zh-CN" altLang="en-US"/>
              <a:t>根据爬虫的目的，将爬虫分为：</a:t>
            </a:r>
            <a:endParaRPr kumimoji="1" lang="zh-CN" altLang="en-US"/>
          </a:p>
          <a:p>
            <a:pPr algn="l"/>
            <a:r>
              <a:rPr kumimoji="1"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· </a:t>
            </a:r>
            <a:r>
              <a:rPr kumimoji="1"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搜索引擎爬虫</a:t>
            </a:r>
            <a:endParaRPr kumimoji="1"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kumimoji="1"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· </a:t>
            </a:r>
            <a:r>
              <a:rPr kumimoji="1"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恶意爬虫</a:t>
            </a:r>
            <a:endParaRPr kumimoji="1"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kumimoji="1"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· </a:t>
            </a:r>
            <a:r>
              <a:rPr kumimoji="1"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其他爬虫</a:t>
            </a:r>
            <a:endParaRPr kumimoji="1" lang="zh-CN" altLang="en-US"/>
          </a:p>
          <a:p>
            <a:pPr algn="l"/>
            <a:r>
              <a:rPr kumimoji="1" lang="zh-CN" altLang="en-US"/>
              <a:t>其中，对于搜索引擎爬虫，会专门标记并放过，对于恶意爬虫与其他未知目的爬虫，</a:t>
            </a:r>
            <a:endParaRPr kumimoji="1" lang="zh-CN" altLang="en-US"/>
          </a:p>
          <a:p>
            <a:pPr algn="l"/>
            <a:r>
              <a:rPr kumimoji="1" lang="zh-CN" altLang="en-US"/>
              <a:t>识别出来并联合业务做处理。</a:t>
            </a:r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338307" y="292100"/>
            <a:ext cx="1072811" cy="787400"/>
          </a:xfrm>
          <a:prstGeom prst="rect">
            <a:avLst/>
          </a:prstGeom>
        </p:spPr>
      </p:pic>
      <p:sp>
        <p:nvSpPr>
          <p:cNvPr id="69" name="文本框 68"/>
          <p:cNvSpPr txBox="1"/>
          <p:nvPr/>
        </p:nvSpPr>
        <p:spPr>
          <a:xfrm>
            <a:off x="1533918" y="363435"/>
            <a:ext cx="8876272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kumimoji="1" lang="zh-CN" altLang="en-US" sz="2800" b="1" dirty="0"/>
              <a:t>爬虫对业务的影响</a:t>
            </a:r>
            <a:endParaRPr kumimoji="1" lang="zh-CN" altLang="en-US" sz="2800" b="1" dirty="0"/>
          </a:p>
        </p:txBody>
      </p:sp>
      <p:sp>
        <p:nvSpPr>
          <p:cNvPr id="22" name="页脚占位符 7"/>
          <p:cNvSpPr>
            <a:spLocks noGrp="1"/>
          </p:cNvSpPr>
          <p:nvPr/>
        </p:nvSpPr>
        <p:spPr>
          <a:xfrm>
            <a:off x="10450830" y="158750"/>
            <a:ext cx="1513840" cy="281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@云析学院  版权所有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3" name="Picture 3" descr="C:\Users\dongfeng\Desktop\素材\官方微信号.jpg官方微信号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880100"/>
            <a:ext cx="881380" cy="8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/>
          <p:cNvSpPr txBox="1"/>
          <p:nvPr/>
        </p:nvSpPr>
        <p:spPr>
          <a:xfrm>
            <a:off x="10133330" y="363220"/>
            <a:ext cx="179070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</a:rPr>
              <a:t>官方群号：</a:t>
            </a:r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663455604</a:t>
            </a:r>
            <a:endParaRPr lang="zh-CN" altLang="en-US" sz="1200" b="1">
              <a:solidFill>
                <a:srgbClr val="1F608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6510" y="1858010"/>
            <a:ext cx="91236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zh-CN" altLang="en-US">
                <a:solidFill>
                  <a:srgbClr val="FF0000"/>
                </a:solidFill>
              </a:rPr>
              <a:t>（1）服务稳定  爬虫请求量大，导致业务服务器压力大，正常用户的请求也会受到影响；</a:t>
            </a:r>
            <a:endParaRPr kumimoji="1" lang="zh-CN" altLang="en-US"/>
          </a:p>
          <a:p>
            <a:pPr algn="l"/>
            <a:endParaRPr kumimoji="1" lang="zh-CN" altLang="en-US"/>
          </a:p>
          <a:p>
            <a:pPr algn="l"/>
            <a:r>
              <a:rPr kumimoji="1" lang="zh-CN" altLang="en-US"/>
              <a:t>（2）数据安全  竞对通过爬虫爬取业务重点数据（如价格、评价等），</a:t>
            </a:r>
            <a:endParaRPr kumimoji="1" lang="zh-CN" altLang="en-US"/>
          </a:p>
          <a:p>
            <a:pPr algn="l"/>
            <a:r>
              <a:rPr kumimoji="1" lang="zh-CN" altLang="en-US"/>
              <a:t>         与竞对的业务做对比，优化运营策略，吸引更多用户使用竞对的产品；</a:t>
            </a:r>
            <a:endParaRPr kumimoji="1" lang="zh-CN" altLang="en-US"/>
          </a:p>
          <a:p>
            <a:pPr algn="l"/>
            <a:endParaRPr kumimoji="1" lang="zh-CN" altLang="en-US"/>
          </a:p>
          <a:p>
            <a:pPr algn="l"/>
            <a:r>
              <a:rPr kumimoji="1" lang="zh-CN" altLang="en-US"/>
              <a:t>（3） 数据统计  影响业务的pv、uv受爬虫影响不准确；</a:t>
            </a:r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338307" y="292100"/>
            <a:ext cx="1072811" cy="787400"/>
          </a:xfrm>
          <a:prstGeom prst="rect">
            <a:avLst/>
          </a:prstGeom>
        </p:spPr>
      </p:pic>
      <p:sp>
        <p:nvSpPr>
          <p:cNvPr id="69" name="文本框 68"/>
          <p:cNvSpPr txBox="1"/>
          <p:nvPr/>
        </p:nvSpPr>
        <p:spPr>
          <a:xfrm>
            <a:off x="1533918" y="363435"/>
            <a:ext cx="8876272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kumimoji="1" lang="zh-CN" altLang="en-US" sz="2800" b="1" dirty="0"/>
              <a:t>爬虫的危害</a:t>
            </a:r>
            <a:endParaRPr kumimoji="1" lang="zh-CN" altLang="en-US" sz="2800" b="1" dirty="0"/>
          </a:p>
        </p:txBody>
      </p:sp>
      <p:sp>
        <p:nvSpPr>
          <p:cNvPr id="22" name="页脚占位符 7"/>
          <p:cNvSpPr>
            <a:spLocks noGrp="1"/>
          </p:cNvSpPr>
          <p:nvPr/>
        </p:nvSpPr>
        <p:spPr>
          <a:xfrm>
            <a:off x="10450830" y="158750"/>
            <a:ext cx="1513840" cy="281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@云析学院  版权所有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3" name="Picture 3" descr="C:\Users\dongfeng\Desktop\素材\官方微信号.jpg官方微信号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880100"/>
            <a:ext cx="881380" cy="8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/>
          <p:cNvSpPr txBox="1"/>
          <p:nvPr/>
        </p:nvSpPr>
        <p:spPr>
          <a:xfrm>
            <a:off x="10133330" y="363220"/>
            <a:ext cx="179070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</a:rPr>
              <a:t>官方群号：</a:t>
            </a:r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663455604</a:t>
            </a:r>
            <a:endParaRPr lang="zh-CN" altLang="en-US" sz="1200" b="1">
              <a:solidFill>
                <a:srgbClr val="1F608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7580" y="1416685"/>
            <a:ext cx="11155680" cy="4246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zh-CN" altLang="en-US"/>
              <a:t>高流量的爬虫带来的不仅仅是数据污染这单方面的问题，爬虫的危害主要体现在一下几个方面：</a:t>
            </a:r>
            <a:endParaRPr kumimoji="1" lang="zh-CN" altLang="en-US"/>
          </a:p>
          <a:p>
            <a:pPr algn="l"/>
            <a:endParaRPr kumimoji="1" lang="zh-CN" altLang="en-US"/>
          </a:p>
          <a:p>
            <a:pPr algn="l"/>
            <a:r>
              <a:rPr kumimoji="1" lang="zh-CN" altLang="en-US"/>
              <a:t>1、价格（内容）竞争：爬虫抓取数据的主要目的，是做比价。这会降低产品的竞争力，大量流失客户。 </a:t>
            </a:r>
            <a:endParaRPr kumimoji="1" lang="zh-CN" altLang="en-US"/>
          </a:p>
          <a:p>
            <a:pPr algn="l"/>
            <a:endParaRPr kumimoji="1" lang="zh-CN" altLang="en-US"/>
          </a:p>
          <a:p>
            <a:pPr algn="l"/>
            <a:r>
              <a:rPr kumimoji="1" lang="zh-CN" altLang="en-US"/>
              <a:t>2、恶意点击：尤其是针对投放的广告。为了增加广告收入，使用技术手段恶意点击广告链接。</a:t>
            </a:r>
            <a:endParaRPr kumimoji="1" lang="zh-CN" altLang="en-US"/>
          </a:p>
          <a:p>
            <a:pPr algn="l"/>
            <a:r>
              <a:rPr kumimoji="1" lang="zh-CN" altLang="en-US"/>
              <a:t>      会带来直接的经济损失。 </a:t>
            </a:r>
            <a:endParaRPr kumimoji="1" lang="zh-CN" altLang="en-US"/>
          </a:p>
          <a:p>
            <a:pPr algn="l"/>
            <a:endParaRPr kumimoji="1" lang="zh-CN" altLang="en-US"/>
          </a:p>
          <a:p>
            <a:pPr algn="l"/>
            <a:r>
              <a:rPr kumimoji="1" lang="zh-CN" altLang="en-US"/>
              <a:t>3、浪费资源：有些业务线的后端服务有十几台机器才能维持正常需求，但是真实的请求量可能4-5台就可以。</a:t>
            </a:r>
            <a:endParaRPr kumimoji="1" lang="zh-CN" altLang="en-US"/>
          </a:p>
          <a:p>
            <a:pPr algn="l"/>
            <a:r>
              <a:rPr kumimoji="1" lang="zh-CN" altLang="en-US"/>
              <a:t>      其余的机器都被恶意爬虫的消耗了。</a:t>
            </a:r>
            <a:endParaRPr kumimoji="1" lang="zh-CN" altLang="en-US"/>
          </a:p>
          <a:p>
            <a:pPr algn="l"/>
            <a:endParaRPr kumimoji="1" lang="zh-CN" altLang="en-US"/>
          </a:p>
          <a:p>
            <a:pPr algn="l"/>
            <a:r>
              <a:rPr kumimoji="1" lang="zh-CN" altLang="en-US"/>
              <a:t>4、占用带宽：大量的恶意爬虫无疑会消耗大量的网络带宽，给响应速度带来灾难，</a:t>
            </a:r>
            <a:endParaRPr kumimoji="1" lang="zh-CN" altLang="en-US"/>
          </a:p>
          <a:p>
            <a:pPr algn="l"/>
            <a:r>
              <a:rPr kumimoji="1" lang="zh-CN" altLang="en-US"/>
              <a:t>      极端可能会出现拒绝访问的情况。 </a:t>
            </a:r>
            <a:endParaRPr kumimoji="1" lang="zh-CN" altLang="en-US"/>
          </a:p>
          <a:p>
            <a:pPr algn="l"/>
            <a:endParaRPr kumimoji="1" lang="zh-CN" altLang="en-US"/>
          </a:p>
          <a:p>
            <a:pPr algn="l"/>
            <a:r>
              <a:rPr kumimoji="1" lang="zh-CN" altLang="en-US"/>
              <a:t>5、数据污染：大量的爬虫会产生大量的无效数据，埋没真是有效的数据，给数据分析带来很大的困难。</a:t>
            </a:r>
            <a:endParaRPr kumimoji="1" lang="zh-CN" altLang="en-US"/>
          </a:p>
          <a:p>
            <a:pPr algn="l"/>
            <a:r>
              <a:rPr kumimoji="1" lang="zh-CN" altLang="en-US"/>
              <a:t>      并且会掩盖真是的用户，浪费很多精准投放的资源。也让我们很难获取真实用户的数据量。</a:t>
            </a:r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338307" y="292100"/>
            <a:ext cx="1072811" cy="787400"/>
          </a:xfrm>
          <a:prstGeom prst="rect">
            <a:avLst/>
          </a:prstGeom>
        </p:spPr>
      </p:pic>
      <p:sp>
        <p:nvSpPr>
          <p:cNvPr id="22" name="页脚占位符 7"/>
          <p:cNvSpPr>
            <a:spLocks noGrp="1"/>
          </p:cNvSpPr>
          <p:nvPr/>
        </p:nvSpPr>
        <p:spPr>
          <a:xfrm>
            <a:off x="10450830" y="158750"/>
            <a:ext cx="1513840" cy="281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@云析学院  版权所有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3" name="Picture 3" descr="C:\Users\dongfeng\Desktop\素材\官方微信号.jpg官方微信号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880100"/>
            <a:ext cx="881380" cy="8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/>
          <p:cNvSpPr txBox="1"/>
          <p:nvPr/>
        </p:nvSpPr>
        <p:spPr>
          <a:xfrm>
            <a:off x="10133330" y="363220"/>
            <a:ext cx="179070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</a:rPr>
              <a:t>官方群号：</a:t>
            </a:r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663455604</a:t>
            </a:r>
            <a:endParaRPr lang="zh-CN" altLang="en-US" sz="1200" b="1">
              <a:solidFill>
                <a:srgbClr val="1F608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586105" y="1455420"/>
          <a:ext cx="11191875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405"/>
                <a:gridCol w="3413760"/>
                <a:gridCol w="1713230"/>
                <a:gridCol w="1983740"/>
                <a:gridCol w="198374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爬虫类型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举例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正向影响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负面影响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MTSI处理动作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搜索引擎爬虫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百度、搜狗、360、神马、谷歌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营销推广、导流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服务稳定、数据统计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标记并放过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恶意爬虫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竞对爬虫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数据爬虫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毕业季爬虫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服务稳定、数据安全、数据统计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识别并联合业务做处理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其他爬虫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政府食药监爬虫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第三方合作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内网爬虫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保障良好政务关系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达到某些特定的业务需求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服务稳定、数据统计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约定抓取行为和范围、标记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594485" y="46228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zh-CN" altLang="en-US"/>
              <a:t>爬虫对业务的影响</a:t>
            </a:r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338307" y="292100"/>
            <a:ext cx="1072811" cy="787400"/>
          </a:xfrm>
          <a:prstGeom prst="rect">
            <a:avLst/>
          </a:prstGeom>
        </p:spPr>
      </p:pic>
      <p:grpSp>
        <p:nvGrpSpPr>
          <p:cNvPr id="80" name="组合 79"/>
          <p:cNvGrpSpPr/>
          <p:nvPr/>
        </p:nvGrpSpPr>
        <p:grpSpPr>
          <a:xfrm>
            <a:off x="1533918" y="363433"/>
            <a:ext cx="8244066" cy="716067"/>
            <a:chOff x="3653004" y="402712"/>
            <a:chExt cx="8244066" cy="716067"/>
          </a:xfrm>
        </p:grpSpPr>
        <p:sp>
          <p:nvSpPr>
            <p:cNvPr id="81" name="文本框 80"/>
            <p:cNvSpPr txBox="1"/>
            <p:nvPr/>
          </p:nvSpPr>
          <p:spPr>
            <a:xfrm>
              <a:off x="3653004" y="402712"/>
              <a:ext cx="8244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endParaRPr kumimoji="1" lang="zh-CN" altLang="en-US" sz="2800" b="1" dirty="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653004" y="848962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" name="页脚占位符 7"/>
          <p:cNvSpPr>
            <a:spLocks noGrp="1"/>
          </p:cNvSpPr>
          <p:nvPr/>
        </p:nvSpPr>
        <p:spPr>
          <a:xfrm>
            <a:off x="10450830" y="158750"/>
            <a:ext cx="1513840" cy="281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@云析学院  版权所有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1" name="Picture 3" descr="C:\Users\dongfeng\Desktop\素材\官方微信号.jpg官方微信号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880100"/>
            <a:ext cx="881380" cy="8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0133330" y="363220"/>
            <a:ext cx="179070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</a:rPr>
              <a:t>官方群号：</a:t>
            </a:r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663455604</a:t>
            </a:r>
            <a:endParaRPr lang="zh-CN" altLang="en-US" sz="1200" b="1">
              <a:solidFill>
                <a:srgbClr val="1F608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57655" y="4749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zh-CN" altLang="en-US"/>
              <a:t>爬虫流量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835" y="1400175"/>
            <a:ext cx="115239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zh-CN" altLang="en-US"/>
              <a:t>我们观察自己的网站流量发现，在某些时间点，网络的流量会呈现断崖式上升，这明显不符合正常访问情况，</a:t>
            </a:r>
            <a:endParaRPr kumimoji="1" lang="zh-CN" altLang="en-US"/>
          </a:p>
          <a:p>
            <a:pPr algn="l"/>
            <a:r>
              <a:rPr kumimoji="1" lang="zh-CN" altLang="en-US"/>
              <a:t>突然增长的访问量甚至会超出服务器的承受能力，给服务器造成很大的压力。 </a:t>
            </a:r>
            <a:endParaRPr kumimoji="1" lang="zh-CN" altLang="en-US"/>
          </a:p>
          <a:p>
            <a:pPr algn="l"/>
            <a:endParaRPr kumimoji="1" lang="zh-CN" altLang="en-US"/>
          </a:p>
          <a:p>
            <a:pPr algn="l"/>
            <a:r>
              <a:rPr kumimoji="1" lang="zh-CN" altLang="en-US"/>
              <a:t>网站防欺诈服务商 Distil Networks 公司2017年的爬虫流量报告显示，2017年的网络流量有超过40%来自于爬虫，</a:t>
            </a:r>
            <a:endParaRPr kumimoji="1" lang="zh-CN" altLang="en-US"/>
          </a:p>
          <a:p>
            <a:pPr algn="l"/>
            <a:r>
              <a:rPr kumimoji="1" lang="zh-CN" altLang="en-US"/>
              <a:t>且呈逐年递增的趋势。尤其对于赌博、航空、旅游行业来说，爬虫的流量占比要远远高于平均数值。</a:t>
            </a:r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338307" y="292100"/>
            <a:ext cx="1072811" cy="787400"/>
          </a:xfrm>
          <a:prstGeom prst="rect">
            <a:avLst/>
          </a:prstGeom>
        </p:spPr>
      </p:pic>
      <p:grpSp>
        <p:nvGrpSpPr>
          <p:cNvPr id="80" name="组合 79"/>
          <p:cNvGrpSpPr/>
          <p:nvPr/>
        </p:nvGrpSpPr>
        <p:grpSpPr>
          <a:xfrm>
            <a:off x="1533918" y="363433"/>
            <a:ext cx="8244066" cy="716067"/>
            <a:chOff x="3653004" y="402712"/>
            <a:chExt cx="8244066" cy="716067"/>
          </a:xfrm>
        </p:grpSpPr>
        <p:sp>
          <p:nvSpPr>
            <p:cNvPr id="81" name="文本框 80"/>
            <p:cNvSpPr txBox="1"/>
            <p:nvPr/>
          </p:nvSpPr>
          <p:spPr>
            <a:xfrm>
              <a:off x="3653004" y="402712"/>
              <a:ext cx="8244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endParaRPr kumimoji="1" lang="zh-CN" altLang="en-US" sz="2800" b="1" dirty="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653004" y="848962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" name="页脚占位符 7"/>
          <p:cNvSpPr>
            <a:spLocks noGrp="1"/>
          </p:cNvSpPr>
          <p:nvPr/>
        </p:nvSpPr>
        <p:spPr>
          <a:xfrm>
            <a:off x="10450830" y="158750"/>
            <a:ext cx="1513840" cy="281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@云析学院  版权所有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1" name="Picture 3" descr="C:\Users\dongfeng\Desktop\素材\官方微信号.jpg官方微信号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880100"/>
            <a:ext cx="881380" cy="8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0133330" y="363220"/>
            <a:ext cx="179070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</a:rPr>
              <a:t>官方群号：</a:t>
            </a:r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663455604</a:t>
            </a:r>
            <a:endParaRPr lang="zh-CN" altLang="en-US" sz="1200" b="1">
              <a:solidFill>
                <a:srgbClr val="1F608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57655" y="4749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zh-CN" altLang="en-US"/>
              <a:t>爬虫流量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485" y="156845"/>
            <a:ext cx="5608955" cy="6544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338307" y="292100"/>
            <a:ext cx="1072811" cy="787400"/>
          </a:xfrm>
          <a:prstGeom prst="rect">
            <a:avLst/>
          </a:prstGeom>
        </p:spPr>
      </p:pic>
      <p:sp>
        <p:nvSpPr>
          <p:cNvPr id="22" name="页脚占位符 7"/>
          <p:cNvSpPr>
            <a:spLocks noGrp="1"/>
          </p:cNvSpPr>
          <p:nvPr/>
        </p:nvSpPr>
        <p:spPr>
          <a:xfrm>
            <a:off x="10450830" y="158750"/>
            <a:ext cx="1513840" cy="281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@云析学院  版权所有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3" name="Picture 3" descr="C:\Users\dongfeng\Desktop\素材\官方微信号.jpg官方微信号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880100"/>
            <a:ext cx="881380" cy="8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/>
          <p:cNvSpPr txBox="1"/>
          <p:nvPr/>
        </p:nvSpPr>
        <p:spPr>
          <a:xfrm>
            <a:off x="10133330" y="363220"/>
            <a:ext cx="179070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</a:rPr>
              <a:t>官方群号：</a:t>
            </a:r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663455604</a:t>
            </a:r>
            <a:endParaRPr lang="zh-CN" altLang="en-US" sz="1200" b="1">
              <a:solidFill>
                <a:srgbClr val="1F608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1118" y="506730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800" b="1" dirty="0" smtClean="0"/>
              <a:t>反爬是什么</a:t>
            </a:r>
            <a:endParaRPr kumimoji="1" lang="zh-CN" altLang="en-US" sz="2800" b="1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957580" y="1920240"/>
            <a:ext cx="10927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zh-CN" altLang="en-US"/>
              <a:t>反爬是为了保障业务服务稳定性、保护业务数据安全、保证业务数据准确性，而帮助业务对爬虫进行识别，</a:t>
            </a:r>
            <a:endParaRPr kumimoji="1" lang="zh-CN" altLang="en-US"/>
          </a:p>
          <a:p>
            <a:pPr algn="l"/>
            <a:r>
              <a:rPr kumimoji="1" lang="zh-CN" altLang="en-US"/>
              <a:t>与业务共同处理爬虫的服务；</a:t>
            </a:r>
            <a:endParaRPr kumimoji="1" lang="zh-CN" altLang="en-US"/>
          </a:p>
          <a:p>
            <a:pPr algn="l"/>
            <a:endParaRPr kumimoji="1" lang="zh-CN" altLang="en-US"/>
          </a:p>
          <a:p>
            <a:pPr algn="l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338307" y="292100"/>
            <a:ext cx="1072811" cy="787400"/>
          </a:xfrm>
          <a:prstGeom prst="rect">
            <a:avLst/>
          </a:prstGeom>
        </p:spPr>
      </p:pic>
      <p:grpSp>
        <p:nvGrpSpPr>
          <p:cNvPr id="80" name="组合 79"/>
          <p:cNvGrpSpPr/>
          <p:nvPr/>
        </p:nvGrpSpPr>
        <p:grpSpPr>
          <a:xfrm>
            <a:off x="1533918" y="363433"/>
            <a:ext cx="8244066" cy="716067"/>
            <a:chOff x="3653004" y="402712"/>
            <a:chExt cx="8244066" cy="716067"/>
          </a:xfrm>
        </p:grpSpPr>
        <p:sp>
          <p:nvSpPr>
            <p:cNvPr id="81" name="文本框 80"/>
            <p:cNvSpPr txBox="1"/>
            <p:nvPr/>
          </p:nvSpPr>
          <p:spPr>
            <a:xfrm>
              <a:off x="3653004" y="402712"/>
              <a:ext cx="8244066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kumimoji="1" lang="zh-CN" altLang="en-US" sz="2800" b="1" dirty="0" smtClean="0"/>
                <a:t>反爬对业务有何影响</a:t>
              </a:r>
              <a:endParaRPr kumimoji="1" lang="zh-CN" altLang="en-US" sz="2800" b="1" dirty="0" smtClean="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653004" y="848962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" name="页脚占位符 7"/>
          <p:cNvSpPr>
            <a:spLocks noGrp="1"/>
          </p:cNvSpPr>
          <p:nvPr/>
        </p:nvSpPr>
        <p:spPr>
          <a:xfrm>
            <a:off x="10450830" y="158750"/>
            <a:ext cx="1513840" cy="281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@云析学院  版权所有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1" name="Picture 3" descr="C:\Users\dongfeng\Desktop\素材\官方微信号.jpg官方微信号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880100"/>
            <a:ext cx="881380" cy="8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0133330" y="363220"/>
            <a:ext cx="179070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</a:rPr>
              <a:t>官方群号：</a:t>
            </a:r>
            <a:r>
              <a:rPr lang="zh-CN" altLang="en-US" sz="1200" b="1">
                <a:solidFill>
                  <a:srgbClr val="1F608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663455604</a:t>
            </a:r>
            <a:endParaRPr lang="zh-CN" altLang="en-US" sz="1200" b="1">
              <a:solidFill>
                <a:srgbClr val="1F608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5555" y="1644650"/>
            <a:ext cx="9326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zh-CN" altLang="en-US"/>
              <a:t>反爬会有一定的误伤，策略不可能是百分百准确的。与爬虫的较量是一个持续对抗的过程，</a:t>
            </a:r>
            <a:endParaRPr kumimoji="1" lang="zh-CN" altLang="en-US"/>
          </a:p>
          <a:p>
            <a:pPr algn="l"/>
            <a:r>
              <a:rPr kumimoji="1" lang="zh-CN" altLang="en-US"/>
              <a:t>期间会有漏过爬虫的情况，也会有误伤正常用户的情况发生，这是不可避免的。</a:t>
            </a:r>
            <a:endParaRPr kumimoji="1" lang="zh-CN" altLang="en-US"/>
          </a:p>
          <a:p>
            <a:pPr algn="l"/>
            <a:endParaRPr kumimoji="1" lang="zh-CN" altLang="en-US"/>
          </a:p>
          <a:p>
            <a:pPr algn="l"/>
            <a:r>
              <a:rPr kumimoji="1" lang="zh-CN" altLang="en-US"/>
              <a:t>单次请求会有ms级延迟</a:t>
            </a:r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云析学院">
  <a:themeElements>
    <a:clrScheme name="自定义 9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99D"/>
      </a:accent1>
      <a:accent2>
        <a:srgbClr val="8CC63F"/>
      </a:accent2>
      <a:accent3>
        <a:srgbClr val="FF8F29"/>
      </a:accent3>
      <a:accent4>
        <a:srgbClr val="00A99D"/>
      </a:accent4>
      <a:accent5>
        <a:srgbClr val="8CC63F"/>
      </a:accent5>
      <a:accent6>
        <a:srgbClr val="FF8F29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1767</Words>
  <Application>WPS 演示</Application>
  <PresentationFormat>宽屏</PresentationFormat>
  <Paragraphs>207</Paragraphs>
  <Slides>14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方正书宋_GBK</vt:lpstr>
      <vt:lpstr>Wingdings</vt:lpstr>
      <vt:lpstr>Arial</vt:lpstr>
      <vt:lpstr>微软雅黑</vt:lpstr>
      <vt:lpstr>黑体-简</vt:lpstr>
      <vt:lpstr>宋体</vt:lpstr>
      <vt:lpstr>Arial Unicode MS</vt:lpstr>
      <vt:lpstr>等线</vt:lpstr>
      <vt:lpstr>苹方-简</vt:lpstr>
      <vt:lpstr>宋体-简</vt:lpstr>
      <vt:lpstr>微软雅黑</vt:lpstr>
      <vt:lpstr>Apple Color Emoji</vt:lpstr>
      <vt:lpstr>云析学院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彩色多边形</dc:title>
  <dc:creator>第一PPT</dc:creator>
  <cp:keywords>www.1ppt.com</cp:keywords>
  <dc:description>www.1ppt.com</dc:description>
  <cp:lastModifiedBy>zhouguanya</cp:lastModifiedBy>
  <cp:revision>427</cp:revision>
  <dcterms:created xsi:type="dcterms:W3CDTF">2018-11-02T03:42:58Z</dcterms:created>
  <dcterms:modified xsi:type="dcterms:W3CDTF">2018-11-02T03:42:58Z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