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85" r:id="rId8"/>
    <p:sldId id="264" r:id="rId9"/>
    <p:sldId id="266" r:id="rId10"/>
    <p:sldId id="261" r:id="rId11"/>
    <p:sldId id="268" r:id="rId12"/>
    <p:sldId id="267" r:id="rId13"/>
    <p:sldId id="286" r:id="rId14"/>
    <p:sldId id="275" r:id="rId15"/>
    <p:sldId id="269" r:id="rId16"/>
    <p:sldId id="270" r:id="rId17"/>
    <p:sldId id="271" r:id="rId18"/>
    <p:sldId id="272" r:id="rId19"/>
    <p:sldId id="273" r:id="rId20"/>
    <p:sldId id="274" r:id="rId21"/>
    <p:sldId id="265" r:id="rId22"/>
    <p:sldId id="276" r:id="rId23"/>
    <p:sldId id="277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9722985" y="6139992"/>
            <a:ext cx="377371" cy="377371"/>
          </a:xfrm>
          <a:prstGeom prst="ellipse">
            <a:avLst/>
          </a:pr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331451" y="6139995"/>
            <a:ext cx="377371" cy="377371"/>
          </a:xfrm>
          <a:prstGeom prst="ellipse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939917" y="6139995"/>
            <a:ext cx="377371" cy="377371"/>
          </a:xfrm>
          <a:prstGeom prst="ellipse">
            <a:avLst/>
          </a:prstGeom>
          <a:solidFill>
            <a:srgbClr val="FF8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39" name="椭圆 11"/>
          <p:cNvSpPr/>
          <p:nvPr/>
        </p:nvSpPr>
        <p:spPr>
          <a:xfrm>
            <a:off x="8911567" y="6227763"/>
            <a:ext cx="195792" cy="201824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40" name="椭圆 23"/>
          <p:cNvSpPr/>
          <p:nvPr/>
        </p:nvSpPr>
        <p:spPr>
          <a:xfrm>
            <a:off x="9517017" y="6234399"/>
            <a:ext cx="201824" cy="188558"/>
          </a:xfrm>
          <a:custGeom>
            <a:avLst/>
            <a:gdLst>
              <a:gd name="connsiteX0" fmla="*/ 159472 w 338138"/>
              <a:gd name="connsiteY0" fmla="*/ 265112 h 315913"/>
              <a:gd name="connsiteX1" fmla="*/ 155575 w 338138"/>
              <a:gd name="connsiteY1" fmla="*/ 269194 h 315913"/>
              <a:gd name="connsiteX2" fmla="*/ 155575 w 338138"/>
              <a:gd name="connsiteY2" fmla="*/ 289605 h 315913"/>
              <a:gd name="connsiteX3" fmla="*/ 158173 w 338138"/>
              <a:gd name="connsiteY3" fmla="*/ 293687 h 315913"/>
              <a:gd name="connsiteX4" fmla="*/ 181553 w 338138"/>
              <a:gd name="connsiteY4" fmla="*/ 293687 h 315913"/>
              <a:gd name="connsiteX5" fmla="*/ 184150 w 338138"/>
              <a:gd name="connsiteY5" fmla="*/ 290966 h 315913"/>
              <a:gd name="connsiteX6" fmla="*/ 184150 w 338138"/>
              <a:gd name="connsiteY6" fmla="*/ 269194 h 315913"/>
              <a:gd name="connsiteX7" fmla="*/ 181553 w 338138"/>
              <a:gd name="connsiteY7" fmla="*/ 265112 h 315913"/>
              <a:gd name="connsiteX8" fmla="*/ 159472 w 338138"/>
              <a:gd name="connsiteY8" fmla="*/ 265112 h 315913"/>
              <a:gd name="connsiteX9" fmla="*/ 169069 w 338138"/>
              <a:gd name="connsiteY9" fmla="*/ 222250 h 315913"/>
              <a:gd name="connsiteX10" fmla="*/ 155575 w 338138"/>
              <a:gd name="connsiteY10" fmla="*/ 235744 h 315913"/>
              <a:gd name="connsiteX11" fmla="*/ 169069 w 338138"/>
              <a:gd name="connsiteY11" fmla="*/ 249238 h 315913"/>
              <a:gd name="connsiteX12" fmla="*/ 182563 w 338138"/>
              <a:gd name="connsiteY12" fmla="*/ 235744 h 315913"/>
              <a:gd name="connsiteX13" fmla="*/ 169069 w 338138"/>
              <a:gd name="connsiteY13" fmla="*/ 222250 h 315913"/>
              <a:gd name="connsiteX14" fmla="*/ 145852 w 338138"/>
              <a:gd name="connsiteY14" fmla="*/ 55033 h 315913"/>
              <a:gd name="connsiteX15" fmla="*/ 157704 w 338138"/>
              <a:gd name="connsiteY15" fmla="*/ 56356 h 315913"/>
              <a:gd name="connsiteX16" fmla="*/ 156388 w 338138"/>
              <a:gd name="connsiteY16" fmla="*/ 68262 h 315913"/>
              <a:gd name="connsiteX17" fmla="*/ 57619 w 338138"/>
              <a:gd name="connsiteY17" fmla="*/ 137054 h 315913"/>
              <a:gd name="connsiteX18" fmla="*/ 53669 w 338138"/>
              <a:gd name="connsiteY18" fmla="*/ 139700 h 315913"/>
              <a:gd name="connsiteX19" fmla="*/ 47084 w 338138"/>
              <a:gd name="connsiteY19" fmla="*/ 135731 h 315913"/>
              <a:gd name="connsiteX20" fmla="*/ 48401 w 338138"/>
              <a:gd name="connsiteY20" fmla="*/ 123825 h 315913"/>
              <a:gd name="connsiteX21" fmla="*/ 145852 w 338138"/>
              <a:gd name="connsiteY21" fmla="*/ 55033 h 315913"/>
              <a:gd name="connsiteX22" fmla="*/ 88577 w 338138"/>
              <a:gd name="connsiteY22" fmla="*/ 47055 h 315913"/>
              <a:gd name="connsiteX23" fmla="*/ 100532 w 338138"/>
              <a:gd name="connsiteY23" fmla="*/ 48358 h 315913"/>
              <a:gd name="connsiteX24" fmla="*/ 99203 w 338138"/>
              <a:gd name="connsiteY24" fmla="*/ 60081 h 315913"/>
              <a:gd name="connsiteX25" fmla="*/ 52712 w 338138"/>
              <a:gd name="connsiteY25" fmla="*/ 92645 h 315913"/>
              <a:gd name="connsiteX26" fmla="*/ 47399 w 338138"/>
              <a:gd name="connsiteY26" fmla="*/ 95250 h 315913"/>
              <a:gd name="connsiteX27" fmla="*/ 40757 w 338138"/>
              <a:gd name="connsiteY27" fmla="*/ 91342 h 315913"/>
              <a:gd name="connsiteX28" fmla="*/ 43414 w 338138"/>
              <a:gd name="connsiteY28" fmla="*/ 79619 h 315913"/>
              <a:gd name="connsiteX29" fmla="*/ 88577 w 338138"/>
              <a:gd name="connsiteY29" fmla="*/ 47055 h 315913"/>
              <a:gd name="connsiteX30" fmla="*/ 35086 w 338138"/>
              <a:gd name="connsiteY30" fmla="*/ 22225 h 315913"/>
              <a:gd name="connsiteX31" fmla="*/ 20637 w 338138"/>
              <a:gd name="connsiteY31" fmla="*/ 35344 h 315913"/>
              <a:gd name="connsiteX32" fmla="*/ 20637 w 338138"/>
              <a:gd name="connsiteY32" fmla="*/ 196707 h 315913"/>
              <a:gd name="connsiteX33" fmla="*/ 35086 w 338138"/>
              <a:gd name="connsiteY33" fmla="*/ 211138 h 315913"/>
              <a:gd name="connsiteX34" fmla="*/ 303051 w 338138"/>
              <a:gd name="connsiteY34" fmla="*/ 211138 h 315913"/>
              <a:gd name="connsiteX35" fmla="*/ 317500 w 338138"/>
              <a:gd name="connsiteY35" fmla="*/ 196707 h 315913"/>
              <a:gd name="connsiteX36" fmla="*/ 317500 w 338138"/>
              <a:gd name="connsiteY36" fmla="*/ 35344 h 315913"/>
              <a:gd name="connsiteX37" fmla="*/ 303051 w 338138"/>
              <a:gd name="connsiteY37" fmla="*/ 22225 h 315913"/>
              <a:gd name="connsiteX38" fmla="*/ 35086 w 338138"/>
              <a:gd name="connsiteY38" fmla="*/ 22225 h 315913"/>
              <a:gd name="connsiteX39" fmla="*/ 14529 w 338138"/>
              <a:gd name="connsiteY39" fmla="*/ 0 h 315913"/>
              <a:gd name="connsiteX40" fmla="*/ 323609 w 338138"/>
              <a:gd name="connsiteY40" fmla="*/ 0 h 315913"/>
              <a:gd name="connsiteX41" fmla="*/ 338138 w 338138"/>
              <a:gd name="connsiteY41" fmla="*/ 13163 h 315913"/>
              <a:gd name="connsiteX42" fmla="*/ 338138 w 338138"/>
              <a:gd name="connsiteY42" fmla="*/ 251414 h 315913"/>
              <a:gd name="connsiteX43" fmla="*/ 323609 w 338138"/>
              <a:gd name="connsiteY43" fmla="*/ 265893 h 315913"/>
              <a:gd name="connsiteX44" fmla="*/ 210016 w 338138"/>
              <a:gd name="connsiteY44" fmla="*/ 265893 h 315913"/>
              <a:gd name="connsiteX45" fmla="*/ 207374 w 338138"/>
              <a:gd name="connsiteY45" fmla="*/ 268526 h 315913"/>
              <a:gd name="connsiteX46" fmla="*/ 207374 w 338138"/>
              <a:gd name="connsiteY46" fmla="*/ 290903 h 315913"/>
              <a:gd name="connsiteX47" fmla="*/ 208695 w 338138"/>
              <a:gd name="connsiteY47" fmla="*/ 293536 h 315913"/>
              <a:gd name="connsiteX48" fmla="*/ 239074 w 338138"/>
              <a:gd name="connsiteY48" fmla="*/ 293536 h 315913"/>
              <a:gd name="connsiteX49" fmla="*/ 250962 w 338138"/>
              <a:gd name="connsiteY49" fmla="*/ 305383 h 315913"/>
              <a:gd name="connsiteX50" fmla="*/ 239074 w 338138"/>
              <a:gd name="connsiteY50" fmla="*/ 315913 h 315913"/>
              <a:gd name="connsiteX51" fmla="*/ 99064 w 338138"/>
              <a:gd name="connsiteY51" fmla="*/ 315913 h 315913"/>
              <a:gd name="connsiteX52" fmla="*/ 87176 w 338138"/>
              <a:gd name="connsiteY52" fmla="*/ 305383 h 315913"/>
              <a:gd name="connsiteX53" fmla="*/ 99064 w 338138"/>
              <a:gd name="connsiteY53" fmla="*/ 293536 h 315913"/>
              <a:gd name="connsiteX54" fmla="*/ 129444 w 338138"/>
              <a:gd name="connsiteY54" fmla="*/ 293536 h 315913"/>
              <a:gd name="connsiteX55" fmla="*/ 130765 w 338138"/>
              <a:gd name="connsiteY55" fmla="*/ 289587 h 315913"/>
              <a:gd name="connsiteX56" fmla="*/ 130765 w 338138"/>
              <a:gd name="connsiteY56" fmla="*/ 268526 h 315913"/>
              <a:gd name="connsiteX57" fmla="*/ 126802 w 338138"/>
              <a:gd name="connsiteY57" fmla="*/ 265893 h 315913"/>
              <a:gd name="connsiteX58" fmla="*/ 14529 w 338138"/>
              <a:gd name="connsiteY58" fmla="*/ 265893 h 315913"/>
              <a:gd name="connsiteX59" fmla="*/ 0 w 338138"/>
              <a:gd name="connsiteY59" fmla="*/ 251414 h 315913"/>
              <a:gd name="connsiteX60" fmla="*/ 0 w 338138"/>
              <a:gd name="connsiteY60" fmla="*/ 13163 h 315913"/>
              <a:gd name="connsiteX61" fmla="*/ 14529 w 338138"/>
              <a:gd name="connsiteY61" fmla="*/ 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138" h="315913">
                <a:moveTo>
                  <a:pt x="159472" y="265112"/>
                </a:moveTo>
                <a:cubicBezTo>
                  <a:pt x="159472" y="265112"/>
                  <a:pt x="155575" y="265112"/>
                  <a:pt x="155575" y="269194"/>
                </a:cubicBezTo>
                <a:cubicBezTo>
                  <a:pt x="155575" y="269194"/>
                  <a:pt x="155575" y="269194"/>
                  <a:pt x="155575" y="289605"/>
                </a:cubicBezTo>
                <a:cubicBezTo>
                  <a:pt x="155575" y="292326"/>
                  <a:pt x="155575" y="293687"/>
                  <a:pt x="158173" y="293687"/>
                </a:cubicBezTo>
                <a:cubicBezTo>
                  <a:pt x="158173" y="293687"/>
                  <a:pt x="158173" y="293687"/>
                  <a:pt x="181553" y="293687"/>
                </a:cubicBezTo>
                <a:cubicBezTo>
                  <a:pt x="182851" y="293687"/>
                  <a:pt x="184150" y="292326"/>
                  <a:pt x="184150" y="290966"/>
                </a:cubicBezTo>
                <a:cubicBezTo>
                  <a:pt x="184150" y="290966"/>
                  <a:pt x="184150" y="290966"/>
                  <a:pt x="184150" y="269194"/>
                </a:cubicBezTo>
                <a:cubicBezTo>
                  <a:pt x="184150" y="265112"/>
                  <a:pt x="181553" y="265112"/>
                  <a:pt x="181553" y="265112"/>
                </a:cubicBezTo>
                <a:cubicBezTo>
                  <a:pt x="181553" y="265112"/>
                  <a:pt x="181553" y="265112"/>
                  <a:pt x="159472" y="265112"/>
                </a:cubicBezTo>
                <a:close/>
                <a:moveTo>
                  <a:pt x="169069" y="222250"/>
                </a:moveTo>
                <a:cubicBezTo>
                  <a:pt x="161616" y="222250"/>
                  <a:pt x="155575" y="228291"/>
                  <a:pt x="155575" y="235744"/>
                </a:cubicBezTo>
                <a:cubicBezTo>
                  <a:pt x="155575" y="243197"/>
                  <a:pt x="161616" y="249238"/>
                  <a:pt x="169069" y="249238"/>
                </a:cubicBezTo>
                <a:cubicBezTo>
                  <a:pt x="176522" y="249238"/>
                  <a:pt x="182563" y="243197"/>
                  <a:pt x="182563" y="235744"/>
                </a:cubicBezTo>
                <a:cubicBezTo>
                  <a:pt x="182563" y="228291"/>
                  <a:pt x="176522" y="222250"/>
                  <a:pt x="169069" y="222250"/>
                </a:cubicBezTo>
                <a:close/>
                <a:moveTo>
                  <a:pt x="145852" y="55033"/>
                </a:moveTo>
                <a:cubicBezTo>
                  <a:pt x="149803" y="52387"/>
                  <a:pt x="155071" y="52387"/>
                  <a:pt x="157704" y="56356"/>
                </a:cubicBezTo>
                <a:cubicBezTo>
                  <a:pt x="160338" y="60325"/>
                  <a:pt x="159021" y="65616"/>
                  <a:pt x="156388" y="68262"/>
                </a:cubicBezTo>
                <a:cubicBezTo>
                  <a:pt x="57619" y="137054"/>
                  <a:pt x="57619" y="137054"/>
                  <a:pt x="57619" y="137054"/>
                </a:cubicBezTo>
                <a:cubicBezTo>
                  <a:pt x="56302" y="138377"/>
                  <a:pt x="54986" y="139700"/>
                  <a:pt x="53669" y="139700"/>
                </a:cubicBezTo>
                <a:cubicBezTo>
                  <a:pt x="51035" y="139700"/>
                  <a:pt x="48401" y="138377"/>
                  <a:pt x="47084" y="135731"/>
                </a:cubicBezTo>
                <a:cubicBezTo>
                  <a:pt x="44450" y="131762"/>
                  <a:pt x="44450" y="126471"/>
                  <a:pt x="48401" y="123825"/>
                </a:cubicBezTo>
                <a:cubicBezTo>
                  <a:pt x="145852" y="55033"/>
                  <a:pt x="145852" y="55033"/>
                  <a:pt x="145852" y="55033"/>
                </a:cubicBezTo>
                <a:close/>
                <a:moveTo>
                  <a:pt x="88577" y="47055"/>
                </a:moveTo>
                <a:cubicBezTo>
                  <a:pt x="92562" y="44450"/>
                  <a:pt x="97875" y="44450"/>
                  <a:pt x="100532" y="48358"/>
                </a:cubicBezTo>
                <a:cubicBezTo>
                  <a:pt x="103188" y="52265"/>
                  <a:pt x="101860" y="57476"/>
                  <a:pt x="99203" y="60081"/>
                </a:cubicBezTo>
                <a:cubicBezTo>
                  <a:pt x="52712" y="92645"/>
                  <a:pt x="52712" y="92645"/>
                  <a:pt x="52712" y="92645"/>
                </a:cubicBezTo>
                <a:cubicBezTo>
                  <a:pt x="51384" y="93947"/>
                  <a:pt x="50055" y="95250"/>
                  <a:pt x="47399" y="95250"/>
                </a:cubicBezTo>
                <a:cubicBezTo>
                  <a:pt x="44742" y="95250"/>
                  <a:pt x="42085" y="93947"/>
                  <a:pt x="40757" y="91342"/>
                </a:cubicBezTo>
                <a:cubicBezTo>
                  <a:pt x="38100" y="87435"/>
                  <a:pt x="39429" y="82224"/>
                  <a:pt x="43414" y="79619"/>
                </a:cubicBezTo>
                <a:cubicBezTo>
                  <a:pt x="88577" y="47055"/>
                  <a:pt x="88577" y="47055"/>
                  <a:pt x="88577" y="47055"/>
                </a:cubicBezTo>
                <a:close/>
                <a:moveTo>
                  <a:pt x="35086" y="22225"/>
                </a:moveTo>
                <a:cubicBezTo>
                  <a:pt x="27205" y="22225"/>
                  <a:pt x="20637" y="28785"/>
                  <a:pt x="20637" y="35344"/>
                </a:cubicBezTo>
                <a:cubicBezTo>
                  <a:pt x="20637" y="35344"/>
                  <a:pt x="20637" y="35344"/>
                  <a:pt x="20637" y="196707"/>
                </a:cubicBezTo>
                <a:cubicBezTo>
                  <a:pt x="20637" y="204579"/>
                  <a:pt x="27205" y="211138"/>
                  <a:pt x="35086" y="211138"/>
                </a:cubicBezTo>
                <a:cubicBezTo>
                  <a:pt x="35086" y="211138"/>
                  <a:pt x="35086" y="211138"/>
                  <a:pt x="303051" y="211138"/>
                </a:cubicBezTo>
                <a:cubicBezTo>
                  <a:pt x="310932" y="211138"/>
                  <a:pt x="317500" y="204579"/>
                  <a:pt x="317500" y="196707"/>
                </a:cubicBezTo>
                <a:lnTo>
                  <a:pt x="317500" y="35344"/>
                </a:lnTo>
                <a:cubicBezTo>
                  <a:pt x="317500" y="28785"/>
                  <a:pt x="310932" y="22225"/>
                  <a:pt x="303051" y="22225"/>
                </a:cubicBezTo>
                <a:cubicBezTo>
                  <a:pt x="303051" y="22225"/>
                  <a:pt x="303051" y="22225"/>
                  <a:pt x="35086" y="22225"/>
                </a:cubicBezTo>
                <a:close/>
                <a:moveTo>
                  <a:pt x="14529" y="0"/>
                </a:moveTo>
                <a:cubicBezTo>
                  <a:pt x="14529" y="0"/>
                  <a:pt x="14529" y="0"/>
                  <a:pt x="323609" y="0"/>
                </a:cubicBezTo>
                <a:cubicBezTo>
                  <a:pt x="331534" y="0"/>
                  <a:pt x="338138" y="5265"/>
                  <a:pt x="338138" y="13163"/>
                </a:cubicBezTo>
                <a:cubicBezTo>
                  <a:pt x="338138" y="13163"/>
                  <a:pt x="338138" y="13163"/>
                  <a:pt x="338138" y="251414"/>
                </a:cubicBezTo>
                <a:cubicBezTo>
                  <a:pt x="338138" y="259312"/>
                  <a:pt x="331534" y="265893"/>
                  <a:pt x="323609" y="265893"/>
                </a:cubicBezTo>
                <a:cubicBezTo>
                  <a:pt x="323609" y="265893"/>
                  <a:pt x="323609" y="265893"/>
                  <a:pt x="210016" y="265893"/>
                </a:cubicBezTo>
                <a:cubicBezTo>
                  <a:pt x="210016" y="265893"/>
                  <a:pt x="207374" y="265893"/>
                  <a:pt x="207374" y="268526"/>
                </a:cubicBezTo>
                <a:cubicBezTo>
                  <a:pt x="207374" y="268526"/>
                  <a:pt x="207374" y="268526"/>
                  <a:pt x="207374" y="290903"/>
                </a:cubicBezTo>
                <a:cubicBezTo>
                  <a:pt x="207374" y="292220"/>
                  <a:pt x="207374" y="293536"/>
                  <a:pt x="208695" y="293536"/>
                </a:cubicBezTo>
                <a:cubicBezTo>
                  <a:pt x="208695" y="293536"/>
                  <a:pt x="208695" y="293536"/>
                  <a:pt x="239074" y="293536"/>
                </a:cubicBezTo>
                <a:cubicBezTo>
                  <a:pt x="245679" y="293536"/>
                  <a:pt x="250962" y="298801"/>
                  <a:pt x="250962" y="305383"/>
                </a:cubicBezTo>
                <a:cubicBezTo>
                  <a:pt x="250962" y="310648"/>
                  <a:pt x="245679" y="315913"/>
                  <a:pt x="239074" y="315913"/>
                </a:cubicBezTo>
                <a:cubicBezTo>
                  <a:pt x="239074" y="315913"/>
                  <a:pt x="239074" y="315913"/>
                  <a:pt x="99064" y="315913"/>
                </a:cubicBezTo>
                <a:cubicBezTo>
                  <a:pt x="92460" y="315913"/>
                  <a:pt x="87176" y="310648"/>
                  <a:pt x="87176" y="305383"/>
                </a:cubicBezTo>
                <a:cubicBezTo>
                  <a:pt x="87176" y="298801"/>
                  <a:pt x="92460" y="293536"/>
                  <a:pt x="99064" y="293536"/>
                </a:cubicBezTo>
                <a:cubicBezTo>
                  <a:pt x="99064" y="293536"/>
                  <a:pt x="99064" y="293536"/>
                  <a:pt x="129444" y="293536"/>
                </a:cubicBezTo>
                <a:cubicBezTo>
                  <a:pt x="130765" y="293536"/>
                  <a:pt x="130765" y="292220"/>
                  <a:pt x="130765" y="289587"/>
                </a:cubicBezTo>
                <a:cubicBezTo>
                  <a:pt x="130765" y="289587"/>
                  <a:pt x="130765" y="289587"/>
                  <a:pt x="130765" y="268526"/>
                </a:cubicBezTo>
                <a:cubicBezTo>
                  <a:pt x="130765" y="264577"/>
                  <a:pt x="126802" y="265893"/>
                  <a:pt x="126802" y="265893"/>
                </a:cubicBezTo>
                <a:cubicBezTo>
                  <a:pt x="126802" y="265893"/>
                  <a:pt x="126802" y="265893"/>
                  <a:pt x="14529" y="265893"/>
                </a:cubicBezTo>
                <a:cubicBezTo>
                  <a:pt x="6604" y="265893"/>
                  <a:pt x="0" y="259312"/>
                  <a:pt x="0" y="251414"/>
                </a:cubicBezTo>
                <a:cubicBezTo>
                  <a:pt x="0" y="251414"/>
                  <a:pt x="0" y="251414"/>
                  <a:pt x="0" y="13163"/>
                </a:cubicBezTo>
                <a:cubicBezTo>
                  <a:pt x="0" y="5265"/>
                  <a:pt x="6604" y="0"/>
                  <a:pt x="145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41" name="椭圆 32"/>
          <p:cNvSpPr/>
          <p:nvPr/>
        </p:nvSpPr>
        <p:spPr>
          <a:xfrm>
            <a:off x="10125483" y="6247080"/>
            <a:ext cx="201824" cy="163196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6710" y="4538690"/>
            <a:ext cx="8273426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4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charset="-122"/>
              </a:rPr>
              <a:t>架构师视角看</a:t>
            </a:r>
            <a:r>
              <a:rPr lang="en-US" altLang="zh-CN" sz="44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charset="-122"/>
              </a:rPr>
              <a:t>SpringMVC</a:t>
            </a:r>
            <a:endParaRPr lang="en-US" altLang="zh-CN" sz="4400" b="1" dirty="0" smtClean="0">
              <a:solidFill>
                <a:prstClr val="black">
                  <a:lumMod val="75000"/>
                  <a:lumOff val="25000"/>
                </a:prstClr>
              </a:solidFill>
              <a:ea typeface="微软雅黑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925865" y="1088434"/>
            <a:ext cx="4340270" cy="3445466"/>
            <a:chOff x="3925865" y="1088434"/>
            <a:chExt cx="4340270" cy="344546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25865" y="1088434"/>
              <a:ext cx="4340270" cy="344546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5072381" y="2180083"/>
              <a:ext cx="2047240" cy="10972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 charset="-122"/>
                  <a:cs typeface="+mn-cs"/>
                </a:rPr>
                <a:t>2018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7830" y="294640"/>
            <a:ext cx="2142490" cy="621665"/>
            <a:chOff x="658" y="464"/>
            <a:chExt cx="3374" cy="97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" y="464"/>
              <a:ext cx="1153" cy="979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811" y="632"/>
              <a:ext cx="2221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云 析 学 院</a:t>
              </a:r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46710" y="5419140"/>
            <a:ext cx="852169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讲师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无双 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】</a:t>
            </a:r>
            <a:r>
              <a:rPr lang="is-IS" altLang="zh-CN" sz="2000" b="1" dirty="0" smtClean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3190976240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7950" y="401320"/>
            <a:ext cx="54483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微软雅黑" charset="-122"/>
                <a:ea typeface="微软雅黑" charset="-122"/>
              </a:rPr>
              <a:t>明理，演术，解惑，悟道，让技术学习不再困难复杂</a:t>
            </a:r>
            <a:endParaRPr lang="zh-CN" alt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ldLvl="0" animBg="1"/>
      <p:bldP spid="44" grpId="0" bldLvl="0" animBg="1"/>
      <p:bldP spid="39" grpId="0" bldLvl="0" animBg="1"/>
      <p:bldP spid="40" grpId="0" bldLvl="0" animBg="1"/>
      <p:bldP spid="41" grpId="0" bldLvl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en-US" altLang="zh-CN" sz="2800" dirty="0"/>
              <a:t>SpringMVC</a:t>
            </a:r>
            <a:r>
              <a:rPr kumimoji="1" lang="zh-CN" altLang="en-US" sz="2800" dirty="0"/>
              <a:t>源码解析</a:t>
            </a:r>
            <a:endParaRPr kumimoji="1" lang="zh-CN" altLang="en-US" sz="2800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95" y="1059180"/>
            <a:ext cx="7864475" cy="519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en-US" altLang="zh-CN" sz="2800" dirty="0"/>
              <a:t>SpringMVC</a:t>
            </a:r>
            <a:r>
              <a:rPr kumimoji="1" lang="zh-CN" altLang="en-US" sz="2800" dirty="0"/>
              <a:t>源码解析</a:t>
            </a:r>
            <a:endParaRPr kumimoji="1" lang="zh-CN" altLang="en-US" sz="2800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5" y="1188085"/>
            <a:ext cx="9950450" cy="520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163243" y="2094975"/>
            <a:ext cx="3670014" cy="2693642"/>
            <a:chOff x="1042322" y="1739901"/>
            <a:chExt cx="4637570" cy="340379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1042322" y="1739901"/>
              <a:ext cx="4637570" cy="340379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552699" y="2720253"/>
              <a:ext cx="1828800" cy="139860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 charset="-122"/>
                  <a:cs typeface="+mn-cs"/>
                </a:rPr>
                <a:t>04</a:t>
              </a:r>
              <a:endPara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722985" y="6139992"/>
            <a:ext cx="1594303" cy="377374"/>
            <a:chOff x="9722985" y="5717714"/>
            <a:chExt cx="1594303" cy="377374"/>
          </a:xfrm>
        </p:grpSpPr>
        <p:grpSp>
          <p:nvGrpSpPr>
            <p:cNvPr id="20" name="组合 19"/>
            <p:cNvGrpSpPr/>
            <p:nvPr/>
          </p:nvGrpSpPr>
          <p:grpSpPr>
            <a:xfrm>
              <a:off x="9722985" y="5717714"/>
              <a:ext cx="1594303" cy="377374"/>
              <a:chOff x="9956800" y="4113202"/>
              <a:chExt cx="2391457" cy="56606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9956800" y="4113202"/>
                <a:ext cx="566057" cy="566057"/>
              </a:xfrm>
              <a:prstGeom prst="ellipse">
                <a:avLst/>
              </a:prstGeom>
              <a:solidFill>
                <a:srgbClr val="00A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869500" y="4113207"/>
                <a:ext cx="566057" cy="566057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1782200" y="4113207"/>
                <a:ext cx="566057" cy="566057"/>
              </a:xfrm>
              <a:prstGeom prst="ellipse">
                <a:avLst/>
              </a:prstGeom>
              <a:solidFill>
                <a:srgbClr val="FF8F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1" name="椭圆 11"/>
            <p:cNvSpPr/>
            <p:nvPr/>
          </p:nvSpPr>
          <p:spPr>
            <a:xfrm>
              <a:off x="9813775" y="5805485"/>
              <a:ext cx="195792" cy="201824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3"/>
            <p:cNvSpPr/>
            <p:nvPr/>
          </p:nvSpPr>
          <p:spPr>
            <a:xfrm>
              <a:off x="10419225" y="5812121"/>
              <a:ext cx="201824" cy="188558"/>
            </a:xfrm>
            <a:custGeom>
              <a:avLst/>
              <a:gdLst>
                <a:gd name="connsiteX0" fmla="*/ 159472 w 338138"/>
                <a:gd name="connsiteY0" fmla="*/ 265112 h 315913"/>
                <a:gd name="connsiteX1" fmla="*/ 155575 w 338138"/>
                <a:gd name="connsiteY1" fmla="*/ 269194 h 315913"/>
                <a:gd name="connsiteX2" fmla="*/ 155575 w 338138"/>
                <a:gd name="connsiteY2" fmla="*/ 289605 h 315913"/>
                <a:gd name="connsiteX3" fmla="*/ 158173 w 338138"/>
                <a:gd name="connsiteY3" fmla="*/ 293687 h 315913"/>
                <a:gd name="connsiteX4" fmla="*/ 181553 w 338138"/>
                <a:gd name="connsiteY4" fmla="*/ 293687 h 315913"/>
                <a:gd name="connsiteX5" fmla="*/ 184150 w 338138"/>
                <a:gd name="connsiteY5" fmla="*/ 290966 h 315913"/>
                <a:gd name="connsiteX6" fmla="*/ 184150 w 338138"/>
                <a:gd name="connsiteY6" fmla="*/ 269194 h 315913"/>
                <a:gd name="connsiteX7" fmla="*/ 181553 w 338138"/>
                <a:gd name="connsiteY7" fmla="*/ 265112 h 315913"/>
                <a:gd name="connsiteX8" fmla="*/ 159472 w 338138"/>
                <a:gd name="connsiteY8" fmla="*/ 265112 h 315913"/>
                <a:gd name="connsiteX9" fmla="*/ 169069 w 338138"/>
                <a:gd name="connsiteY9" fmla="*/ 222250 h 315913"/>
                <a:gd name="connsiteX10" fmla="*/ 155575 w 338138"/>
                <a:gd name="connsiteY10" fmla="*/ 235744 h 315913"/>
                <a:gd name="connsiteX11" fmla="*/ 169069 w 338138"/>
                <a:gd name="connsiteY11" fmla="*/ 249238 h 315913"/>
                <a:gd name="connsiteX12" fmla="*/ 182563 w 338138"/>
                <a:gd name="connsiteY12" fmla="*/ 235744 h 315913"/>
                <a:gd name="connsiteX13" fmla="*/ 169069 w 338138"/>
                <a:gd name="connsiteY13" fmla="*/ 222250 h 315913"/>
                <a:gd name="connsiteX14" fmla="*/ 145852 w 338138"/>
                <a:gd name="connsiteY14" fmla="*/ 55033 h 315913"/>
                <a:gd name="connsiteX15" fmla="*/ 157704 w 338138"/>
                <a:gd name="connsiteY15" fmla="*/ 56356 h 315913"/>
                <a:gd name="connsiteX16" fmla="*/ 156388 w 338138"/>
                <a:gd name="connsiteY16" fmla="*/ 68262 h 315913"/>
                <a:gd name="connsiteX17" fmla="*/ 57619 w 338138"/>
                <a:gd name="connsiteY17" fmla="*/ 137054 h 315913"/>
                <a:gd name="connsiteX18" fmla="*/ 53669 w 338138"/>
                <a:gd name="connsiteY18" fmla="*/ 139700 h 315913"/>
                <a:gd name="connsiteX19" fmla="*/ 47084 w 338138"/>
                <a:gd name="connsiteY19" fmla="*/ 135731 h 315913"/>
                <a:gd name="connsiteX20" fmla="*/ 48401 w 338138"/>
                <a:gd name="connsiteY20" fmla="*/ 123825 h 315913"/>
                <a:gd name="connsiteX21" fmla="*/ 145852 w 338138"/>
                <a:gd name="connsiteY21" fmla="*/ 55033 h 315913"/>
                <a:gd name="connsiteX22" fmla="*/ 88577 w 338138"/>
                <a:gd name="connsiteY22" fmla="*/ 47055 h 315913"/>
                <a:gd name="connsiteX23" fmla="*/ 100532 w 338138"/>
                <a:gd name="connsiteY23" fmla="*/ 48358 h 315913"/>
                <a:gd name="connsiteX24" fmla="*/ 99203 w 338138"/>
                <a:gd name="connsiteY24" fmla="*/ 60081 h 315913"/>
                <a:gd name="connsiteX25" fmla="*/ 52712 w 338138"/>
                <a:gd name="connsiteY25" fmla="*/ 92645 h 315913"/>
                <a:gd name="connsiteX26" fmla="*/ 47399 w 338138"/>
                <a:gd name="connsiteY26" fmla="*/ 95250 h 315913"/>
                <a:gd name="connsiteX27" fmla="*/ 40757 w 338138"/>
                <a:gd name="connsiteY27" fmla="*/ 91342 h 315913"/>
                <a:gd name="connsiteX28" fmla="*/ 43414 w 338138"/>
                <a:gd name="connsiteY28" fmla="*/ 79619 h 315913"/>
                <a:gd name="connsiteX29" fmla="*/ 88577 w 338138"/>
                <a:gd name="connsiteY29" fmla="*/ 47055 h 315913"/>
                <a:gd name="connsiteX30" fmla="*/ 35086 w 338138"/>
                <a:gd name="connsiteY30" fmla="*/ 22225 h 315913"/>
                <a:gd name="connsiteX31" fmla="*/ 20637 w 338138"/>
                <a:gd name="connsiteY31" fmla="*/ 35344 h 315913"/>
                <a:gd name="connsiteX32" fmla="*/ 20637 w 338138"/>
                <a:gd name="connsiteY32" fmla="*/ 196707 h 315913"/>
                <a:gd name="connsiteX33" fmla="*/ 35086 w 338138"/>
                <a:gd name="connsiteY33" fmla="*/ 211138 h 315913"/>
                <a:gd name="connsiteX34" fmla="*/ 303051 w 338138"/>
                <a:gd name="connsiteY34" fmla="*/ 211138 h 315913"/>
                <a:gd name="connsiteX35" fmla="*/ 317500 w 338138"/>
                <a:gd name="connsiteY35" fmla="*/ 196707 h 315913"/>
                <a:gd name="connsiteX36" fmla="*/ 317500 w 338138"/>
                <a:gd name="connsiteY36" fmla="*/ 35344 h 315913"/>
                <a:gd name="connsiteX37" fmla="*/ 303051 w 338138"/>
                <a:gd name="connsiteY37" fmla="*/ 22225 h 315913"/>
                <a:gd name="connsiteX38" fmla="*/ 35086 w 338138"/>
                <a:gd name="connsiteY38" fmla="*/ 22225 h 315913"/>
                <a:gd name="connsiteX39" fmla="*/ 14529 w 338138"/>
                <a:gd name="connsiteY39" fmla="*/ 0 h 315913"/>
                <a:gd name="connsiteX40" fmla="*/ 323609 w 338138"/>
                <a:gd name="connsiteY40" fmla="*/ 0 h 315913"/>
                <a:gd name="connsiteX41" fmla="*/ 338138 w 338138"/>
                <a:gd name="connsiteY41" fmla="*/ 13163 h 315913"/>
                <a:gd name="connsiteX42" fmla="*/ 338138 w 338138"/>
                <a:gd name="connsiteY42" fmla="*/ 251414 h 315913"/>
                <a:gd name="connsiteX43" fmla="*/ 323609 w 338138"/>
                <a:gd name="connsiteY43" fmla="*/ 265893 h 315913"/>
                <a:gd name="connsiteX44" fmla="*/ 210016 w 338138"/>
                <a:gd name="connsiteY44" fmla="*/ 265893 h 315913"/>
                <a:gd name="connsiteX45" fmla="*/ 207374 w 338138"/>
                <a:gd name="connsiteY45" fmla="*/ 268526 h 315913"/>
                <a:gd name="connsiteX46" fmla="*/ 207374 w 338138"/>
                <a:gd name="connsiteY46" fmla="*/ 290903 h 315913"/>
                <a:gd name="connsiteX47" fmla="*/ 208695 w 338138"/>
                <a:gd name="connsiteY47" fmla="*/ 293536 h 315913"/>
                <a:gd name="connsiteX48" fmla="*/ 239074 w 338138"/>
                <a:gd name="connsiteY48" fmla="*/ 293536 h 315913"/>
                <a:gd name="connsiteX49" fmla="*/ 250962 w 338138"/>
                <a:gd name="connsiteY49" fmla="*/ 305383 h 315913"/>
                <a:gd name="connsiteX50" fmla="*/ 239074 w 338138"/>
                <a:gd name="connsiteY50" fmla="*/ 315913 h 315913"/>
                <a:gd name="connsiteX51" fmla="*/ 99064 w 338138"/>
                <a:gd name="connsiteY51" fmla="*/ 315913 h 315913"/>
                <a:gd name="connsiteX52" fmla="*/ 87176 w 338138"/>
                <a:gd name="connsiteY52" fmla="*/ 305383 h 315913"/>
                <a:gd name="connsiteX53" fmla="*/ 99064 w 338138"/>
                <a:gd name="connsiteY53" fmla="*/ 293536 h 315913"/>
                <a:gd name="connsiteX54" fmla="*/ 129444 w 338138"/>
                <a:gd name="connsiteY54" fmla="*/ 293536 h 315913"/>
                <a:gd name="connsiteX55" fmla="*/ 130765 w 338138"/>
                <a:gd name="connsiteY55" fmla="*/ 289587 h 315913"/>
                <a:gd name="connsiteX56" fmla="*/ 130765 w 338138"/>
                <a:gd name="connsiteY56" fmla="*/ 268526 h 315913"/>
                <a:gd name="connsiteX57" fmla="*/ 126802 w 338138"/>
                <a:gd name="connsiteY57" fmla="*/ 265893 h 315913"/>
                <a:gd name="connsiteX58" fmla="*/ 14529 w 338138"/>
                <a:gd name="connsiteY58" fmla="*/ 265893 h 315913"/>
                <a:gd name="connsiteX59" fmla="*/ 0 w 338138"/>
                <a:gd name="connsiteY59" fmla="*/ 251414 h 315913"/>
                <a:gd name="connsiteX60" fmla="*/ 0 w 338138"/>
                <a:gd name="connsiteY60" fmla="*/ 13163 h 315913"/>
                <a:gd name="connsiteX61" fmla="*/ 14529 w 338138"/>
                <a:gd name="connsiteY61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32"/>
            <p:cNvSpPr/>
            <p:nvPr/>
          </p:nvSpPr>
          <p:spPr>
            <a:xfrm>
              <a:off x="11027691" y="5824802"/>
              <a:ext cx="201824" cy="163196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7830" y="294640"/>
            <a:ext cx="2142490" cy="621665"/>
            <a:chOff x="658" y="464"/>
            <a:chExt cx="3374" cy="97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" y="464"/>
              <a:ext cx="1153" cy="97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811" y="632"/>
              <a:ext cx="2221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云 析 学 院</a:t>
              </a:r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01015" y="3118630"/>
            <a:ext cx="56736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设计模式</a:t>
            </a:r>
            <a:endParaRPr lang="zh-CN" alt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en-US" altLang="zh-CN" sz="2800" dirty="0"/>
              <a:t>SpringMVC</a:t>
            </a:r>
            <a:r>
              <a:rPr kumimoji="1" lang="zh-CN" altLang="en-US" sz="2800" dirty="0"/>
              <a:t>源码分析</a:t>
            </a:r>
            <a:endParaRPr kumimoji="1" lang="zh-CN" altLang="en-US" sz="2800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5770" y="1266825"/>
            <a:ext cx="7339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15770" y="1079500"/>
            <a:ext cx="6807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此处重点分析</a:t>
            </a:r>
            <a:r>
              <a:rPr lang="en-US" altLang="zh-CN"/>
              <a:t>2</a:t>
            </a:r>
            <a:r>
              <a:rPr lang="zh-CN" altLang="en-US"/>
              <a:t>种设计模式：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模板方法模式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拦截过滤器模式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en-US" altLang="zh-CN" sz="2800" dirty="0"/>
              <a:t>SpringMVC</a:t>
            </a:r>
            <a:r>
              <a:rPr kumimoji="1" lang="zh-CN" altLang="en-US" sz="2800" dirty="0"/>
              <a:t>源码分析</a:t>
            </a:r>
            <a:endParaRPr kumimoji="1" lang="zh-CN" altLang="en-US" sz="2800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5770" y="1266825"/>
            <a:ext cx="7339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15770" y="1079500"/>
            <a:ext cx="6807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此处涉及</a:t>
            </a:r>
            <a:r>
              <a:rPr lang="en-US" altLang="zh-CN"/>
              <a:t>2</a:t>
            </a:r>
            <a:r>
              <a:rPr lang="zh-CN" altLang="en-US"/>
              <a:t>种设计模式：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模板方法模式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拦截过滤器模式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en-US" altLang="zh-CN" sz="2800" dirty="0"/>
              <a:t>SpringMVC</a:t>
            </a:r>
            <a:r>
              <a:rPr kumimoji="1" lang="zh-CN" altLang="en-US" sz="2800" dirty="0"/>
              <a:t>源码分析</a:t>
            </a:r>
            <a:endParaRPr kumimoji="1" lang="zh-CN" altLang="en-US" sz="2800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5770" y="1266825"/>
            <a:ext cx="7339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15770" y="1079500"/>
            <a:ext cx="6807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模板方法：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15770" y="1682115"/>
            <a:ext cx="9089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模板方法模式在一个方法中定义一个算法的骨架，而将一些步骤的实现延迟到子类中。模板方法使得子类可以在不改变算法结构的情况下，重新定义算法中某些步骤的具体实现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模板方法模式</a:t>
            </a:r>
            <a:endParaRPr kumimoji="1" lang="zh-CN" altLang="en-US" sz="2800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60" y="574040"/>
            <a:ext cx="6452235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6060" y="434340"/>
            <a:ext cx="6807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拦截过滤器模式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35" y="1913255"/>
            <a:ext cx="7771130" cy="303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6060" y="434340"/>
            <a:ext cx="6807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拦截过滤器模式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590" y="1079500"/>
            <a:ext cx="7320915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dirty="0"/>
              <a:t>场景分析题</a:t>
            </a:r>
            <a:endParaRPr kumimoji="1" lang="zh-CN" altLang="en-US" sz="2800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5770" y="1266825"/>
            <a:ext cx="73393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抽象建模：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fuck，shit，沙雕产品经理的沙雕需求，老子不干了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5770" y="2661920"/>
            <a:ext cx="987361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骨灰级：手写设计模式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· </a:t>
            </a:r>
            <a:r>
              <a:rPr lang="zh-CN" altLang="en-US">
                <a:sym typeface="+mn-ea"/>
              </a:rPr>
              <a:t>不被依赖于</a:t>
            </a:r>
            <a:r>
              <a:rPr lang="en-US" altLang="zh-CN">
                <a:sym typeface="+mn-ea"/>
              </a:rPr>
              <a:t>SpringMVC——</a:t>
            </a:r>
            <a:r>
              <a:rPr lang="zh-CN" altLang="en-US">
                <a:sym typeface="+mn-ea"/>
              </a:rPr>
              <a:t>比如</a:t>
            </a:r>
            <a:r>
              <a:rPr lang="en-US" altLang="zh-CN">
                <a:sym typeface="+mn-ea"/>
              </a:rPr>
              <a:t>Service</a:t>
            </a:r>
            <a:r>
              <a:rPr lang="zh-CN" altLang="en-US">
                <a:sym typeface="+mn-ea"/>
              </a:rPr>
              <a:t>环境，或者纯</a:t>
            </a:r>
            <a:r>
              <a:rPr lang="en-US" altLang="zh-CN">
                <a:sym typeface="+mn-ea"/>
              </a:rPr>
              <a:t>DAO</a:t>
            </a:r>
            <a:r>
              <a:rPr lang="zh-CN" altLang="en-US">
                <a:sym typeface="+mn-ea"/>
              </a:rPr>
              <a:t>操作，不涉及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功能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· </a:t>
            </a:r>
            <a:r>
              <a:rPr lang="zh-CN" altLang="en-US">
                <a:sym typeface="+mn-ea"/>
              </a:rPr>
              <a:t>可以实现更多丰富的功能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· </a:t>
            </a:r>
            <a:r>
              <a:rPr lang="zh-CN" altLang="en-US">
                <a:sym typeface="+mn-ea"/>
              </a:rPr>
              <a:t>高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格骨灰级玩家必备技能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150179" y="1727201"/>
            <a:ext cx="4637570" cy="3403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68812" y="288532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</a:rPr>
              <a:t>目录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53704" y="1471397"/>
            <a:ext cx="4399094" cy="713079"/>
            <a:chOff x="6288313" y="1301531"/>
            <a:chExt cx="4399094" cy="71307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6288313" y="1301531"/>
              <a:ext cx="971550" cy="71307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559532" y="1332672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392090" y="1372738"/>
              <a:ext cx="329531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场景分析题</a:t>
              </a: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45448" y="2493750"/>
            <a:ext cx="4883154" cy="805338"/>
            <a:chOff x="6288313" y="2490681"/>
            <a:chExt cx="4298172" cy="71307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6288313" y="2490681"/>
              <a:ext cx="971550" cy="71307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559532" y="2523732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91168" y="2701038"/>
              <a:ext cx="3295317" cy="4076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SpringMVC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优雅解决方案</a:t>
              </a: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722985" y="6139992"/>
            <a:ext cx="1594303" cy="377374"/>
            <a:chOff x="9722985" y="5717714"/>
            <a:chExt cx="1594303" cy="377374"/>
          </a:xfrm>
        </p:grpSpPr>
        <p:grpSp>
          <p:nvGrpSpPr>
            <p:cNvPr id="30" name="组合 29"/>
            <p:cNvGrpSpPr/>
            <p:nvPr/>
          </p:nvGrpSpPr>
          <p:grpSpPr>
            <a:xfrm>
              <a:off x="9722985" y="5717714"/>
              <a:ext cx="1594303" cy="377374"/>
              <a:chOff x="9956800" y="4113202"/>
              <a:chExt cx="2391457" cy="566062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9956800" y="4113202"/>
                <a:ext cx="566057" cy="566057"/>
              </a:xfrm>
              <a:prstGeom prst="ellipse">
                <a:avLst/>
              </a:prstGeom>
              <a:solidFill>
                <a:srgbClr val="00A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9500" y="4113207"/>
                <a:ext cx="566057" cy="566057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1782200" y="4113207"/>
                <a:ext cx="566057" cy="566057"/>
              </a:xfrm>
              <a:prstGeom prst="ellipse">
                <a:avLst/>
              </a:prstGeom>
              <a:solidFill>
                <a:srgbClr val="FF8F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31" name="椭圆 11"/>
            <p:cNvSpPr/>
            <p:nvPr/>
          </p:nvSpPr>
          <p:spPr>
            <a:xfrm>
              <a:off x="9813775" y="5805485"/>
              <a:ext cx="195792" cy="201824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23"/>
            <p:cNvSpPr/>
            <p:nvPr/>
          </p:nvSpPr>
          <p:spPr>
            <a:xfrm>
              <a:off x="10419225" y="5812121"/>
              <a:ext cx="201824" cy="188558"/>
            </a:xfrm>
            <a:custGeom>
              <a:avLst/>
              <a:gdLst>
                <a:gd name="connsiteX0" fmla="*/ 159472 w 338138"/>
                <a:gd name="connsiteY0" fmla="*/ 265112 h 315913"/>
                <a:gd name="connsiteX1" fmla="*/ 155575 w 338138"/>
                <a:gd name="connsiteY1" fmla="*/ 269194 h 315913"/>
                <a:gd name="connsiteX2" fmla="*/ 155575 w 338138"/>
                <a:gd name="connsiteY2" fmla="*/ 289605 h 315913"/>
                <a:gd name="connsiteX3" fmla="*/ 158173 w 338138"/>
                <a:gd name="connsiteY3" fmla="*/ 293687 h 315913"/>
                <a:gd name="connsiteX4" fmla="*/ 181553 w 338138"/>
                <a:gd name="connsiteY4" fmla="*/ 293687 h 315913"/>
                <a:gd name="connsiteX5" fmla="*/ 184150 w 338138"/>
                <a:gd name="connsiteY5" fmla="*/ 290966 h 315913"/>
                <a:gd name="connsiteX6" fmla="*/ 184150 w 338138"/>
                <a:gd name="connsiteY6" fmla="*/ 269194 h 315913"/>
                <a:gd name="connsiteX7" fmla="*/ 181553 w 338138"/>
                <a:gd name="connsiteY7" fmla="*/ 265112 h 315913"/>
                <a:gd name="connsiteX8" fmla="*/ 159472 w 338138"/>
                <a:gd name="connsiteY8" fmla="*/ 265112 h 315913"/>
                <a:gd name="connsiteX9" fmla="*/ 169069 w 338138"/>
                <a:gd name="connsiteY9" fmla="*/ 222250 h 315913"/>
                <a:gd name="connsiteX10" fmla="*/ 155575 w 338138"/>
                <a:gd name="connsiteY10" fmla="*/ 235744 h 315913"/>
                <a:gd name="connsiteX11" fmla="*/ 169069 w 338138"/>
                <a:gd name="connsiteY11" fmla="*/ 249238 h 315913"/>
                <a:gd name="connsiteX12" fmla="*/ 182563 w 338138"/>
                <a:gd name="connsiteY12" fmla="*/ 235744 h 315913"/>
                <a:gd name="connsiteX13" fmla="*/ 169069 w 338138"/>
                <a:gd name="connsiteY13" fmla="*/ 222250 h 315913"/>
                <a:gd name="connsiteX14" fmla="*/ 145852 w 338138"/>
                <a:gd name="connsiteY14" fmla="*/ 55033 h 315913"/>
                <a:gd name="connsiteX15" fmla="*/ 157704 w 338138"/>
                <a:gd name="connsiteY15" fmla="*/ 56356 h 315913"/>
                <a:gd name="connsiteX16" fmla="*/ 156388 w 338138"/>
                <a:gd name="connsiteY16" fmla="*/ 68262 h 315913"/>
                <a:gd name="connsiteX17" fmla="*/ 57619 w 338138"/>
                <a:gd name="connsiteY17" fmla="*/ 137054 h 315913"/>
                <a:gd name="connsiteX18" fmla="*/ 53669 w 338138"/>
                <a:gd name="connsiteY18" fmla="*/ 139700 h 315913"/>
                <a:gd name="connsiteX19" fmla="*/ 47084 w 338138"/>
                <a:gd name="connsiteY19" fmla="*/ 135731 h 315913"/>
                <a:gd name="connsiteX20" fmla="*/ 48401 w 338138"/>
                <a:gd name="connsiteY20" fmla="*/ 123825 h 315913"/>
                <a:gd name="connsiteX21" fmla="*/ 145852 w 338138"/>
                <a:gd name="connsiteY21" fmla="*/ 55033 h 315913"/>
                <a:gd name="connsiteX22" fmla="*/ 88577 w 338138"/>
                <a:gd name="connsiteY22" fmla="*/ 47055 h 315913"/>
                <a:gd name="connsiteX23" fmla="*/ 100532 w 338138"/>
                <a:gd name="connsiteY23" fmla="*/ 48358 h 315913"/>
                <a:gd name="connsiteX24" fmla="*/ 99203 w 338138"/>
                <a:gd name="connsiteY24" fmla="*/ 60081 h 315913"/>
                <a:gd name="connsiteX25" fmla="*/ 52712 w 338138"/>
                <a:gd name="connsiteY25" fmla="*/ 92645 h 315913"/>
                <a:gd name="connsiteX26" fmla="*/ 47399 w 338138"/>
                <a:gd name="connsiteY26" fmla="*/ 95250 h 315913"/>
                <a:gd name="connsiteX27" fmla="*/ 40757 w 338138"/>
                <a:gd name="connsiteY27" fmla="*/ 91342 h 315913"/>
                <a:gd name="connsiteX28" fmla="*/ 43414 w 338138"/>
                <a:gd name="connsiteY28" fmla="*/ 79619 h 315913"/>
                <a:gd name="connsiteX29" fmla="*/ 88577 w 338138"/>
                <a:gd name="connsiteY29" fmla="*/ 47055 h 315913"/>
                <a:gd name="connsiteX30" fmla="*/ 35086 w 338138"/>
                <a:gd name="connsiteY30" fmla="*/ 22225 h 315913"/>
                <a:gd name="connsiteX31" fmla="*/ 20637 w 338138"/>
                <a:gd name="connsiteY31" fmla="*/ 35344 h 315913"/>
                <a:gd name="connsiteX32" fmla="*/ 20637 w 338138"/>
                <a:gd name="connsiteY32" fmla="*/ 196707 h 315913"/>
                <a:gd name="connsiteX33" fmla="*/ 35086 w 338138"/>
                <a:gd name="connsiteY33" fmla="*/ 211138 h 315913"/>
                <a:gd name="connsiteX34" fmla="*/ 303051 w 338138"/>
                <a:gd name="connsiteY34" fmla="*/ 211138 h 315913"/>
                <a:gd name="connsiteX35" fmla="*/ 317500 w 338138"/>
                <a:gd name="connsiteY35" fmla="*/ 196707 h 315913"/>
                <a:gd name="connsiteX36" fmla="*/ 317500 w 338138"/>
                <a:gd name="connsiteY36" fmla="*/ 35344 h 315913"/>
                <a:gd name="connsiteX37" fmla="*/ 303051 w 338138"/>
                <a:gd name="connsiteY37" fmla="*/ 22225 h 315913"/>
                <a:gd name="connsiteX38" fmla="*/ 35086 w 338138"/>
                <a:gd name="connsiteY38" fmla="*/ 22225 h 315913"/>
                <a:gd name="connsiteX39" fmla="*/ 14529 w 338138"/>
                <a:gd name="connsiteY39" fmla="*/ 0 h 315913"/>
                <a:gd name="connsiteX40" fmla="*/ 323609 w 338138"/>
                <a:gd name="connsiteY40" fmla="*/ 0 h 315913"/>
                <a:gd name="connsiteX41" fmla="*/ 338138 w 338138"/>
                <a:gd name="connsiteY41" fmla="*/ 13163 h 315913"/>
                <a:gd name="connsiteX42" fmla="*/ 338138 w 338138"/>
                <a:gd name="connsiteY42" fmla="*/ 251414 h 315913"/>
                <a:gd name="connsiteX43" fmla="*/ 323609 w 338138"/>
                <a:gd name="connsiteY43" fmla="*/ 265893 h 315913"/>
                <a:gd name="connsiteX44" fmla="*/ 210016 w 338138"/>
                <a:gd name="connsiteY44" fmla="*/ 265893 h 315913"/>
                <a:gd name="connsiteX45" fmla="*/ 207374 w 338138"/>
                <a:gd name="connsiteY45" fmla="*/ 268526 h 315913"/>
                <a:gd name="connsiteX46" fmla="*/ 207374 w 338138"/>
                <a:gd name="connsiteY46" fmla="*/ 290903 h 315913"/>
                <a:gd name="connsiteX47" fmla="*/ 208695 w 338138"/>
                <a:gd name="connsiteY47" fmla="*/ 293536 h 315913"/>
                <a:gd name="connsiteX48" fmla="*/ 239074 w 338138"/>
                <a:gd name="connsiteY48" fmla="*/ 293536 h 315913"/>
                <a:gd name="connsiteX49" fmla="*/ 250962 w 338138"/>
                <a:gd name="connsiteY49" fmla="*/ 305383 h 315913"/>
                <a:gd name="connsiteX50" fmla="*/ 239074 w 338138"/>
                <a:gd name="connsiteY50" fmla="*/ 315913 h 315913"/>
                <a:gd name="connsiteX51" fmla="*/ 99064 w 338138"/>
                <a:gd name="connsiteY51" fmla="*/ 315913 h 315913"/>
                <a:gd name="connsiteX52" fmla="*/ 87176 w 338138"/>
                <a:gd name="connsiteY52" fmla="*/ 305383 h 315913"/>
                <a:gd name="connsiteX53" fmla="*/ 99064 w 338138"/>
                <a:gd name="connsiteY53" fmla="*/ 293536 h 315913"/>
                <a:gd name="connsiteX54" fmla="*/ 129444 w 338138"/>
                <a:gd name="connsiteY54" fmla="*/ 293536 h 315913"/>
                <a:gd name="connsiteX55" fmla="*/ 130765 w 338138"/>
                <a:gd name="connsiteY55" fmla="*/ 289587 h 315913"/>
                <a:gd name="connsiteX56" fmla="*/ 130765 w 338138"/>
                <a:gd name="connsiteY56" fmla="*/ 268526 h 315913"/>
                <a:gd name="connsiteX57" fmla="*/ 126802 w 338138"/>
                <a:gd name="connsiteY57" fmla="*/ 265893 h 315913"/>
                <a:gd name="connsiteX58" fmla="*/ 14529 w 338138"/>
                <a:gd name="connsiteY58" fmla="*/ 265893 h 315913"/>
                <a:gd name="connsiteX59" fmla="*/ 0 w 338138"/>
                <a:gd name="connsiteY59" fmla="*/ 251414 h 315913"/>
                <a:gd name="connsiteX60" fmla="*/ 0 w 338138"/>
                <a:gd name="connsiteY60" fmla="*/ 13163 h 315913"/>
                <a:gd name="connsiteX61" fmla="*/ 14529 w 338138"/>
                <a:gd name="connsiteY61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027691" y="5824802"/>
              <a:ext cx="201824" cy="163196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7830" y="294640"/>
            <a:ext cx="2142490" cy="621665"/>
            <a:chOff x="658" y="464"/>
            <a:chExt cx="3374" cy="979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" y="464"/>
              <a:ext cx="1153" cy="979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1811" y="632"/>
              <a:ext cx="2221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云 析 学 院</a:t>
              </a:r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69578" y="3698345"/>
            <a:ext cx="4883154" cy="805338"/>
            <a:chOff x="6288313" y="2490681"/>
            <a:chExt cx="4298172" cy="71307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6288313" y="2490681"/>
              <a:ext cx="971550" cy="71307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584654" y="2523732"/>
              <a:ext cx="334799" cy="46217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3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91168" y="2701038"/>
              <a:ext cx="3295317" cy="4076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SpringMVC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源码解析</a:t>
              </a: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48318" y="4814675"/>
            <a:ext cx="4880614" cy="805338"/>
            <a:chOff x="6288313" y="2490681"/>
            <a:chExt cx="4295936" cy="71307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6288313" y="2490681"/>
              <a:ext cx="971550" cy="713079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6584655" y="2523732"/>
              <a:ext cx="334799" cy="46217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4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88932" y="2643688"/>
              <a:ext cx="3295317" cy="4076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设计模式</a:t>
              </a: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模板方法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拦截过滤器模式实战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9722985" y="6139992"/>
            <a:ext cx="377371" cy="377371"/>
          </a:xfrm>
          <a:prstGeom prst="ellipse">
            <a:avLst/>
          </a:pr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331451" y="6139995"/>
            <a:ext cx="377371" cy="377371"/>
          </a:xfrm>
          <a:prstGeom prst="ellipse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939917" y="6139995"/>
            <a:ext cx="377371" cy="377371"/>
          </a:xfrm>
          <a:prstGeom prst="ellipse">
            <a:avLst/>
          </a:prstGeom>
          <a:solidFill>
            <a:srgbClr val="FF8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39" name="椭圆 11"/>
          <p:cNvSpPr/>
          <p:nvPr/>
        </p:nvSpPr>
        <p:spPr>
          <a:xfrm>
            <a:off x="8911567" y="6227763"/>
            <a:ext cx="195792" cy="201824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40" name="椭圆 23"/>
          <p:cNvSpPr/>
          <p:nvPr/>
        </p:nvSpPr>
        <p:spPr>
          <a:xfrm>
            <a:off x="9517017" y="6234399"/>
            <a:ext cx="201824" cy="188558"/>
          </a:xfrm>
          <a:custGeom>
            <a:avLst/>
            <a:gdLst>
              <a:gd name="connsiteX0" fmla="*/ 159472 w 338138"/>
              <a:gd name="connsiteY0" fmla="*/ 265112 h 315913"/>
              <a:gd name="connsiteX1" fmla="*/ 155575 w 338138"/>
              <a:gd name="connsiteY1" fmla="*/ 269194 h 315913"/>
              <a:gd name="connsiteX2" fmla="*/ 155575 w 338138"/>
              <a:gd name="connsiteY2" fmla="*/ 289605 h 315913"/>
              <a:gd name="connsiteX3" fmla="*/ 158173 w 338138"/>
              <a:gd name="connsiteY3" fmla="*/ 293687 h 315913"/>
              <a:gd name="connsiteX4" fmla="*/ 181553 w 338138"/>
              <a:gd name="connsiteY4" fmla="*/ 293687 h 315913"/>
              <a:gd name="connsiteX5" fmla="*/ 184150 w 338138"/>
              <a:gd name="connsiteY5" fmla="*/ 290966 h 315913"/>
              <a:gd name="connsiteX6" fmla="*/ 184150 w 338138"/>
              <a:gd name="connsiteY6" fmla="*/ 269194 h 315913"/>
              <a:gd name="connsiteX7" fmla="*/ 181553 w 338138"/>
              <a:gd name="connsiteY7" fmla="*/ 265112 h 315913"/>
              <a:gd name="connsiteX8" fmla="*/ 159472 w 338138"/>
              <a:gd name="connsiteY8" fmla="*/ 265112 h 315913"/>
              <a:gd name="connsiteX9" fmla="*/ 169069 w 338138"/>
              <a:gd name="connsiteY9" fmla="*/ 222250 h 315913"/>
              <a:gd name="connsiteX10" fmla="*/ 155575 w 338138"/>
              <a:gd name="connsiteY10" fmla="*/ 235744 h 315913"/>
              <a:gd name="connsiteX11" fmla="*/ 169069 w 338138"/>
              <a:gd name="connsiteY11" fmla="*/ 249238 h 315913"/>
              <a:gd name="connsiteX12" fmla="*/ 182563 w 338138"/>
              <a:gd name="connsiteY12" fmla="*/ 235744 h 315913"/>
              <a:gd name="connsiteX13" fmla="*/ 169069 w 338138"/>
              <a:gd name="connsiteY13" fmla="*/ 222250 h 315913"/>
              <a:gd name="connsiteX14" fmla="*/ 145852 w 338138"/>
              <a:gd name="connsiteY14" fmla="*/ 55033 h 315913"/>
              <a:gd name="connsiteX15" fmla="*/ 157704 w 338138"/>
              <a:gd name="connsiteY15" fmla="*/ 56356 h 315913"/>
              <a:gd name="connsiteX16" fmla="*/ 156388 w 338138"/>
              <a:gd name="connsiteY16" fmla="*/ 68262 h 315913"/>
              <a:gd name="connsiteX17" fmla="*/ 57619 w 338138"/>
              <a:gd name="connsiteY17" fmla="*/ 137054 h 315913"/>
              <a:gd name="connsiteX18" fmla="*/ 53669 w 338138"/>
              <a:gd name="connsiteY18" fmla="*/ 139700 h 315913"/>
              <a:gd name="connsiteX19" fmla="*/ 47084 w 338138"/>
              <a:gd name="connsiteY19" fmla="*/ 135731 h 315913"/>
              <a:gd name="connsiteX20" fmla="*/ 48401 w 338138"/>
              <a:gd name="connsiteY20" fmla="*/ 123825 h 315913"/>
              <a:gd name="connsiteX21" fmla="*/ 145852 w 338138"/>
              <a:gd name="connsiteY21" fmla="*/ 55033 h 315913"/>
              <a:gd name="connsiteX22" fmla="*/ 88577 w 338138"/>
              <a:gd name="connsiteY22" fmla="*/ 47055 h 315913"/>
              <a:gd name="connsiteX23" fmla="*/ 100532 w 338138"/>
              <a:gd name="connsiteY23" fmla="*/ 48358 h 315913"/>
              <a:gd name="connsiteX24" fmla="*/ 99203 w 338138"/>
              <a:gd name="connsiteY24" fmla="*/ 60081 h 315913"/>
              <a:gd name="connsiteX25" fmla="*/ 52712 w 338138"/>
              <a:gd name="connsiteY25" fmla="*/ 92645 h 315913"/>
              <a:gd name="connsiteX26" fmla="*/ 47399 w 338138"/>
              <a:gd name="connsiteY26" fmla="*/ 95250 h 315913"/>
              <a:gd name="connsiteX27" fmla="*/ 40757 w 338138"/>
              <a:gd name="connsiteY27" fmla="*/ 91342 h 315913"/>
              <a:gd name="connsiteX28" fmla="*/ 43414 w 338138"/>
              <a:gd name="connsiteY28" fmla="*/ 79619 h 315913"/>
              <a:gd name="connsiteX29" fmla="*/ 88577 w 338138"/>
              <a:gd name="connsiteY29" fmla="*/ 47055 h 315913"/>
              <a:gd name="connsiteX30" fmla="*/ 35086 w 338138"/>
              <a:gd name="connsiteY30" fmla="*/ 22225 h 315913"/>
              <a:gd name="connsiteX31" fmla="*/ 20637 w 338138"/>
              <a:gd name="connsiteY31" fmla="*/ 35344 h 315913"/>
              <a:gd name="connsiteX32" fmla="*/ 20637 w 338138"/>
              <a:gd name="connsiteY32" fmla="*/ 196707 h 315913"/>
              <a:gd name="connsiteX33" fmla="*/ 35086 w 338138"/>
              <a:gd name="connsiteY33" fmla="*/ 211138 h 315913"/>
              <a:gd name="connsiteX34" fmla="*/ 303051 w 338138"/>
              <a:gd name="connsiteY34" fmla="*/ 211138 h 315913"/>
              <a:gd name="connsiteX35" fmla="*/ 317500 w 338138"/>
              <a:gd name="connsiteY35" fmla="*/ 196707 h 315913"/>
              <a:gd name="connsiteX36" fmla="*/ 317500 w 338138"/>
              <a:gd name="connsiteY36" fmla="*/ 35344 h 315913"/>
              <a:gd name="connsiteX37" fmla="*/ 303051 w 338138"/>
              <a:gd name="connsiteY37" fmla="*/ 22225 h 315913"/>
              <a:gd name="connsiteX38" fmla="*/ 35086 w 338138"/>
              <a:gd name="connsiteY38" fmla="*/ 22225 h 315913"/>
              <a:gd name="connsiteX39" fmla="*/ 14529 w 338138"/>
              <a:gd name="connsiteY39" fmla="*/ 0 h 315913"/>
              <a:gd name="connsiteX40" fmla="*/ 323609 w 338138"/>
              <a:gd name="connsiteY40" fmla="*/ 0 h 315913"/>
              <a:gd name="connsiteX41" fmla="*/ 338138 w 338138"/>
              <a:gd name="connsiteY41" fmla="*/ 13163 h 315913"/>
              <a:gd name="connsiteX42" fmla="*/ 338138 w 338138"/>
              <a:gd name="connsiteY42" fmla="*/ 251414 h 315913"/>
              <a:gd name="connsiteX43" fmla="*/ 323609 w 338138"/>
              <a:gd name="connsiteY43" fmla="*/ 265893 h 315913"/>
              <a:gd name="connsiteX44" fmla="*/ 210016 w 338138"/>
              <a:gd name="connsiteY44" fmla="*/ 265893 h 315913"/>
              <a:gd name="connsiteX45" fmla="*/ 207374 w 338138"/>
              <a:gd name="connsiteY45" fmla="*/ 268526 h 315913"/>
              <a:gd name="connsiteX46" fmla="*/ 207374 w 338138"/>
              <a:gd name="connsiteY46" fmla="*/ 290903 h 315913"/>
              <a:gd name="connsiteX47" fmla="*/ 208695 w 338138"/>
              <a:gd name="connsiteY47" fmla="*/ 293536 h 315913"/>
              <a:gd name="connsiteX48" fmla="*/ 239074 w 338138"/>
              <a:gd name="connsiteY48" fmla="*/ 293536 h 315913"/>
              <a:gd name="connsiteX49" fmla="*/ 250962 w 338138"/>
              <a:gd name="connsiteY49" fmla="*/ 305383 h 315913"/>
              <a:gd name="connsiteX50" fmla="*/ 239074 w 338138"/>
              <a:gd name="connsiteY50" fmla="*/ 315913 h 315913"/>
              <a:gd name="connsiteX51" fmla="*/ 99064 w 338138"/>
              <a:gd name="connsiteY51" fmla="*/ 315913 h 315913"/>
              <a:gd name="connsiteX52" fmla="*/ 87176 w 338138"/>
              <a:gd name="connsiteY52" fmla="*/ 305383 h 315913"/>
              <a:gd name="connsiteX53" fmla="*/ 99064 w 338138"/>
              <a:gd name="connsiteY53" fmla="*/ 293536 h 315913"/>
              <a:gd name="connsiteX54" fmla="*/ 129444 w 338138"/>
              <a:gd name="connsiteY54" fmla="*/ 293536 h 315913"/>
              <a:gd name="connsiteX55" fmla="*/ 130765 w 338138"/>
              <a:gd name="connsiteY55" fmla="*/ 289587 h 315913"/>
              <a:gd name="connsiteX56" fmla="*/ 130765 w 338138"/>
              <a:gd name="connsiteY56" fmla="*/ 268526 h 315913"/>
              <a:gd name="connsiteX57" fmla="*/ 126802 w 338138"/>
              <a:gd name="connsiteY57" fmla="*/ 265893 h 315913"/>
              <a:gd name="connsiteX58" fmla="*/ 14529 w 338138"/>
              <a:gd name="connsiteY58" fmla="*/ 265893 h 315913"/>
              <a:gd name="connsiteX59" fmla="*/ 0 w 338138"/>
              <a:gd name="connsiteY59" fmla="*/ 251414 h 315913"/>
              <a:gd name="connsiteX60" fmla="*/ 0 w 338138"/>
              <a:gd name="connsiteY60" fmla="*/ 13163 h 315913"/>
              <a:gd name="connsiteX61" fmla="*/ 14529 w 338138"/>
              <a:gd name="connsiteY61" fmla="*/ 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138" h="315913">
                <a:moveTo>
                  <a:pt x="159472" y="265112"/>
                </a:moveTo>
                <a:cubicBezTo>
                  <a:pt x="159472" y="265112"/>
                  <a:pt x="155575" y="265112"/>
                  <a:pt x="155575" y="269194"/>
                </a:cubicBezTo>
                <a:cubicBezTo>
                  <a:pt x="155575" y="269194"/>
                  <a:pt x="155575" y="269194"/>
                  <a:pt x="155575" y="289605"/>
                </a:cubicBezTo>
                <a:cubicBezTo>
                  <a:pt x="155575" y="292326"/>
                  <a:pt x="155575" y="293687"/>
                  <a:pt x="158173" y="293687"/>
                </a:cubicBezTo>
                <a:cubicBezTo>
                  <a:pt x="158173" y="293687"/>
                  <a:pt x="158173" y="293687"/>
                  <a:pt x="181553" y="293687"/>
                </a:cubicBezTo>
                <a:cubicBezTo>
                  <a:pt x="182851" y="293687"/>
                  <a:pt x="184150" y="292326"/>
                  <a:pt x="184150" y="290966"/>
                </a:cubicBezTo>
                <a:cubicBezTo>
                  <a:pt x="184150" y="290966"/>
                  <a:pt x="184150" y="290966"/>
                  <a:pt x="184150" y="269194"/>
                </a:cubicBezTo>
                <a:cubicBezTo>
                  <a:pt x="184150" y="265112"/>
                  <a:pt x="181553" y="265112"/>
                  <a:pt x="181553" y="265112"/>
                </a:cubicBezTo>
                <a:cubicBezTo>
                  <a:pt x="181553" y="265112"/>
                  <a:pt x="181553" y="265112"/>
                  <a:pt x="159472" y="265112"/>
                </a:cubicBezTo>
                <a:close/>
                <a:moveTo>
                  <a:pt x="169069" y="222250"/>
                </a:moveTo>
                <a:cubicBezTo>
                  <a:pt x="161616" y="222250"/>
                  <a:pt x="155575" y="228291"/>
                  <a:pt x="155575" y="235744"/>
                </a:cubicBezTo>
                <a:cubicBezTo>
                  <a:pt x="155575" y="243197"/>
                  <a:pt x="161616" y="249238"/>
                  <a:pt x="169069" y="249238"/>
                </a:cubicBezTo>
                <a:cubicBezTo>
                  <a:pt x="176522" y="249238"/>
                  <a:pt x="182563" y="243197"/>
                  <a:pt x="182563" y="235744"/>
                </a:cubicBezTo>
                <a:cubicBezTo>
                  <a:pt x="182563" y="228291"/>
                  <a:pt x="176522" y="222250"/>
                  <a:pt x="169069" y="222250"/>
                </a:cubicBezTo>
                <a:close/>
                <a:moveTo>
                  <a:pt x="145852" y="55033"/>
                </a:moveTo>
                <a:cubicBezTo>
                  <a:pt x="149803" y="52387"/>
                  <a:pt x="155071" y="52387"/>
                  <a:pt x="157704" y="56356"/>
                </a:cubicBezTo>
                <a:cubicBezTo>
                  <a:pt x="160338" y="60325"/>
                  <a:pt x="159021" y="65616"/>
                  <a:pt x="156388" y="68262"/>
                </a:cubicBezTo>
                <a:cubicBezTo>
                  <a:pt x="57619" y="137054"/>
                  <a:pt x="57619" y="137054"/>
                  <a:pt x="57619" y="137054"/>
                </a:cubicBezTo>
                <a:cubicBezTo>
                  <a:pt x="56302" y="138377"/>
                  <a:pt x="54986" y="139700"/>
                  <a:pt x="53669" y="139700"/>
                </a:cubicBezTo>
                <a:cubicBezTo>
                  <a:pt x="51035" y="139700"/>
                  <a:pt x="48401" y="138377"/>
                  <a:pt x="47084" y="135731"/>
                </a:cubicBezTo>
                <a:cubicBezTo>
                  <a:pt x="44450" y="131762"/>
                  <a:pt x="44450" y="126471"/>
                  <a:pt x="48401" y="123825"/>
                </a:cubicBezTo>
                <a:cubicBezTo>
                  <a:pt x="145852" y="55033"/>
                  <a:pt x="145852" y="55033"/>
                  <a:pt x="145852" y="55033"/>
                </a:cubicBezTo>
                <a:close/>
                <a:moveTo>
                  <a:pt x="88577" y="47055"/>
                </a:moveTo>
                <a:cubicBezTo>
                  <a:pt x="92562" y="44450"/>
                  <a:pt x="97875" y="44450"/>
                  <a:pt x="100532" y="48358"/>
                </a:cubicBezTo>
                <a:cubicBezTo>
                  <a:pt x="103188" y="52265"/>
                  <a:pt x="101860" y="57476"/>
                  <a:pt x="99203" y="60081"/>
                </a:cubicBezTo>
                <a:cubicBezTo>
                  <a:pt x="52712" y="92645"/>
                  <a:pt x="52712" y="92645"/>
                  <a:pt x="52712" y="92645"/>
                </a:cubicBezTo>
                <a:cubicBezTo>
                  <a:pt x="51384" y="93947"/>
                  <a:pt x="50055" y="95250"/>
                  <a:pt x="47399" y="95250"/>
                </a:cubicBezTo>
                <a:cubicBezTo>
                  <a:pt x="44742" y="95250"/>
                  <a:pt x="42085" y="93947"/>
                  <a:pt x="40757" y="91342"/>
                </a:cubicBezTo>
                <a:cubicBezTo>
                  <a:pt x="38100" y="87435"/>
                  <a:pt x="39429" y="82224"/>
                  <a:pt x="43414" y="79619"/>
                </a:cubicBezTo>
                <a:cubicBezTo>
                  <a:pt x="88577" y="47055"/>
                  <a:pt x="88577" y="47055"/>
                  <a:pt x="88577" y="47055"/>
                </a:cubicBezTo>
                <a:close/>
                <a:moveTo>
                  <a:pt x="35086" y="22225"/>
                </a:moveTo>
                <a:cubicBezTo>
                  <a:pt x="27205" y="22225"/>
                  <a:pt x="20637" y="28785"/>
                  <a:pt x="20637" y="35344"/>
                </a:cubicBezTo>
                <a:cubicBezTo>
                  <a:pt x="20637" y="35344"/>
                  <a:pt x="20637" y="35344"/>
                  <a:pt x="20637" y="196707"/>
                </a:cubicBezTo>
                <a:cubicBezTo>
                  <a:pt x="20637" y="204579"/>
                  <a:pt x="27205" y="211138"/>
                  <a:pt x="35086" y="211138"/>
                </a:cubicBezTo>
                <a:cubicBezTo>
                  <a:pt x="35086" y="211138"/>
                  <a:pt x="35086" y="211138"/>
                  <a:pt x="303051" y="211138"/>
                </a:cubicBezTo>
                <a:cubicBezTo>
                  <a:pt x="310932" y="211138"/>
                  <a:pt x="317500" y="204579"/>
                  <a:pt x="317500" y="196707"/>
                </a:cubicBezTo>
                <a:lnTo>
                  <a:pt x="317500" y="35344"/>
                </a:lnTo>
                <a:cubicBezTo>
                  <a:pt x="317500" y="28785"/>
                  <a:pt x="310932" y="22225"/>
                  <a:pt x="303051" y="22225"/>
                </a:cubicBezTo>
                <a:cubicBezTo>
                  <a:pt x="303051" y="22225"/>
                  <a:pt x="303051" y="22225"/>
                  <a:pt x="35086" y="22225"/>
                </a:cubicBezTo>
                <a:close/>
                <a:moveTo>
                  <a:pt x="14529" y="0"/>
                </a:moveTo>
                <a:cubicBezTo>
                  <a:pt x="14529" y="0"/>
                  <a:pt x="14529" y="0"/>
                  <a:pt x="323609" y="0"/>
                </a:cubicBezTo>
                <a:cubicBezTo>
                  <a:pt x="331534" y="0"/>
                  <a:pt x="338138" y="5265"/>
                  <a:pt x="338138" y="13163"/>
                </a:cubicBezTo>
                <a:cubicBezTo>
                  <a:pt x="338138" y="13163"/>
                  <a:pt x="338138" y="13163"/>
                  <a:pt x="338138" y="251414"/>
                </a:cubicBezTo>
                <a:cubicBezTo>
                  <a:pt x="338138" y="259312"/>
                  <a:pt x="331534" y="265893"/>
                  <a:pt x="323609" y="265893"/>
                </a:cubicBezTo>
                <a:cubicBezTo>
                  <a:pt x="323609" y="265893"/>
                  <a:pt x="323609" y="265893"/>
                  <a:pt x="210016" y="265893"/>
                </a:cubicBezTo>
                <a:cubicBezTo>
                  <a:pt x="210016" y="265893"/>
                  <a:pt x="207374" y="265893"/>
                  <a:pt x="207374" y="268526"/>
                </a:cubicBezTo>
                <a:cubicBezTo>
                  <a:pt x="207374" y="268526"/>
                  <a:pt x="207374" y="268526"/>
                  <a:pt x="207374" y="290903"/>
                </a:cubicBezTo>
                <a:cubicBezTo>
                  <a:pt x="207374" y="292220"/>
                  <a:pt x="207374" y="293536"/>
                  <a:pt x="208695" y="293536"/>
                </a:cubicBezTo>
                <a:cubicBezTo>
                  <a:pt x="208695" y="293536"/>
                  <a:pt x="208695" y="293536"/>
                  <a:pt x="239074" y="293536"/>
                </a:cubicBezTo>
                <a:cubicBezTo>
                  <a:pt x="245679" y="293536"/>
                  <a:pt x="250962" y="298801"/>
                  <a:pt x="250962" y="305383"/>
                </a:cubicBezTo>
                <a:cubicBezTo>
                  <a:pt x="250962" y="310648"/>
                  <a:pt x="245679" y="315913"/>
                  <a:pt x="239074" y="315913"/>
                </a:cubicBezTo>
                <a:cubicBezTo>
                  <a:pt x="239074" y="315913"/>
                  <a:pt x="239074" y="315913"/>
                  <a:pt x="99064" y="315913"/>
                </a:cubicBezTo>
                <a:cubicBezTo>
                  <a:pt x="92460" y="315913"/>
                  <a:pt x="87176" y="310648"/>
                  <a:pt x="87176" y="305383"/>
                </a:cubicBezTo>
                <a:cubicBezTo>
                  <a:pt x="87176" y="298801"/>
                  <a:pt x="92460" y="293536"/>
                  <a:pt x="99064" y="293536"/>
                </a:cubicBezTo>
                <a:cubicBezTo>
                  <a:pt x="99064" y="293536"/>
                  <a:pt x="99064" y="293536"/>
                  <a:pt x="129444" y="293536"/>
                </a:cubicBezTo>
                <a:cubicBezTo>
                  <a:pt x="130765" y="293536"/>
                  <a:pt x="130765" y="292220"/>
                  <a:pt x="130765" y="289587"/>
                </a:cubicBezTo>
                <a:cubicBezTo>
                  <a:pt x="130765" y="289587"/>
                  <a:pt x="130765" y="289587"/>
                  <a:pt x="130765" y="268526"/>
                </a:cubicBezTo>
                <a:cubicBezTo>
                  <a:pt x="130765" y="264577"/>
                  <a:pt x="126802" y="265893"/>
                  <a:pt x="126802" y="265893"/>
                </a:cubicBezTo>
                <a:cubicBezTo>
                  <a:pt x="126802" y="265893"/>
                  <a:pt x="126802" y="265893"/>
                  <a:pt x="14529" y="265893"/>
                </a:cubicBezTo>
                <a:cubicBezTo>
                  <a:pt x="6604" y="265893"/>
                  <a:pt x="0" y="259312"/>
                  <a:pt x="0" y="251414"/>
                </a:cubicBezTo>
                <a:cubicBezTo>
                  <a:pt x="0" y="251414"/>
                  <a:pt x="0" y="251414"/>
                  <a:pt x="0" y="13163"/>
                </a:cubicBezTo>
                <a:cubicBezTo>
                  <a:pt x="0" y="5265"/>
                  <a:pt x="6604" y="0"/>
                  <a:pt x="145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41" name="椭圆 32"/>
          <p:cNvSpPr/>
          <p:nvPr/>
        </p:nvSpPr>
        <p:spPr>
          <a:xfrm>
            <a:off x="10125483" y="6247080"/>
            <a:ext cx="201824" cy="163196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6710" y="4538690"/>
            <a:ext cx="8273426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4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charset="-122"/>
              </a:rPr>
              <a:t>架构师视角看</a:t>
            </a:r>
            <a:r>
              <a:rPr lang="en-US" altLang="zh-CN" sz="44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charset="-122"/>
              </a:rPr>
              <a:t>SpringMVC</a:t>
            </a:r>
            <a:endParaRPr lang="en-US" altLang="zh-CN" sz="4400" b="1" dirty="0" smtClean="0">
              <a:solidFill>
                <a:prstClr val="black">
                  <a:lumMod val="75000"/>
                  <a:lumOff val="25000"/>
                </a:prstClr>
              </a:solidFill>
              <a:ea typeface="微软雅黑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925865" y="1088434"/>
            <a:ext cx="4340270" cy="3445466"/>
            <a:chOff x="3925865" y="1088434"/>
            <a:chExt cx="4340270" cy="344546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25865" y="1088434"/>
              <a:ext cx="4340270" cy="344546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5165095" y="2180083"/>
              <a:ext cx="1861820" cy="110680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 charset="-122"/>
                  <a:cs typeface="+mn-cs"/>
                </a:rPr>
                <a:t>谢谢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7830" y="294640"/>
            <a:ext cx="2142490" cy="621665"/>
            <a:chOff x="658" y="464"/>
            <a:chExt cx="3374" cy="97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" y="464"/>
              <a:ext cx="1153" cy="979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811" y="632"/>
              <a:ext cx="2221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云 析 学 院</a:t>
              </a:r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46710" y="5419140"/>
            <a:ext cx="852169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讲师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无双 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】</a:t>
            </a:r>
            <a:r>
              <a:rPr lang="is-IS" altLang="zh-CN" sz="2000" b="1" dirty="0" smtClean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3190976240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7950" y="401320"/>
            <a:ext cx="737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微软雅黑" charset="-122"/>
                <a:ea typeface="微软雅黑" charset="-122"/>
              </a:rPr>
              <a:t>明理，演术，解惑，悟道，让技术学习不再困难复杂</a:t>
            </a:r>
            <a:endParaRPr lang="zh-CN" alt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ldLvl="0" animBg="1"/>
      <p:bldP spid="44" grpId="0" bldLvl="0" animBg="1"/>
      <p:bldP spid="39" grpId="0" bldLvl="0" animBg="1"/>
      <p:bldP spid="40" grpId="0" bldLvl="0" animBg="1"/>
      <p:bldP spid="41" grpId="0" bldLvl="0" animBg="1"/>
      <p:bldP spid="1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163243" y="2094975"/>
            <a:ext cx="3670014" cy="2693642"/>
            <a:chOff x="1042322" y="1739901"/>
            <a:chExt cx="4637570" cy="340379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1042322" y="1739901"/>
              <a:ext cx="4637570" cy="340379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552699" y="2720253"/>
              <a:ext cx="1828800" cy="1400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 charset="-122"/>
                  <a:cs typeface="+mn-cs"/>
                </a:rPr>
                <a:t>01</a:t>
              </a:r>
              <a:endPara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722985" y="6139992"/>
            <a:ext cx="1594303" cy="377374"/>
            <a:chOff x="9722985" y="5717714"/>
            <a:chExt cx="1594303" cy="377374"/>
          </a:xfrm>
        </p:grpSpPr>
        <p:grpSp>
          <p:nvGrpSpPr>
            <p:cNvPr id="20" name="组合 19"/>
            <p:cNvGrpSpPr/>
            <p:nvPr/>
          </p:nvGrpSpPr>
          <p:grpSpPr>
            <a:xfrm>
              <a:off x="9722985" y="5717714"/>
              <a:ext cx="1594303" cy="377374"/>
              <a:chOff x="9956800" y="4113202"/>
              <a:chExt cx="2391457" cy="56606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9956800" y="4113202"/>
                <a:ext cx="566057" cy="566057"/>
              </a:xfrm>
              <a:prstGeom prst="ellipse">
                <a:avLst/>
              </a:prstGeom>
              <a:solidFill>
                <a:srgbClr val="00A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869500" y="4113207"/>
                <a:ext cx="566057" cy="566057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1782200" y="4113207"/>
                <a:ext cx="566057" cy="566057"/>
              </a:xfrm>
              <a:prstGeom prst="ellipse">
                <a:avLst/>
              </a:prstGeom>
              <a:solidFill>
                <a:srgbClr val="FF8F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1" name="椭圆 11"/>
            <p:cNvSpPr/>
            <p:nvPr/>
          </p:nvSpPr>
          <p:spPr>
            <a:xfrm>
              <a:off x="9813775" y="5805485"/>
              <a:ext cx="195792" cy="201824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3"/>
            <p:cNvSpPr/>
            <p:nvPr/>
          </p:nvSpPr>
          <p:spPr>
            <a:xfrm>
              <a:off x="10419225" y="5812121"/>
              <a:ext cx="201824" cy="188558"/>
            </a:xfrm>
            <a:custGeom>
              <a:avLst/>
              <a:gdLst>
                <a:gd name="connsiteX0" fmla="*/ 159472 w 338138"/>
                <a:gd name="connsiteY0" fmla="*/ 265112 h 315913"/>
                <a:gd name="connsiteX1" fmla="*/ 155575 w 338138"/>
                <a:gd name="connsiteY1" fmla="*/ 269194 h 315913"/>
                <a:gd name="connsiteX2" fmla="*/ 155575 w 338138"/>
                <a:gd name="connsiteY2" fmla="*/ 289605 h 315913"/>
                <a:gd name="connsiteX3" fmla="*/ 158173 w 338138"/>
                <a:gd name="connsiteY3" fmla="*/ 293687 h 315913"/>
                <a:gd name="connsiteX4" fmla="*/ 181553 w 338138"/>
                <a:gd name="connsiteY4" fmla="*/ 293687 h 315913"/>
                <a:gd name="connsiteX5" fmla="*/ 184150 w 338138"/>
                <a:gd name="connsiteY5" fmla="*/ 290966 h 315913"/>
                <a:gd name="connsiteX6" fmla="*/ 184150 w 338138"/>
                <a:gd name="connsiteY6" fmla="*/ 269194 h 315913"/>
                <a:gd name="connsiteX7" fmla="*/ 181553 w 338138"/>
                <a:gd name="connsiteY7" fmla="*/ 265112 h 315913"/>
                <a:gd name="connsiteX8" fmla="*/ 159472 w 338138"/>
                <a:gd name="connsiteY8" fmla="*/ 265112 h 315913"/>
                <a:gd name="connsiteX9" fmla="*/ 169069 w 338138"/>
                <a:gd name="connsiteY9" fmla="*/ 222250 h 315913"/>
                <a:gd name="connsiteX10" fmla="*/ 155575 w 338138"/>
                <a:gd name="connsiteY10" fmla="*/ 235744 h 315913"/>
                <a:gd name="connsiteX11" fmla="*/ 169069 w 338138"/>
                <a:gd name="connsiteY11" fmla="*/ 249238 h 315913"/>
                <a:gd name="connsiteX12" fmla="*/ 182563 w 338138"/>
                <a:gd name="connsiteY12" fmla="*/ 235744 h 315913"/>
                <a:gd name="connsiteX13" fmla="*/ 169069 w 338138"/>
                <a:gd name="connsiteY13" fmla="*/ 222250 h 315913"/>
                <a:gd name="connsiteX14" fmla="*/ 145852 w 338138"/>
                <a:gd name="connsiteY14" fmla="*/ 55033 h 315913"/>
                <a:gd name="connsiteX15" fmla="*/ 157704 w 338138"/>
                <a:gd name="connsiteY15" fmla="*/ 56356 h 315913"/>
                <a:gd name="connsiteX16" fmla="*/ 156388 w 338138"/>
                <a:gd name="connsiteY16" fmla="*/ 68262 h 315913"/>
                <a:gd name="connsiteX17" fmla="*/ 57619 w 338138"/>
                <a:gd name="connsiteY17" fmla="*/ 137054 h 315913"/>
                <a:gd name="connsiteX18" fmla="*/ 53669 w 338138"/>
                <a:gd name="connsiteY18" fmla="*/ 139700 h 315913"/>
                <a:gd name="connsiteX19" fmla="*/ 47084 w 338138"/>
                <a:gd name="connsiteY19" fmla="*/ 135731 h 315913"/>
                <a:gd name="connsiteX20" fmla="*/ 48401 w 338138"/>
                <a:gd name="connsiteY20" fmla="*/ 123825 h 315913"/>
                <a:gd name="connsiteX21" fmla="*/ 145852 w 338138"/>
                <a:gd name="connsiteY21" fmla="*/ 55033 h 315913"/>
                <a:gd name="connsiteX22" fmla="*/ 88577 w 338138"/>
                <a:gd name="connsiteY22" fmla="*/ 47055 h 315913"/>
                <a:gd name="connsiteX23" fmla="*/ 100532 w 338138"/>
                <a:gd name="connsiteY23" fmla="*/ 48358 h 315913"/>
                <a:gd name="connsiteX24" fmla="*/ 99203 w 338138"/>
                <a:gd name="connsiteY24" fmla="*/ 60081 h 315913"/>
                <a:gd name="connsiteX25" fmla="*/ 52712 w 338138"/>
                <a:gd name="connsiteY25" fmla="*/ 92645 h 315913"/>
                <a:gd name="connsiteX26" fmla="*/ 47399 w 338138"/>
                <a:gd name="connsiteY26" fmla="*/ 95250 h 315913"/>
                <a:gd name="connsiteX27" fmla="*/ 40757 w 338138"/>
                <a:gd name="connsiteY27" fmla="*/ 91342 h 315913"/>
                <a:gd name="connsiteX28" fmla="*/ 43414 w 338138"/>
                <a:gd name="connsiteY28" fmla="*/ 79619 h 315913"/>
                <a:gd name="connsiteX29" fmla="*/ 88577 w 338138"/>
                <a:gd name="connsiteY29" fmla="*/ 47055 h 315913"/>
                <a:gd name="connsiteX30" fmla="*/ 35086 w 338138"/>
                <a:gd name="connsiteY30" fmla="*/ 22225 h 315913"/>
                <a:gd name="connsiteX31" fmla="*/ 20637 w 338138"/>
                <a:gd name="connsiteY31" fmla="*/ 35344 h 315913"/>
                <a:gd name="connsiteX32" fmla="*/ 20637 w 338138"/>
                <a:gd name="connsiteY32" fmla="*/ 196707 h 315913"/>
                <a:gd name="connsiteX33" fmla="*/ 35086 w 338138"/>
                <a:gd name="connsiteY33" fmla="*/ 211138 h 315913"/>
                <a:gd name="connsiteX34" fmla="*/ 303051 w 338138"/>
                <a:gd name="connsiteY34" fmla="*/ 211138 h 315913"/>
                <a:gd name="connsiteX35" fmla="*/ 317500 w 338138"/>
                <a:gd name="connsiteY35" fmla="*/ 196707 h 315913"/>
                <a:gd name="connsiteX36" fmla="*/ 317500 w 338138"/>
                <a:gd name="connsiteY36" fmla="*/ 35344 h 315913"/>
                <a:gd name="connsiteX37" fmla="*/ 303051 w 338138"/>
                <a:gd name="connsiteY37" fmla="*/ 22225 h 315913"/>
                <a:gd name="connsiteX38" fmla="*/ 35086 w 338138"/>
                <a:gd name="connsiteY38" fmla="*/ 22225 h 315913"/>
                <a:gd name="connsiteX39" fmla="*/ 14529 w 338138"/>
                <a:gd name="connsiteY39" fmla="*/ 0 h 315913"/>
                <a:gd name="connsiteX40" fmla="*/ 323609 w 338138"/>
                <a:gd name="connsiteY40" fmla="*/ 0 h 315913"/>
                <a:gd name="connsiteX41" fmla="*/ 338138 w 338138"/>
                <a:gd name="connsiteY41" fmla="*/ 13163 h 315913"/>
                <a:gd name="connsiteX42" fmla="*/ 338138 w 338138"/>
                <a:gd name="connsiteY42" fmla="*/ 251414 h 315913"/>
                <a:gd name="connsiteX43" fmla="*/ 323609 w 338138"/>
                <a:gd name="connsiteY43" fmla="*/ 265893 h 315913"/>
                <a:gd name="connsiteX44" fmla="*/ 210016 w 338138"/>
                <a:gd name="connsiteY44" fmla="*/ 265893 h 315913"/>
                <a:gd name="connsiteX45" fmla="*/ 207374 w 338138"/>
                <a:gd name="connsiteY45" fmla="*/ 268526 h 315913"/>
                <a:gd name="connsiteX46" fmla="*/ 207374 w 338138"/>
                <a:gd name="connsiteY46" fmla="*/ 290903 h 315913"/>
                <a:gd name="connsiteX47" fmla="*/ 208695 w 338138"/>
                <a:gd name="connsiteY47" fmla="*/ 293536 h 315913"/>
                <a:gd name="connsiteX48" fmla="*/ 239074 w 338138"/>
                <a:gd name="connsiteY48" fmla="*/ 293536 h 315913"/>
                <a:gd name="connsiteX49" fmla="*/ 250962 w 338138"/>
                <a:gd name="connsiteY49" fmla="*/ 305383 h 315913"/>
                <a:gd name="connsiteX50" fmla="*/ 239074 w 338138"/>
                <a:gd name="connsiteY50" fmla="*/ 315913 h 315913"/>
                <a:gd name="connsiteX51" fmla="*/ 99064 w 338138"/>
                <a:gd name="connsiteY51" fmla="*/ 315913 h 315913"/>
                <a:gd name="connsiteX52" fmla="*/ 87176 w 338138"/>
                <a:gd name="connsiteY52" fmla="*/ 305383 h 315913"/>
                <a:gd name="connsiteX53" fmla="*/ 99064 w 338138"/>
                <a:gd name="connsiteY53" fmla="*/ 293536 h 315913"/>
                <a:gd name="connsiteX54" fmla="*/ 129444 w 338138"/>
                <a:gd name="connsiteY54" fmla="*/ 293536 h 315913"/>
                <a:gd name="connsiteX55" fmla="*/ 130765 w 338138"/>
                <a:gd name="connsiteY55" fmla="*/ 289587 h 315913"/>
                <a:gd name="connsiteX56" fmla="*/ 130765 w 338138"/>
                <a:gd name="connsiteY56" fmla="*/ 268526 h 315913"/>
                <a:gd name="connsiteX57" fmla="*/ 126802 w 338138"/>
                <a:gd name="connsiteY57" fmla="*/ 265893 h 315913"/>
                <a:gd name="connsiteX58" fmla="*/ 14529 w 338138"/>
                <a:gd name="connsiteY58" fmla="*/ 265893 h 315913"/>
                <a:gd name="connsiteX59" fmla="*/ 0 w 338138"/>
                <a:gd name="connsiteY59" fmla="*/ 251414 h 315913"/>
                <a:gd name="connsiteX60" fmla="*/ 0 w 338138"/>
                <a:gd name="connsiteY60" fmla="*/ 13163 h 315913"/>
                <a:gd name="connsiteX61" fmla="*/ 14529 w 338138"/>
                <a:gd name="connsiteY61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32"/>
            <p:cNvSpPr/>
            <p:nvPr/>
          </p:nvSpPr>
          <p:spPr>
            <a:xfrm>
              <a:off x="11027691" y="5824802"/>
              <a:ext cx="201824" cy="163196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7830" y="294640"/>
            <a:ext cx="2142490" cy="621665"/>
            <a:chOff x="658" y="464"/>
            <a:chExt cx="3374" cy="97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" y="464"/>
              <a:ext cx="1153" cy="97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811" y="632"/>
              <a:ext cx="2221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云 析 学 院</a:t>
              </a:r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01015" y="3118630"/>
            <a:ext cx="56736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场景分析题</a:t>
            </a:r>
            <a:endParaRPr kumimoji="1"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场景分析题</a:t>
            </a:r>
            <a:endParaRPr kumimoji="1" lang="zh-CN" altLang="en-US" sz="2800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6770" y="1273810"/>
            <a:ext cx="108527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面试官：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>
                <a:sym typeface="+mn-ea"/>
              </a:rPr>
              <a:t>      </a:t>
            </a:r>
            <a:r>
              <a:rPr kumimoji="1" lang="zh-CN" altLang="en-US" dirty="0" smtClean="0"/>
              <a:t>如果有一个请求，其中包含</a:t>
            </a:r>
            <a:r>
              <a:rPr kumimoji="1" lang="en-US" altLang="zh-CN" dirty="0" smtClean="0"/>
              <a:t>userId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orderId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idCardNo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phoneNo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>
                <a:sym typeface="+mn-ea"/>
              </a:rPr>
              <a:t>address</a:t>
            </a:r>
            <a:r>
              <a:rPr kumimoji="1" lang="zh-CN" altLang="en-US" dirty="0" smtClean="0">
                <a:sym typeface="+mn-ea"/>
              </a:rPr>
              <a:t>，</a:t>
            </a:r>
            <a:r>
              <a:rPr kumimoji="1" lang="en-US" altLang="zh-CN" dirty="0" smtClean="0">
                <a:sym typeface="+mn-ea"/>
              </a:rPr>
              <a:t>amount</a:t>
            </a:r>
            <a:r>
              <a:rPr kumimoji="1" lang="zh-CN" altLang="en-US" dirty="0" smtClean="0">
                <a:sym typeface="+mn-ea"/>
              </a:rPr>
              <a:t>，</a:t>
            </a:r>
            <a:r>
              <a:rPr kumimoji="1" lang="en-US" altLang="zh-CN" dirty="0" smtClean="0">
                <a:sym typeface="+mn-ea"/>
              </a:rPr>
              <a:t>e</a:t>
            </a:r>
            <a:r>
              <a:rPr kumimoji="1" lang="zh-CN" altLang="en-US" dirty="0" smtClean="0">
                <a:sym typeface="+mn-ea"/>
              </a:rPr>
              <a:t>ducation</a:t>
            </a:r>
            <a:r>
              <a:rPr kumimoji="1" lang="zh-CN" altLang="en-US" dirty="0" smtClean="0"/>
              <a:t>等敏感信息，</a:t>
            </a:r>
            <a:r>
              <a:rPr kumimoji="1" lang="zh-CN" altLang="en-US" strike="sngStrike" dirty="0" smtClean="0">
                <a:solidFill>
                  <a:schemeClr val="tx1"/>
                </a:solidFill>
                <a:uFillTx/>
              </a:rPr>
              <a:t>不想通过明文进行传输</a:t>
            </a:r>
            <a:r>
              <a:rPr kumimoji="1" lang="zh-CN" altLang="en-US" dirty="0" smtClean="0"/>
              <a:t>，我应该怎么办？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090" y="4112895"/>
            <a:ext cx="4015740" cy="2471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场景分析题</a:t>
            </a:r>
            <a:endParaRPr kumimoji="1" lang="zh-CN" altLang="en-US" sz="2800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6770" y="1305560"/>
            <a:ext cx="108527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面试官：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     如果有一个请求，其中包含</a:t>
            </a:r>
            <a:r>
              <a:rPr kumimoji="1" lang="en-US" altLang="zh-CN" dirty="0" smtClean="0"/>
              <a:t>userId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orderId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idCardNo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phoneNo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>
                <a:sym typeface="+mn-ea"/>
              </a:rPr>
              <a:t>e</a:t>
            </a:r>
            <a:r>
              <a:rPr kumimoji="1" lang="zh-CN" altLang="en-US" dirty="0" smtClean="0">
                <a:sym typeface="+mn-ea"/>
              </a:rPr>
              <a:t>ducation</a:t>
            </a:r>
            <a:r>
              <a:rPr kumimoji="1" lang="zh-CN" altLang="en-US" dirty="0" smtClean="0"/>
              <a:t>等敏感信息，</a:t>
            </a:r>
            <a:r>
              <a:rPr kumimoji="1" lang="zh-CN" altLang="en-US" strike="sngStrike" dirty="0" smtClean="0">
                <a:solidFill>
                  <a:schemeClr val="tx1"/>
                </a:solidFill>
                <a:uFillTx/>
              </a:rPr>
              <a:t>不想通过明文进行传输</a:t>
            </a:r>
            <a:r>
              <a:rPr kumimoji="1" lang="zh-CN" altLang="en-US" dirty="0" smtClean="0"/>
              <a:t>，我应该怎么办？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分析问题：</a:t>
            </a:r>
            <a:endParaRPr kumimoji="1" lang="zh-CN" altLang="en-US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加解密算法（考察</a:t>
            </a:r>
            <a:r>
              <a:rPr kumimoji="1" lang="zh-CN" altLang="en-US" dirty="0" smtClean="0">
                <a:sym typeface="+mn-ea"/>
              </a:rPr>
              <a:t>候选人</a:t>
            </a:r>
            <a:r>
              <a:rPr kumimoji="1" lang="zh-CN" altLang="en-US" dirty="0" smtClean="0"/>
              <a:t>对加密算法的了解。</a:t>
            </a:r>
            <a:r>
              <a:rPr kumimoji="1" lang="zh-CN" altLang="en-US" dirty="0" smtClean="0"/>
              <a:t>参考往期视频资料</a:t>
            </a:r>
            <a:r>
              <a:rPr kumimoji="1" lang="zh-CN" altLang="en-US" dirty="0" smtClean="0"/>
              <a:t>）</a:t>
            </a:r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优雅的处理（考察候选人对代码整洁、设计模式的</a:t>
            </a:r>
            <a:r>
              <a:rPr kumimoji="1" lang="zh-CN" altLang="en-US" dirty="0" smtClean="0"/>
              <a:t>理解</a:t>
            </a:r>
            <a:r>
              <a:rPr kumimoji="1" lang="zh-CN" altLang="en-US" dirty="0" smtClean="0"/>
              <a:t>）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菜鸟级：用加密算法对</a:t>
            </a:r>
            <a:r>
              <a:rPr kumimoji="1" lang="en-US" altLang="zh-CN" dirty="0" smtClean="0">
                <a:sym typeface="+mn-ea"/>
              </a:rPr>
              <a:t>userId</a:t>
            </a:r>
            <a:r>
              <a:rPr kumimoji="1" lang="zh-CN" altLang="en-US" dirty="0" smtClean="0">
                <a:sym typeface="+mn-ea"/>
              </a:rPr>
              <a:t>，</a:t>
            </a:r>
            <a:r>
              <a:rPr kumimoji="1" lang="en-US" altLang="zh-CN" dirty="0" smtClean="0">
                <a:sym typeface="+mn-ea"/>
              </a:rPr>
              <a:t>orderId</a:t>
            </a:r>
            <a:r>
              <a:rPr kumimoji="1" lang="zh-CN" altLang="en-US" dirty="0" smtClean="0">
                <a:sym typeface="+mn-ea"/>
              </a:rPr>
              <a:t>，</a:t>
            </a:r>
            <a:r>
              <a:rPr kumimoji="1" lang="en-US" altLang="zh-CN" dirty="0" smtClean="0">
                <a:sym typeface="+mn-ea"/>
              </a:rPr>
              <a:t>idCardNo</a:t>
            </a:r>
            <a:r>
              <a:rPr kumimoji="1" lang="zh-CN" altLang="en-US" dirty="0" smtClean="0">
                <a:sym typeface="+mn-ea"/>
              </a:rPr>
              <a:t>，</a:t>
            </a:r>
            <a:r>
              <a:rPr kumimoji="1" lang="en-US" altLang="zh-CN" dirty="0" smtClean="0">
                <a:sym typeface="+mn-ea"/>
              </a:rPr>
              <a:t>phoneNo</a:t>
            </a:r>
            <a:r>
              <a:rPr kumimoji="1" lang="zh-CN" altLang="en-US" dirty="0" smtClean="0">
                <a:sym typeface="+mn-ea"/>
              </a:rPr>
              <a:t>，</a:t>
            </a:r>
            <a:r>
              <a:rPr kumimoji="1" lang="en-US" altLang="zh-CN" dirty="0" smtClean="0">
                <a:sym typeface="+mn-ea"/>
              </a:rPr>
              <a:t>address</a:t>
            </a:r>
            <a:r>
              <a:rPr kumimoji="1" lang="zh-CN" altLang="en-US" dirty="0" smtClean="0">
                <a:sym typeface="+mn-ea"/>
              </a:rPr>
              <a:t>等敏感信息加密，回答完毕。</a:t>
            </a:r>
            <a:endParaRPr kumimoji="1" lang="zh-CN" altLang="en-US" dirty="0" smtClean="0">
              <a:sym typeface="+mn-ea"/>
            </a:endParaRPr>
          </a:p>
          <a:p>
            <a:r>
              <a:rPr kumimoji="1" lang="zh-CN" altLang="en-US" dirty="0" smtClean="0">
                <a:sym typeface="+mn-ea"/>
              </a:rPr>
              <a:t>            （自我感觉良好，问题好简单啊，我都回答上来了，</a:t>
            </a:r>
            <a:r>
              <a:rPr kumimoji="1" lang="en-US" altLang="zh-CN" dirty="0" smtClean="0">
                <a:sym typeface="+mn-ea"/>
              </a:rPr>
              <a:t>so easy</a:t>
            </a:r>
            <a:r>
              <a:rPr kumimoji="1" lang="zh-CN" altLang="en-US" dirty="0" smtClean="0">
                <a:sym typeface="+mn-ea"/>
              </a:rPr>
              <a:t>，这回得狠狠要价，不开</a:t>
            </a:r>
            <a:r>
              <a:rPr kumimoji="1" lang="en-US" altLang="zh-CN" dirty="0" smtClean="0">
                <a:sym typeface="+mn-ea"/>
              </a:rPr>
              <a:t>30k</a:t>
            </a:r>
            <a:r>
              <a:rPr kumimoji="1" lang="zh-CN" altLang="en-US" dirty="0" smtClean="0">
                <a:sym typeface="+mn-ea"/>
              </a:rPr>
              <a:t>我不干）</a:t>
            </a:r>
            <a:endParaRPr kumimoji="1" lang="zh-CN" altLang="en-US" dirty="0" smtClean="0">
              <a:sym typeface="+mn-ea"/>
            </a:endParaRPr>
          </a:p>
          <a:p>
            <a:endParaRPr kumimoji="1" lang="zh-CN" altLang="en-US" dirty="0" smtClean="0">
              <a:sym typeface="+mn-ea"/>
            </a:endParaRPr>
          </a:p>
          <a:p>
            <a:r>
              <a:rPr kumimoji="1" lang="zh-CN" altLang="en-US" dirty="0" smtClean="0">
                <a:sym typeface="+mn-ea"/>
              </a:rPr>
              <a:t>高手级：用</a:t>
            </a:r>
            <a:r>
              <a:rPr kumimoji="1" lang="en-US" altLang="zh-CN" dirty="0" smtClean="0">
                <a:sym typeface="+mn-ea"/>
              </a:rPr>
              <a:t>SpringMVC</a:t>
            </a:r>
            <a:r>
              <a:rPr kumimoji="1" lang="zh-CN" altLang="en-US" dirty="0" smtClean="0">
                <a:sym typeface="+mn-ea"/>
              </a:rPr>
              <a:t>拦截器实现加解密</a:t>
            </a:r>
            <a:endParaRPr kumimoji="1" lang="zh-CN" altLang="en-US" dirty="0" smtClean="0">
              <a:sym typeface="+mn-ea"/>
            </a:endParaRPr>
          </a:p>
          <a:p>
            <a:endParaRPr kumimoji="1" lang="zh-CN" altLang="en-US" dirty="0" smtClean="0">
              <a:sym typeface="+mn-ea"/>
            </a:endParaRPr>
          </a:p>
          <a:p>
            <a:r>
              <a:rPr kumimoji="1" lang="zh-CN" altLang="en-US" dirty="0" smtClean="0">
                <a:sym typeface="+mn-ea"/>
              </a:rPr>
              <a:t>殿堂级：实现不同的过滤器</a:t>
            </a:r>
            <a:r>
              <a:rPr kumimoji="1" lang="en-US" altLang="zh-CN" dirty="0" smtClean="0">
                <a:sym typeface="+mn-ea"/>
              </a:rPr>
              <a:t>/</a:t>
            </a:r>
            <a:r>
              <a:rPr kumimoji="1" lang="zh-CN" altLang="en-US" dirty="0" smtClean="0">
                <a:sym typeface="+mn-ea"/>
              </a:rPr>
              <a:t>拦截器，对不同字段做不同的加解密处理</a:t>
            </a:r>
            <a:endParaRPr kumimoji="1" lang="zh-CN" altLang="en-US" dirty="0" smtClean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95" y="4627880"/>
            <a:ext cx="3467100" cy="213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dirty="0"/>
              <a:t>场景分析题</a:t>
            </a:r>
            <a:endParaRPr kumimoji="1" lang="zh-CN" altLang="en-US" sz="2800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5770" y="1266825"/>
            <a:ext cx="73393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抽象建模：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fuck，shit，沙雕产品经理的沙雕需求，老子不干了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5770" y="3486150"/>
            <a:ext cx="136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菜鸟级：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640" y="2731770"/>
            <a:ext cx="8209915" cy="187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163243" y="2094975"/>
            <a:ext cx="3670014" cy="2693642"/>
            <a:chOff x="1042322" y="1739901"/>
            <a:chExt cx="4637570" cy="340379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1042322" y="1739901"/>
              <a:ext cx="4637570" cy="340379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552699" y="2720253"/>
              <a:ext cx="1828800" cy="139860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 charset="-122"/>
                  <a:cs typeface="+mn-cs"/>
                </a:rPr>
                <a:t>02</a:t>
              </a:r>
              <a:endPara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722985" y="6139992"/>
            <a:ext cx="1594303" cy="377374"/>
            <a:chOff x="9722985" y="5717714"/>
            <a:chExt cx="1594303" cy="377374"/>
          </a:xfrm>
        </p:grpSpPr>
        <p:grpSp>
          <p:nvGrpSpPr>
            <p:cNvPr id="20" name="组合 19"/>
            <p:cNvGrpSpPr/>
            <p:nvPr/>
          </p:nvGrpSpPr>
          <p:grpSpPr>
            <a:xfrm>
              <a:off x="9722985" y="5717714"/>
              <a:ext cx="1594303" cy="377374"/>
              <a:chOff x="9956800" y="4113202"/>
              <a:chExt cx="2391457" cy="56606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9956800" y="4113202"/>
                <a:ext cx="566057" cy="566057"/>
              </a:xfrm>
              <a:prstGeom prst="ellipse">
                <a:avLst/>
              </a:prstGeom>
              <a:solidFill>
                <a:srgbClr val="00A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869500" y="4113207"/>
                <a:ext cx="566057" cy="566057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1782200" y="4113207"/>
                <a:ext cx="566057" cy="566057"/>
              </a:xfrm>
              <a:prstGeom prst="ellipse">
                <a:avLst/>
              </a:prstGeom>
              <a:solidFill>
                <a:srgbClr val="FF8F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1" name="椭圆 11"/>
            <p:cNvSpPr/>
            <p:nvPr/>
          </p:nvSpPr>
          <p:spPr>
            <a:xfrm>
              <a:off x="9813775" y="5805485"/>
              <a:ext cx="195792" cy="201824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3"/>
            <p:cNvSpPr/>
            <p:nvPr/>
          </p:nvSpPr>
          <p:spPr>
            <a:xfrm>
              <a:off x="10419225" y="5812121"/>
              <a:ext cx="201824" cy="188558"/>
            </a:xfrm>
            <a:custGeom>
              <a:avLst/>
              <a:gdLst>
                <a:gd name="connsiteX0" fmla="*/ 159472 w 338138"/>
                <a:gd name="connsiteY0" fmla="*/ 265112 h 315913"/>
                <a:gd name="connsiteX1" fmla="*/ 155575 w 338138"/>
                <a:gd name="connsiteY1" fmla="*/ 269194 h 315913"/>
                <a:gd name="connsiteX2" fmla="*/ 155575 w 338138"/>
                <a:gd name="connsiteY2" fmla="*/ 289605 h 315913"/>
                <a:gd name="connsiteX3" fmla="*/ 158173 w 338138"/>
                <a:gd name="connsiteY3" fmla="*/ 293687 h 315913"/>
                <a:gd name="connsiteX4" fmla="*/ 181553 w 338138"/>
                <a:gd name="connsiteY4" fmla="*/ 293687 h 315913"/>
                <a:gd name="connsiteX5" fmla="*/ 184150 w 338138"/>
                <a:gd name="connsiteY5" fmla="*/ 290966 h 315913"/>
                <a:gd name="connsiteX6" fmla="*/ 184150 w 338138"/>
                <a:gd name="connsiteY6" fmla="*/ 269194 h 315913"/>
                <a:gd name="connsiteX7" fmla="*/ 181553 w 338138"/>
                <a:gd name="connsiteY7" fmla="*/ 265112 h 315913"/>
                <a:gd name="connsiteX8" fmla="*/ 159472 w 338138"/>
                <a:gd name="connsiteY8" fmla="*/ 265112 h 315913"/>
                <a:gd name="connsiteX9" fmla="*/ 169069 w 338138"/>
                <a:gd name="connsiteY9" fmla="*/ 222250 h 315913"/>
                <a:gd name="connsiteX10" fmla="*/ 155575 w 338138"/>
                <a:gd name="connsiteY10" fmla="*/ 235744 h 315913"/>
                <a:gd name="connsiteX11" fmla="*/ 169069 w 338138"/>
                <a:gd name="connsiteY11" fmla="*/ 249238 h 315913"/>
                <a:gd name="connsiteX12" fmla="*/ 182563 w 338138"/>
                <a:gd name="connsiteY12" fmla="*/ 235744 h 315913"/>
                <a:gd name="connsiteX13" fmla="*/ 169069 w 338138"/>
                <a:gd name="connsiteY13" fmla="*/ 222250 h 315913"/>
                <a:gd name="connsiteX14" fmla="*/ 145852 w 338138"/>
                <a:gd name="connsiteY14" fmla="*/ 55033 h 315913"/>
                <a:gd name="connsiteX15" fmla="*/ 157704 w 338138"/>
                <a:gd name="connsiteY15" fmla="*/ 56356 h 315913"/>
                <a:gd name="connsiteX16" fmla="*/ 156388 w 338138"/>
                <a:gd name="connsiteY16" fmla="*/ 68262 h 315913"/>
                <a:gd name="connsiteX17" fmla="*/ 57619 w 338138"/>
                <a:gd name="connsiteY17" fmla="*/ 137054 h 315913"/>
                <a:gd name="connsiteX18" fmla="*/ 53669 w 338138"/>
                <a:gd name="connsiteY18" fmla="*/ 139700 h 315913"/>
                <a:gd name="connsiteX19" fmla="*/ 47084 w 338138"/>
                <a:gd name="connsiteY19" fmla="*/ 135731 h 315913"/>
                <a:gd name="connsiteX20" fmla="*/ 48401 w 338138"/>
                <a:gd name="connsiteY20" fmla="*/ 123825 h 315913"/>
                <a:gd name="connsiteX21" fmla="*/ 145852 w 338138"/>
                <a:gd name="connsiteY21" fmla="*/ 55033 h 315913"/>
                <a:gd name="connsiteX22" fmla="*/ 88577 w 338138"/>
                <a:gd name="connsiteY22" fmla="*/ 47055 h 315913"/>
                <a:gd name="connsiteX23" fmla="*/ 100532 w 338138"/>
                <a:gd name="connsiteY23" fmla="*/ 48358 h 315913"/>
                <a:gd name="connsiteX24" fmla="*/ 99203 w 338138"/>
                <a:gd name="connsiteY24" fmla="*/ 60081 h 315913"/>
                <a:gd name="connsiteX25" fmla="*/ 52712 w 338138"/>
                <a:gd name="connsiteY25" fmla="*/ 92645 h 315913"/>
                <a:gd name="connsiteX26" fmla="*/ 47399 w 338138"/>
                <a:gd name="connsiteY26" fmla="*/ 95250 h 315913"/>
                <a:gd name="connsiteX27" fmla="*/ 40757 w 338138"/>
                <a:gd name="connsiteY27" fmla="*/ 91342 h 315913"/>
                <a:gd name="connsiteX28" fmla="*/ 43414 w 338138"/>
                <a:gd name="connsiteY28" fmla="*/ 79619 h 315913"/>
                <a:gd name="connsiteX29" fmla="*/ 88577 w 338138"/>
                <a:gd name="connsiteY29" fmla="*/ 47055 h 315913"/>
                <a:gd name="connsiteX30" fmla="*/ 35086 w 338138"/>
                <a:gd name="connsiteY30" fmla="*/ 22225 h 315913"/>
                <a:gd name="connsiteX31" fmla="*/ 20637 w 338138"/>
                <a:gd name="connsiteY31" fmla="*/ 35344 h 315913"/>
                <a:gd name="connsiteX32" fmla="*/ 20637 w 338138"/>
                <a:gd name="connsiteY32" fmla="*/ 196707 h 315913"/>
                <a:gd name="connsiteX33" fmla="*/ 35086 w 338138"/>
                <a:gd name="connsiteY33" fmla="*/ 211138 h 315913"/>
                <a:gd name="connsiteX34" fmla="*/ 303051 w 338138"/>
                <a:gd name="connsiteY34" fmla="*/ 211138 h 315913"/>
                <a:gd name="connsiteX35" fmla="*/ 317500 w 338138"/>
                <a:gd name="connsiteY35" fmla="*/ 196707 h 315913"/>
                <a:gd name="connsiteX36" fmla="*/ 317500 w 338138"/>
                <a:gd name="connsiteY36" fmla="*/ 35344 h 315913"/>
                <a:gd name="connsiteX37" fmla="*/ 303051 w 338138"/>
                <a:gd name="connsiteY37" fmla="*/ 22225 h 315913"/>
                <a:gd name="connsiteX38" fmla="*/ 35086 w 338138"/>
                <a:gd name="connsiteY38" fmla="*/ 22225 h 315913"/>
                <a:gd name="connsiteX39" fmla="*/ 14529 w 338138"/>
                <a:gd name="connsiteY39" fmla="*/ 0 h 315913"/>
                <a:gd name="connsiteX40" fmla="*/ 323609 w 338138"/>
                <a:gd name="connsiteY40" fmla="*/ 0 h 315913"/>
                <a:gd name="connsiteX41" fmla="*/ 338138 w 338138"/>
                <a:gd name="connsiteY41" fmla="*/ 13163 h 315913"/>
                <a:gd name="connsiteX42" fmla="*/ 338138 w 338138"/>
                <a:gd name="connsiteY42" fmla="*/ 251414 h 315913"/>
                <a:gd name="connsiteX43" fmla="*/ 323609 w 338138"/>
                <a:gd name="connsiteY43" fmla="*/ 265893 h 315913"/>
                <a:gd name="connsiteX44" fmla="*/ 210016 w 338138"/>
                <a:gd name="connsiteY44" fmla="*/ 265893 h 315913"/>
                <a:gd name="connsiteX45" fmla="*/ 207374 w 338138"/>
                <a:gd name="connsiteY45" fmla="*/ 268526 h 315913"/>
                <a:gd name="connsiteX46" fmla="*/ 207374 w 338138"/>
                <a:gd name="connsiteY46" fmla="*/ 290903 h 315913"/>
                <a:gd name="connsiteX47" fmla="*/ 208695 w 338138"/>
                <a:gd name="connsiteY47" fmla="*/ 293536 h 315913"/>
                <a:gd name="connsiteX48" fmla="*/ 239074 w 338138"/>
                <a:gd name="connsiteY48" fmla="*/ 293536 h 315913"/>
                <a:gd name="connsiteX49" fmla="*/ 250962 w 338138"/>
                <a:gd name="connsiteY49" fmla="*/ 305383 h 315913"/>
                <a:gd name="connsiteX50" fmla="*/ 239074 w 338138"/>
                <a:gd name="connsiteY50" fmla="*/ 315913 h 315913"/>
                <a:gd name="connsiteX51" fmla="*/ 99064 w 338138"/>
                <a:gd name="connsiteY51" fmla="*/ 315913 h 315913"/>
                <a:gd name="connsiteX52" fmla="*/ 87176 w 338138"/>
                <a:gd name="connsiteY52" fmla="*/ 305383 h 315913"/>
                <a:gd name="connsiteX53" fmla="*/ 99064 w 338138"/>
                <a:gd name="connsiteY53" fmla="*/ 293536 h 315913"/>
                <a:gd name="connsiteX54" fmla="*/ 129444 w 338138"/>
                <a:gd name="connsiteY54" fmla="*/ 293536 h 315913"/>
                <a:gd name="connsiteX55" fmla="*/ 130765 w 338138"/>
                <a:gd name="connsiteY55" fmla="*/ 289587 h 315913"/>
                <a:gd name="connsiteX56" fmla="*/ 130765 w 338138"/>
                <a:gd name="connsiteY56" fmla="*/ 268526 h 315913"/>
                <a:gd name="connsiteX57" fmla="*/ 126802 w 338138"/>
                <a:gd name="connsiteY57" fmla="*/ 265893 h 315913"/>
                <a:gd name="connsiteX58" fmla="*/ 14529 w 338138"/>
                <a:gd name="connsiteY58" fmla="*/ 265893 h 315913"/>
                <a:gd name="connsiteX59" fmla="*/ 0 w 338138"/>
                <a:gd name="connsiteY59" fmla="*/ 251414 h 315913"/>
                <a:gd name="connsiteX60" fmla="*/ 0 w 338138"/>
                <a:gd name="connsiteY60" fmla="*/ 13163 h 315913"/>
                <a:gd name="connsiteX61" fmla="*/ 14529 w 338138"/>
                <a:gd name="connsiteY61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32"/>
            <p:cNvSpPr/>
            <p:nvPr/>
          </p:nvSpPr>
          <p:spPr>
            <a:xfrm>
              <a:off x="11027691" y="5824802"/>
              <a:ext cx="201824" cy="163196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7830" y="294640"/>
            <a:ext cx="2142490" cy="621665"/>
            <a:chOff x="658" y="464"/>
            <a:chExt cx="3374" cy="97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" y="464"/>
              <a:ext cx="1153" cy="97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811" y="632"/>
              <a:ext cx="2221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云 析 学 院</a:t>
              </a:r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01015" y="3118630"/>
            <a:ext cx="56736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SpringMVC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优雅解决方案</a:t>
            </a:r>
            <a:endParaRPr lang="zh-CN" alt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dirty="0"/>
              <a:t>场景分析题</a:t>
            </a:r>
            <a:endParaRPr kumimoji="1" lang="zh-CN" altLang="en-US" sz="2800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charset="-122"/>
                <a:ea typeface="微软雅黑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5770" y="1266825"/>
            <a:ext cx="73393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抽象建模：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fuck，shit，沙雕产品经理的沙雕需求，老子不干了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HandlerInterceptor接口做拦截和过滤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5770" y="3486150"/>
            <a:ext cx="702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高手级：</a:t>
            </a:r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拦截器的使用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见</a:t>
            </a:r>
            <a:r>
              <a:rPr lang="en-US" altLang="zh-CN">
                <a:sym typeface="+mn-ea"/>
              </a:rPr>
              <a:t>demo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163243" y="2094975"/>
            <a:ext cx="3670014" cy="2693642"/>
            <a:chOff x="1042322" y="1739901"/>
            <a:chExt cx="4637570" cy="340379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1042322" y="1739901"/>
              <a:ext cx="4637570" cy="340379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552699" y="2720253"/>
              <a:ext cx="1828800" cy="139860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 charset="-122"/>
                  <a:cs typeface="+mn-cs"/>
                </a:rPr>
                <a:t>03</a:t>
              </a:r>
              <a:endPara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722985" y="6139992"/>
            <a:ext cx="1594303" cy="377374"/>
            <a:chOff x="9722985" y="5717714"/>
            <a:chExt cx="1594303" cy="377374"/>
          </a:xfrm>
        </p:grpSpPr>
        <p:grpSp>
          <p:nvGrpSpPr>
            <p:cNvPr id="20" name="组合 19"/>
            <p:cNvGrpSpPr/>
            <p:nvPr/>
          </p:nvGrpSpPr>
          <p:grpSpPr>
            <a:xfrm>
              <a:off x="9722985" y="5717714"/>
              <a:ext cx="1594303" cy="377374"/>
              <a:chOff x="9956800" y="4113202"/>
              <a:chExt cx="2391457" cy="56606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9956800" y="4113202"/>
                <a:ext cx="566057" cy="566057"/>
              </a:xfrm>
              <a:prstGeom prst="ellipse">
                <a:avLst/>
              </a:prstGeom>
              <a:solidFill>
                <a:srgbClr val="00A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869500" y="4113207"/>
                <a:ext cx="566057" cy="566057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1782200" y="4113207"/>
                <a:ext cx="566057" cy="566057"/>
              </a:xfrm>
              <a:prstGeom prst="ellipse">
                <a:avLst/>
              </a:prstGeom>
              <a:solidFill>
                <a:srgbClr val="FF8F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1" name="椭圆 11"/>
            <p:cNvSpPr/>
            <p:nvPr/>
          </p:nvSpPr>
          <p:spPr>
            <a:xfrm>
              <a:off x="9813775" y="5805485"/>
              <a:ext cx="195792" cy="201824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3"/>
            <p:cNvSpPr/>
            <p:nvPr/>
          </p:nvSpPr>
          <p:spPr>
            <a:xfrm>
              <a:off x="10419225" y="5812121"/>
              <a:ext cx="201824" cy="188558"/>
            </a:xfrm>
            <a:custGeom>
              <a:avLst/>
              <a:gdLst>
                <a:gd name="connsiteX0" fmla="*/ 159472 w 338138"/>
                <a:gd name="connsiteY0" fmla="*/ 265112 h 315913"/>
                <a:gd name="connsiteX1" fmla="*/ 155575 w 338138"/>
                <a:gd name="connsiteY1" fmla="*/ 269194 h 315913"/>
                <a:gd name="connsiteX2" fmla="*/ 155575 w 338138"/>
                <a:gd name="connsiteY2" fmla="*/ 289605 h 315913"/>
                <a:gd name="connsiteX3" fmla="*/ 158173 w 338138"/>
                <a:gd name="connsiteY3" fmla="*/ 293687 h 315913"/>
                <a:gd name="connsiteX4" fmla="*/ 181553 w 338138"/>
                <a:gd name="connsiteY4" fmla="*/ 293687 h 315913"/>
                <a:gd name="connsiteX5" fmla="*/ 184150 w 338138"/>
                <a:gd name="connsiteY5" fmla="*/ 290966 h 315913"/>
                <a:gd name="connsiteX6" fmla="*/ 184150 w 338138"/>
                <a:gd name="connsiteY6" fmla="*/ 269194 h 315913"/>
                <a:gd name="connsiteX7" fmla="*/ 181553 w 338138"/>
                <a:gd name="connsiteY7" fmla="*/ 265112 h 315913"/>
                <a:gd name="connsiteX8" fmla="*/ 159472 w 338138"/>
                <a:gd name="connsiteY8" fmla="*/ 265112 h 315913"/>
                <a:gd name="connsiteX9" fmla="*/ 169069 w 338138"/>
                <a:gd name="connsiteY9" fmla="*/ 222250 h 315913"/>
                <a:gd name="connsiteX10" fmla="*/ 155575 w 338138"/>
                <a:gd name="connsiteY10" fmla="*/ 235744 h 315913"/>
                <a:gd name="connsiteX11" fmla="*/ 169069 w 338138"/>
                <a:gd name="connsiteY11" fmla="*/ 249238 h 315913"/>
                <a:gd name="connsiteX12" fmla="*/ 182563 w 338138"/>
                <a:gd name="connsiteY12" fmla="*/ 235744 h 315913"/>
                <a:gd name="connsiteX13" fmla="*/ 169069 w 338138"/>
                <a:gd name="connsiteY13" fmla="*/ 222250 h 315913"/>
                <a:gd name="connsiteX14" fmla="*/ 145852 w 338138"/>
                <a:gd name="connsiteY14" fmla="*/ 55033 h 315913"/>
                <a:gd name="connsiteX15" fmla="*/ 157704 w 338138"/>
                <a:gd name="connsiteY15" fmla="*/ 56356 h 315913"/>
                <a:gd name="connsiteX16" fmla="*/ 156388 w 338138"/>
                <a:gd name="connsiteY16" fmla="*/ 68262 h 315913"/>
                <a:gd name="connsiteX17" fmla="*/ 57619 w 338138"/>
                <a:gd name="connsiteY17" fmla="*/ 137054 h 315913"/>
                <a:gd name="connsiteX18" fmla="*/ 53669 w 338138"/>
                <a:gd name="connsiteY18" fmla="*/ 139700 h 315913"/>
                <a:gd name="connsiteX19" fmla="*/ 47084 w 338138"/>
                <a:gd name="connsiteY19" fmla="*/ 135731 h 315913"/>
                <a:gd name="connsiteX20" fmla="*/ 48401 w 338138"/>
                <a:gd name="connsiteY20" fmla="*/ 123825 h 315913"/>
                <a:gd name="connsiteX21" fmla="*/ 145852 w 338138"/>
                <a:gd name="connsiteY21" fmla="*/ 55033 h 315913"/>
                <a:gd name="connsiteX22" fmla="*/ 88577 w 338138"/>
                <a:gd name="connsiteY22" fmla="*/ 47055 h 315913"/>
                <a:gd name="connsiteX23" fmla="*/ 100532 w 338138"/>
                <a:gd name="connsiteY23" fmla="*/ 48358 h 315913"/>
                <a:gd name="connsiteX24" fmla="*/ 99203 w 338138"/>
                <a:gd name="connsiteY24" fmla="*/ 60081 h 315913"/>
                <a:gd name="connsiteX25" fmla="*/ 52712 w 338138"/>
                <a:gd name="connsiteY25" fmla="*/ 92645 h 315913"/>
                <a:gd name="connsiteX26" fmla="*/ 47399 w 338138"/>
                <a:gd name="connsiteY26" fmla="*/ 95250 h 315913"/>
                <a:gd name="connsiteX27" fmla="*/ 40757 w 338138"/>
                <a:gd name="connsiteY27" fmla="*/ 91342 h 315913"/>
                <a:gd name="connsiteX28" fmla="*/ 43414 w 338138"/>
                <a:gd name="connsiteY28" fmla="*/ 79619 h 315913"/>
                <a:gd name="connsiteX29" fmla="*/ 88577 w 338138"/>
                <a:gd name="connsiteY29" fmla="*/ 47055 h 315913"/>
                <a:gd name="connsiteX30" fmla="*/ 35086 w 338138"/>
                <a:gd name="connsiteY30" fmla="*/ 22225 h 315913"/>
                <a:gd name="connsiteX31" fmla="*/ 20637 w 338138"/>
                <a:gd name="connsiteY31" fmla="*/ 35344 h 315913"/>
                <a:gd name="connsiteX32" fmla="*/ 20637 w 338138"/>
                <a:gd name="connsiteY32" fmla="*/ 196707 h 315913"/>
                <a:gd name="connsiteX33" fmla="*/ 35086 w 338138"/>
                <a:gd name="connsiteY33" fmla="*/ 211138 h 315913"/>
                <a:gd name="connsiteX34" fmla="*/ 303051 w 338138"/>
                <a:gd name="connsiteY34" fmla="*/ 211138 h 315913"/>
                <a:gd name="connsiteX35" fmla="*/ 317500 w 338138"/>
                <a:gd name="connsiteY35" fmla="*/ 196707 h 315913"/>
                <a:gd name="connsiteX36" fmla="*/ 317500 w 338138"/>
                <a:gd name="connsiteY36" fmla="*/ 35344 h 315913"/>
                <a:gd name="connsiteX37" fmla="*/ 303051 w 338138"/>
                <a:gd name="connsiteY37" fmla="*/ 22225 h 315913"/>
                <a:gd name="connsiteX38" fmla="*/ 35086 w 338138"/>
                <a:gd name="connsiteY38" fmla="*/ 22225 h 315913"/>
                <a:gd name="connsiteX39" fmla="*/ 14529 w 338138"/>
                <a:gd name="connsiteY39" fmla="*/ 0 h 315913"/>
                <a:gd name="connsiteX40" fmla="*/ 323609 w 338138"/>
                <a:gd name="connsiteY40" fmla="*/ 0 h 315913"/>
                <a:gd name="connsiteX41" fmla="*/ 338138 w 338138"/>
                <a:gd name="connsiteY41" fmla="*/ 13163 h 315913"/>
                <a:gd name="connsiteX42" fmla="*/ 338138 w 338138"/>
                <a:gd name="connsiteY42" fmla="*/ 251414 h 315913"/>
                <a:gd name="connsiteX43" fmla="*/ 323609 w 338138"/>
                <a:gd name="connsiteY43" fmla="*/ 265893 h 315913"/>
                <a:gd name="connsiteX44" fmla="*/ 210016 w 338138"/>
                <a:gd name="connsiteY44" fmla="*/ 265893 h 315913"/>
                <a:gd name="connsiteX45" fmla="*/ 207374 w 338138"/>
                <a:gd name="connsiteY45" fmla="*/ 268526 h 315913"/>
                <a:gd name="connsiteX46" fmla="*/ 207374 w 338138"/>
                <a:gd name="connsiteY46" fmla="*/ 290903 h 315913"/>
                <a:gd name="connsiteX47" fmla="*/ 208695 w 338138"/>
                <a:gd name="connsiteY47" fmla="*/ 293536 h 315913"/>
                <a:gd name="connsiteX48" fmla="*/ 239074 w 338138"/>
                <a:gd name="connsiteY48" fmla="*/ 293536 h 315913"/>
                <a:gd name="connsiteX49" fmla="*/ 250962 w 338138"/>
                <a:gd name="connsiteY49" fmla="*/ 305383 h 315913"/>
                <a:gd name="connsiteX50" fmla="*/ 239074 w 338138"/>
                <a:gd name="connsiteY50" fmla="*/ 315913 h 315913"/>
                <a:gd name="connsiteX51" fmla="*/ 99064 w 338138"/>
                <a:gd name="connsiteY51" fmla="*/ 315913 h 315913"/>
                <a:gd name="connsiteX52" fmla="*/ 87176 w 338138"/>
                <a:gd name="connsiteY52" fmla="*/ 305383 h 315913"/>
                <a:gd name="connsiteX53" fmla="*/ 99064 w 338138"/>
                <a:gd name="connsiteY53" fmla="*/ 293536 h 315913"/>
                <a:gd name="connsiteX54" fmla="*/ 129444 w 338138"/>
                <a:gd name="connsiteY54" fmla="*/ 293536 h 315913"/>
                <a:gd name="connsiteX55" fmla="*/ 130765 w 338138"/>
                <a:gd name="connsiteY55" fmla="*/ 289587 h 315913"/>
                <a:gd name="connsiteX56" fmla="*/ 130765 w 338138"/>
                <a:gd name="connsiteY56" fmla="*/ 268526 h 315913"/>
                <a:gd name="connsiteX57" fmla="*/ 126802 w 338138"/>
                <a:gd name="connsiteY57" fmla="*/ 265893 h 315913"/>
                <a:gd name="connsiteX58" fmla="*/ 14529 w 338138"/>
                <a:gd name="connsiteY58" fmla="*/ 265893 h 315913"/>
                <a:gd name="connsiteX59" fmla="*/ 0 w 338138"/>
                <a:gd name="connsiteY59" fmla="*/ 251414 h 315913"/>
                <a:gd name="connsiteX60" fmla="*/ 0 w 338138"/>
                <a:gd name="connsiteY60" fmla="*/ 13163 h 315913"/>
                <a:gd name="connsiteX61" fmla="*/ 14529 w 338138"/>
                <a:gd name="connsiteY61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32"/>
            <p:cNvSpPr/>
            <p:nvPr/>
          </p:nvSpPr>
          <p:spPr>
            <a:xfrm>
              <a:off x="11027691" y="5824802"/>
              <a:ext cx="201824" cy="163196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7830" y="294640"/>
            <a:ext cx="2142490" cy="621665"/>
            <a:chOff x="658" y="464"/>
            <a:chExt cx="3374" cy="97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" y="464"/>
              <a:ext cx="1153" cy="97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811" y="632"/>
              <a:ext cx="2221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云 析 学 院</a:t>
              </a:r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01015" y="3118630"/>
            <a:ext cx="56736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SpringMVC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源码解析</a:t>
            </a:r>
            <a:endParaRPr lang="zh-CN" alt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WPS 演示</Application>
  <PresentationFormat>宽屏</PresentationFormat>
  <Paragraphs>252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方正书宋_GBK</vt:lpstr>
      <vt:lpstr>Wingdings</vt:lpstr>
      <vt:lpstr>Arial</vt:lpstr>
      <vt:lpstr>微软雅黑</vt:lpstr>
      <vt:lpstr>苹方-简</vt:lpstr>
      <vt:lpstr>Calibri</vt:lpstr>
      <vt:lpstr>Helvetica Neue</vt:lpstr>
      <vt:lpstr>宋体</vt:lpstr>
      <vt:lpstr>Arial Unicode MS</vt:lpstr>
      <vt:lpstr>宋体-简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zhouguanya</dc:creator>
  <cp:lastModifiedBy>michael</cp:lastModifiedBy>
  <cp:revision>89</cp:revision>
  <dcterms:created xsi:type="dcterms:W3CDTF">2018-12-22T04:11:41Z</dcterms:created>
  <dcterms:modified xsi:type="dcterms:W3CDTF">2018-12-22T04:11:41Z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