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sldIdLst>
    <p:sldId id="256" r:id="rId2"/>
    <p:sldId id="257" r:id="rId3"/>
    <p:sldId id="258" r:id="rId4"/>
    <p:sldId id="264" r:id="rId5"/>
    <p:sldId id="259" r:id="rId6"/>
    <p:sldId id="260" r:id="rId7"/>
    <p:sldId id="261" r:id="rId8"/>
    <p:sldId id="262" r:id="rId9"/>
    <p:sldId id="263" r:id="rId10"/>
    <p:sldId id="266"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81"/>
  </p:normalViewPr>
  <p:slideViewPr>
    <p:cSldViewPr snapToGrid="0" snapToObjects="1">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7.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12.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7.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12.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7B1030-F193-40F5-84CE-1710ED01DC1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3D687F2-946D-469E-ACDF-A613653E3AEE}">
      <dgm:prSet/>
      <dgm:spPr/>
      <dgm:t>
        <a:bodyPr/>
        <a:lstStyle/>
        <a:p>
          <a:r>
            <a:rPr lang="en-IN" dirty="0"/>
            <a:t>Online auction is an electronic commerce (EC) </a:t>
          </a:r>
          <a:r>
            <a:rPr lang="en-IN" dirty="0" err="1"/>
            <a:t>technologyfor</a:t>
          </a:r>
          <a:r>
            <a:rPr lang="en-IN" dirty="0"/>
            <a:t> trading merchandise and services across a global </a:t>
          </a:r>
          <a:r>
            <a:rPr lang="en-IN" dirty="0" err="1"/>
            <a:t>emarketplace</a:t>
          </a:r>
          <a:r>
            <a:rPr lang="en-IN" dirty="0"/>
            <a:t> using web-services. This technology </a:t>
          </a:r>
          <a:r>
            <a:rPr lang="en-IN" dirty="0" err="1"/>
            <a:t>hasbecome</a:t>
          </a:r>
          <a:r>
            <a:rPr lang="en-IN" dirty="0"/>
            <a:t> an increasingly prevalent mechanism for </a:t>
          </a:r>
          <a:r>
            <a:rPr lang="en-IN" dirty="0" err="1"/>
            <a:t>bothsectors</a:t>
          </a:r>
          <a:r>
            <a:rPr lang="en-IN" dirty="0"/>
            <a:t>, consumers as well as amongst retailers, such </a:t>
          </a:r>
          <a:r>
            <a:rPr lang="en-IN" dirty="0" err="1"/>
            <a:t>asbusinesses</a:t>
          </a:r>
          <a:r>
            <a:rPr lang="en-IN" dirty="0"/>
            <a:t> and consumers (B2C)</a:t>
          </a:r>
          <a:endParaRPr lang="en-US" dirty="0"/>
        </a:p>
      </dgm:t>
    </dgm:pt>
    <dgm:pt modelId="{2658ED3E-EE9C-461B-BD71-5F6D5F598246}" type="parTrans" cxnId="{DC3E1873-E780-40B7-9E42-1E07C42145BA}">
      <dgm:prSet/>
      <dgm:spPr/>
      <dgm:t>
        <a:bodyPr/>
        <a:lstStyle/>
        <a:p>
          <a:endParaRPr lang="en-US"/>
        </a:p>
      </dgm:t>
    </dgm:pt>
    <dgm:pt modelId="{C9F1D11D-299F-4D3A-89A7-6D2748EA48B8}" type="sibTrans" cxnId="{DC3E1873-E780-40B7-9E42-1E07C42145BA}">
      <dgm:prSet/>
      <dgm:spPr/>
      <dgm:t>
        <a:bodyPr/>
        <a:lstStyle/>
        <a:p>
          <a:endParaRPr lang="en-US"/>
        </a:p>
      </dgm:t>
    </dgm:pt>
    <dgm:pt modelId="{9501B6FF-1FCD-4938-94F9-CC09D9F047C1}">
      <dgm:prSet/>
      <dgm:spPr/>
      <dgm:t>
        <a:bodyPr/>
        <a:lstStyle/>
        <a:p>
          <a:r>
            <a:rPr lang="en-IN"/>
            <a:t>These days with the development of informationtechnology, Internet auction has become more popular andhas been accepted by clientele. The popularity ofelectronic auction is a result of improved EC developmentthus gaining wide spread approval </a:t>
          </a:r>
          <a:endParaRPr lang="en-US"/>
        </a:p>
      </dgm:t>
    </dgm:pt>
    <dgm:pt modelId="{B7FAC59E-2191-4ABA-9A9B-73EDDFC00884}" type="parTrans" cxnId="{9D8EBC9E-1A65-455C-8BE8-96FA3CB3558D}">
      <dgm:prSet/>
      <dgm:spPr/>
      <dgm:t>
        <a:bodyPr/>
        <a:lstStyle/>
        <a:p>
          <a:endParaRPr lang="en-US"/>
        </a:p>
      </dgm:t>
    </dgm:pt>
    <dgm:pt modelId="{E99DDC7F-EBF9-4C40-A8CE-1F00271D233E}" type="sibTrans" cxnId="{9D8EBC9E-1A65-455C-8BE8-96FA3CB3558D}">
      <dgm:prSet/>
      <dgm:spPr/>
      <dgm:t>
        <a:bodyPr/>
        <a:lstStyle/>
        <a:p>
          <a:endParaRPr lang="en-US"/>
        </a:p>
      </dgm:t>
    </dgm:pt>
    <dgm:pt modelId="{4E45B950-9466-4655-A7B2-338312EECF3D}">
      <dgm:prSet/>
      <dgm:spPr/>
      <dgm:t>
        <a:bodyPr/>
        <a:lstStyle/>
        <a:p>
          <a:r>
            <a:rPr lang="en-IN"/>
            <a:t>The Internetprovides almost perfect market information andinfrastructure for executing auctions at loweradministrative costs </a:t>
          </a:r>
          <a:endParaRPr lang="en-US"/>
        </a:p>
      </dgm:t>
    </dgm:pt>
    <dgm:pt modelId="{BB26F7F4-D45B-42B1-80B8-E6FDD18CBDC4}" type="parTrans" cxnId="{826A823A-0022-4133-84BF-CD13A7E232C2}">
      <dgm:prSet/>
      <dgm:spPr/>
      <dgm:t>
        <a:bodyPr/>
        <a:lstStyle/>
        <a:p>
          <a:endParaRPr lang="en-US"/>
        </a:p>
      </dgm:t>
    </dgm:pt>
    <dgm:pt modelId="{B1E98503-9907-4FC5-B61B-D8C60F1686C3}" type="sibTrans" cxnId="{826A823A-0022-4133-84BF-CD13A7E232C2}">
      <dgm:prSet/>
      <dgm:spPr/>
      <dgm:t>
        <a:bodyPr/>
        <a:lstStyle/>
        <a:p>
          <a:endParaRPr lang="en-US"/>
        </a:p>
      </dgm:t>
    </dgm:pt>
    <dgm:pt modelId="{5E897888-3651-4EAD-B078-4123254D2857}" type="pres">
      <dgm:prSet presAssocID="{107B1030-F193-40F5-84CE-1710ED01DC16}" presName="root" presStyleCnt="0">
        <dgm:presLayoutVars>
          <dgm:dir/>
          <dgm:resizeHandles val="exact"/>
        </dgm:presLayoutVars>
      </dgm:prSet>
      <dgm:spPr/>
    </dgm:pt>
    <dgm:pt modelId="{5A79A6BF-348C-464B-B449-A0B8B38CDF59}" type="pres">
      <dgm:prSet presAssocID="{A3D687F2-946D-469E-ACDF-A613653E3AEE}" presName="compNode" presStyleCnt="0"/>
      <dgm:spPr/>
    </dgm:pt>
    <dgm:pt modelId="{EAA9055B-2331-4768-9687-E6476BD4B173}" type="pres">
      <dgm:prSet presAssocID="{A3D687F2-946D-469E-ACDF-A613653E3AEE}" presName="bgRect" presStyleLbl="bgShp" presStyleIdx="0" presStyleCnt="3"/>
      <dgm:spPr/>
    </dgm:pt>
    <dgm:pt modelId="{3CD72162-FC4D-4007-9635-7AF4F0038413}" type="pres">
      <dgm:prSet presAssocID="{A3D687F2-946D-469E-ACDF-A613653E3A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08863D6B-10E7-427D-8AFE-76219E3FB2D9}" type="pres">
      <dgm:prSet presAssocID="{A3D687F2-946D-469E-ACDF-A613653E3AEE}" presName="spaceRect" presStyleCnt="0"/>
      <dgm:spPr/>
    </dgm:pt>
    <dgm:pt modelId="{4C25D0B7-A1DE-4AB4-96F9-AB67B076AF40}" type="pres">
      <dgm:prSet presAssocID="{A3D687F2-946D-469E-ACDF-A613653E3AEE}" presName="parTx" presStyleLbl="revTx" presStyleIdx="0" presStyleCnt="3">
        <dgm:presLayoutVars>
          <dgm:chMax val="0"/>
          <dgm:chPref val="0"/>
        </dgm:presLayoutVars>
      </dgm:prSet>
      <dgm:spPr/>
    </dgm:pt>
    <dgm:pt modelId="{5C4B517B-B1BD-405A-81EF-A3A39EFF5B71}" type="pres">
      <dgm:prSet presAssocID="{C9F1D11D-299F-4D3A-89A7-6D2748EA48B8}" presName="sibTrans" presStyleCnt="0"/>
      <dgm:spPr/>
    </dgm:pt>
    <dgm:pt modelId="{9C7E2C94-B632-48CF-944F-A5CA0353D8C3}" type="pres">
      <dgm:prSet presAssocID="{9501B6FF-1FCD-4938-94F9-CC09D9F047C1}" presName="compNode" presStyleCnt="0"/>
      <dgm:spPr/>
    </dgm:pt>
    <dgm:pt modelId="{D14688B4-F358-4B30-9C17-BF0F6F905E54}" type="pres">
      <dgm:prSet presAssocID="{9501B6FF-1FCD-4938-94F9-CC09D9F047C1}" presName="bgRect" presStyleLbl="bgShp" presStyleIdx="1" presStyleCnt="3"/>
      <dgm:spPr/>
    </dgm:pt>
    <dgm:pt modelId="{7D548C51-E490-4B20-A37B-0F5051A8406D}" type="pres">
      <dgm:prSet presAssocID="{9501B6FF-1FCD-4938-94F9-CC09D9F047C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stle scene"/>
        </a:ext>
      </dgm:extLst>
    </dgm:pt>
    <dgm:pt modelId="{4F176711-0A56-4AC3-965E-305113E29B3B}" type="pres">
      <dgm:prSet presAssocID="{9501B6FF-1FCD-4938-94F9-CC09D9F047C1}" presName="spaceRect" presStyleCnt="0"/>
      <dgm:spPr/>
    </dgm:pt>
    <dgm:pt modelId="{4C6D5570-7476-4DF9-A351-56B7CD94E8C2}" type="pres">
      <dgm:prSet presAssocID="{9501B6FF-1FCD-4938-94F9-CC09D9F047C1}" presName="parTx" presStyleLbl="revTx" presStyleIdx="1" presStyleCnt="3">
        <dgm:presLayoutVars>
          <dgm:chMax val="0"/>
          <dgm:chPref val="0"/>
        </dgm:presLayoutVars>
      </dgm:prSet>
      <dgm:spPr/>
    </dgm:pt>
    <dgm:pt modelId="{4D720629-9682-4007-B937-0ECEE8D731D4}" type="pres">
      <dgm:prSet presAssocID="{E99DDC7F-EBF9-4C40-A8CE-1F00271D233E}" presName="sibTrans" presStyleCnt="0"/>
      <dgm:spPr/>
    </dgm:pt>
    <dgm:pt modelId="{BB752318-A870-444F-95C2-C9F59300F8DB}" type="pres">
      <dgm:prSet presAssocID="{4E45B950-9466-4655-A7B2-338312EECF3D}" presName="compNode" presStyleCnt="0"/>
      <dgm:spPr/>
    </dgm:pt>
    <dgm:pt modelId="{22494640-7804-4EC9-BE8C-B336441A212F}" type="pres">
      <dgm:prSet presAssocID="{4E45B950-9466-4655-A7B2-338312EECF3D}" presName="bgRect" presStyleLbl="bgShp" presStyleIdx="2" presStyleCnt="3"/>
      <dgm:spPr/>
    </dgm:pt>
    <dgm:pt modelId="{1800B845-E757-48CA-8F78-40266E6F822A}" type="pres">
      <dgm:prSet presAssocID="{4E45B950-9466-4655-A7B2-338312EECF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399DD72B-D000-435C-83F9-53E88D16DCE9}" type="pres">
      <dgm:prSet presAssocID="{4E45B950-9466-4655-A7B2-338312EECF3D}" presName="spaceRect" presStyleCnt="0"/>
      <dgm:spPr/>
    </dgm:pt>
    <dgm:pt modelId="{F8F689D5-456B-4AB8-AAF7-85E9CE2F0912}" type="pres">
      <dgm:prSet presAssocID="{4E45B950-9466-4655-A7B2-338312EECF3D}" presName="parTx" presStyleLbl="revTx" presStyleIdx="2" presStyleCnt="3">
        <dgm:presLayoutVars>
          <dgm:chMax val="0"/>
          <dgm:chPref val="0"/>
        </dgm:presLayoutVars>
      </dgm:prSet>
      <dgm:spPr/>
    </dgm:pt>
  </dgm:ptLst>
  <dgm:cxnLst>
    <dgm:cxn modelId="{FBDE0218-A785-48FC-8951-DF380F92661D}" type="presOf" srcId="{107B1030-F193-40F5-84CE-1710ED01DC16}" destId="{5E897888-3651-4EAD-B078-4123254D2857}" srcOrd="0" destOrd="0" presId="urn:microsoft.com/office/officeart/2018/2/layout/IconVerticalSolidList"/>
    <dgm:cxn modelId="{97E02619-BA6D-4EA4-8A69-D04E5E099A1F}" type="presOf" srcId="{A3D687F2-946D-469E-ACDF-A613653E3AEE}" destId="{4C25D0B7-A1DE-4AB4-96F9-AB67B076AF40}" srcOrd="0" destOrd="0" presId="urn:microsoft.com/office/officeart/2018/2/layout/IconVerticalSolidList"/>
    <dgm:cxn modelId="{826A823A-0022-4133-84BF-CD13A7E232C2}" srcId="{107B1030-F193-40F5-84CE-1710ED01DC16}" destId="{4E45B950-9466-4655-A7B2-338312EECF3D}" srcOrd="2" destOrd="0" parTransId="{BB26F7F4-D45B-42B1-80B8-E6FDD18CBDC4}" sibTransId="{B1E98503-9907-4FC5-B61B-D8C60F1686C3}"/>
    <dgm:cxn modelId="{E89B0651-D767-42DF-9F41-07EAA9903CE3}" type="presOf" srcId="{4E45B950-9466-4655-A7B2-338312EECF3D}" destId="{F8F689D5-456B-4AB8-AAF7-85E9CE2F0912}" srcOrd="0" destOrd="0" presId="urn:microsoft.com/office/officeart/2018/2/layout/IconVerticalSolidList"/>
    <dgm:cxn modelId="{DC3E1873-E780-40B7-9E42-1E07C42145BA}" srcId="{107B1030-F193-40F5-84CE-1710ED01DC16}" destId="{A3D687F2-946D-469E-ACDF-A613653E3AEE}" srcOrd="0" destOrd="0" parTransId="{2658ED3E-EE9C-461B-BD71-5F6D5F598246}" sibTransId="{C9F1D11D-299F-4D3A-89A7-6D2748EA48B8}"/>
    <dgm:cxn modelId="{E0E1E07F-3909-4B90-9B65-F4A0B37FCA6A}" type="presOf" srcId="{9501B6FF-1FCD-4938-94F9-CC09D9F047C1}" destId="{4C6D5570-7476-4DF9-A351-56B7CD94E8C2}" srcOrd="0" destOrd="0" presId="urn:microsoft.com/office/officeart/2018/2/layout/IconVerticalSolidList"/>
    <dgm:cxn modelId="{9D8EBC9E-1A65-455C-8BE8-96FA3CB3558D}" srcId="{107B1030-F193-40F5-84CE-1710ED01DC16}" destId="{9501B6FF-1FCD-4938-94F9-CC09D9F047C1}" srcOrd="1" destOrd="0" parTransId="{B7FAC59E-2191-4ABA-9A9B-73EDDFC00884}" sibTransId="{E99DDC7F-EBF9-4C40-A8CE-1F00271D233E}"/>
    <dgm:cxn modelId="{CF1388C4-D48B-472F-BE7B-8C21F28510E2}" type="presParOf" srcId="{5E897888-3651-4EAD-B078-4123254D2857}" destId="{5A79A6BF-348C-464B-B449-A0B8B38CDF59}" srcOrd="0" destOrd="0" presId="urn:microsoft.com/office/officeart/2018/2/layout/IconVerticalSolidList"/>
    <dgm:cxn modelId="{846427EA-B3E0-42FE-BCC9-1C3D8A3F4077}" type="presParOf" srcId="{5A79A6BF-348C-464B-B449-A0B8B38CDF59}" destId="{EAA9055B-2331-4768-9687-E6476BD4B173}" srcOrd="0" destOrd="0" presId="urn:microsoft.com/office/officeart/2018/2/layout/IconVerticalSolidList"/>
    <dgm:cxn modelId="{202F44A7-5983-4565-81D3-E1654545E9D1}" type="presParOf" srcId="{5A79A6BF-348C-464B-B449-A0B8B38CDF59}" destId="{3CD72162-FC4D-4007-9635-7AF4F0038413}" srcOrd="1" destOrd="0" presId="urn:microsoft.com/office/officeart/2018/2/layout/IconVerticalSolidList"/>
    <dgm:cxn modelId="{9C088BC5-16C6-4F76-B548-92DF05FFBA9C}" type="presParOf" srcId="{5A79A6BF-348C-464B-B449-A0B8B38CDF59}" destId="{08863D6B-10E7-427D-8AFE-76219E3FB2D9}" srcOrd="2" destOrd="0" presId="urn:microsoft.com/office/officeart/2018/2/layout/IconVerticalSolidList"/>
    <dgm:cxn modelId="{D66F6298-BBD8-4AE3-AB62-A6DE6280AC24}" type="presParOf" srcId="{5A79A6BF-348C-464B-B449-A0B8B38CDF59}" destId="{4C25D0B7-A1DE-4AB4-96F9-AB67B076AF40}" srcOrd="3" destOrd="0" presId="urn:microsoft.com/office/officeart/2018/2/layout/IconVerticalSolidList"/>
    <dgm:cxn modelId="{626B966F-53BE-401D-B5F0-933B86637DA6}" type="presParOf" srcId="{5E897888-3651-4EAD-B078-4123254D2857}" destId="{5C4B517B-B1BD-405A-81EF-A3A39EFF5B71}" srcOrd="1" destOrd="0" presId="urn:microsoft.com/office/officeart/2018/2/layout/IconVerticalSolidList"/>
    <dgm:cxn modelId="{1418D021-81CA-455E-A0D9-287EFC12BA63}" type="presParOf" srcId="{5E897888-3651-4EAD-B078-4123254D2857}" destId="{9C7E2C94-B632-48CF-944F-A5CA0353D8C3}" srcOrd="2" destOrd="0" presId="urn:microsoft.com/office/officeart/2018/2/layout/IconVerticalSolidList"/>
    <dgm:cxn modelId="{AC9A97D9-24DD-4507-ACBB-41CD4493849A}" type="presParOf" srcId="{9C7E2C94-B632-48CF-944F-A5CA0353D8C3}" destId="{D14688B4-F358-4B30-9C17-BF0F6F905E54}" srcOrd="0" destOrd="0" presId="urn:microsoft.com/office/officeart/2018/2/layout/IconVerticalSolidList"/>
    <dgm:cxn modelId="{5927CF70-86F4-4EE4-9452-65BBFD6EA564}" type="presParOf" srcId="{9C7E2C94-B632-48CF-944F-A5CA0353D8C3}" destId="{7D548C51-E490-4B20-A37B-0F5051A8406D}" srcOrd="1" destOrd="0" presId="urn:microsoft.com/office/officeart/2018/2/layout/IconVerticalSolidList"/>
    <dgm:cxn modelId="{0BFC58CD-A2B2-4C53-BF07-200768E1C595}" type="presParOf" srcId="{9C7E2C94-B632-48CF-944F-A5CA0353D8C3}" destId="{4F176711-0A56-4AC3-965E-305113E29B3B}" srcOrd="2" destOrd="0" presId="urn:microsoft.com/office/officeart/2018/2/layout/IconVerticalSolidList"/>
    <dgm:cxn modelId="{00F0E0B6-6FED-474D-80E2-FD0E9E6987D4}" type="presParOf" srcId="{9C7E2C94-B632-48CF-944F-A5CA0353D8C3}" destId="{4C6D5570-7476-4DF9-A351-56B7CD94E8C2}" srcOrd="3" destOrd="0" presId="urn:microsoft.com/office/officeart/2018/2/layout/IconVerticalSolidList"/>
    <dgm:cxn modelId="{35EB7B80-9440-4334-B207-2FDCA5A8DB15}" type="presParOf" srcId="{5E897888-3651-4EAD-B078-4123254D2857}" destId="{4D720629-9682-4007-B937-0ECEE8D731D4}" srcOrd="3" destOrd="0" presId="urn:microsoft.com/office/officeart/2018/2/layout/IconVerticalSolidList"/>
    <dgm:cxn modelId="{8032285B-2915-445F-AD8B-0A88B36653D4}" type="presParOf" srcId="{5E897888-3651-4EAD-B078-4123254D2857}" destId="{BB752318-A870-444F-95C2-C9F59300F8DB}" srcOrd="4" destOrd="0" presId="urn:microsoft.com/office/officeart/2018/2/layout/IconVerticalSolidList"/>
    <dgm:cxn modelId="{79F79531-0A13-4D64-BFBE-CD77050B9DA9}" type="presParOf" srcId="{BB752318-A870-444F-95C2-C9F59300F8DB}" destId="{22494640-7804-4EC9-BE8C-B336441A212F}" srcOrd="0" destOrd="0" presId="urn:microsoft.com/office/officeart/2018/2/layout/IconVerticalSolidList"/>
    <dgm:cxn modelId="{D2FA6594-C545-4D46-9C12-D8E85C3136E5}" type="presParOf" srcId="{BB752318-A870-444F-95C2-C9F59300F8DB}" destId="{1800B845-E757-48CA-8F78-40266E6F822A}" srcOrd="1" destOrd="0" presId="urn:microsoft.com/office/officeart/2018/2/layout/IconVerticalSolidList"/>
    <dgm:cxn modelId="{FD6AF5B8-E013-4B6E-96E4-8DE37306959B}" type="presParOf" srcId="{BB752318-A870-444F-95C2-C9F59300F8DB}" destId="{399DD72B-D000-435C-83F9-53E88D16DCE9}" srcOrd="2" destOrd="0" presId="urn:microsoft.com/office/officeart/2018/2/layout/IconVerticalSolidList"/>
    <dgm:cxn modelId="{6889B287-1AE1-4952-9E30-5D2195B7D747}" type="presParOf" srcId="{BB752318-A870-444F-95C2-C9F59300F8DB}" destId="{F8F689D5-456B-4AB8-AAF7-85E9CE2F09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0EFC61-8447-4DEF-AD75-474962C669B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970D4D6-418B-4D01-B82E-390CD9B02786}">
      <dgm:prSet/>
      <dgm:spPr/>
      <dgm:t>
        <a:bodyPr/>
        <a:lstStyle/>
        <a:p>
          <a:pPr>
            <a:defRPr cap="all"/>
          </a:pPr>
          <a:r>
            <a:rPr lang="en-US"/>
            <a:t>Objective behind this project is to provide an easy and effective way tobidders , Who are willing to turn their money into asset.</a:t>
          </a:r>
        </a:p>
      </dgm:t>
    </dgm:pt>
    <dgm:pt modelId="{F48D128B-EBF4-46F1-9EEC-E975DB946277}" type="parTrans" cxnId="{773F150D-CB68-4E69-B356-4DE3228209BB}">
      <dgm:prSet/>
      <dgm:spPr/>
      <dgm:t>
        <a:bodyPr/>
        <a:lstStyle/>
        <a:p>
          <a:endParaRPr lang="en-US"/>
        </a:p>
      </dgm:t>
    </dgm:pt>
    <dgm:pt modelId="{6F366D5F-B444-4220-A2BD-0D5FDEB3C478}" type="sibTrans" cxnId="{773F150D-CB68-4E69-B356-4DE3228209BB}">
      <dgm:prSet/>
      <dgm:spPr/>
      <dgm:t>
        <a:bodyPr/>
        <a:lstStyle/>
        <a:p>
          <a:endParaRPr lang="en-US"/>
        </a:p>
      </dgm:t>
    </dgm:pt>
    <dgm:pt modelId="{BC9C5A20-805B-469E-927F-81AACBF6D12F}">
      <dgm:prSet/>
      <dgm:spPr/>
      <dgm:t>
        <a:bodyPr/>
        <a:lstStyle/>
        <a:p>
          <a:pPr>
            <a:defRPr cap="all"/>
          </a:pPr>
          <a:r>
            <a:rPr lang="en-US" dirty="0"/>
            <a:t>• Here they find each and everything which they are looking for . We </a:t>
          </a:r>
          <a:r>
            <a:rPr lang="en-US" dirty="0" err="1"/>
            <a:t>kepteach</a:t>
          </a:r>
          <a:r>
            <a:rPr lang="en-US" dirty="0"/>
            <a:t> and every aspects of bidders into our mind and try to </a:t>
          </a:r>
          <a:r>
            <a:rPr lang="en-US" dirty="0" err="1"/>
            <a:t>fixeverything</a:t>
          </a:r>
          <a:r>
            <a:rPr lang="en-US" dirty="0"/>
            <a:t> user friendly.</a:t>
          </a:r>
        </a:p>
      </dgm:t>
    </dgm:pt>
    <dgm:pt modelId="{762964AA-E351-4751-8597-1A649DC850B2}" type="parTrans" cxnId="{A471C001-F351-425B-BA63-1571D3B3E9CE}">
      <dgm:prSet/>
      <dgm:spPr/>
      <dgm:t>
        <a:bodyPr/>
        <a:lstStyle/>
        <a:p>
          <a:endParaRPr lang="en-US"/>
        </a:p>
      </dgm:t>
    </dgm:pt>
    <dgm:pt modelId="{ED9B58EB-B209-4442-9533-EEB2373F8151}" type="sibTrans" cxnId="{A471C001-F351-425B-BA63-1571D3B3E9CE}">
      <dgm:prSet/>
      <dgm:spPr/>
      <dgm:t>
        <a:bodyPr/>
        <a:lstStyle/>
        <a:p>
          <a:endParaRPr lang="en-US"/>
        </a:p>
      </dgm:t>
    </dgm:pt>
    <dgm:pt modelId="{8828BE4D-4BF0-4282-B286-98E100881B86}">
      <dgm:prSet/>
      <dgm:spPr/>
      <dgm:t>
        <a:bodyPr/>
        <a:lstStyle/>
        <a:p>
          <a:pPr>
            <a:defRPr cap="all"/>
          </a:pPr>
          <a:r>
            <a:rPr lang="en-US" dirty="0"/>
            <a:t>• The project has been designed to simulate the working of an actual </a:t>
          </a:r>
          <a:r>
            <a:rPr lang="en-US" dirty="0" err="1"/>
            <a:t>Eauction</a:t>
          </a:r>
          <a:r>
            <a:rPr lang="en-US" dirty="0"/>
            <a:t> site.</a:t>
          </a:r>
        </a:p>
      </dgm:t>
    </dgm:pt>
    <dgm:pt modelId="{7202BB2F-4434-4E4C-A908-DADA0E5DDE09}" type="parTrans" cxnId="{0D716C9B-D174-4751-9905-E38529AA0CF5}">
      <dgm:prSet/>
      <dgm:spPr/>
      <dgm:t>
        <a:bodyPr/>
        <a:lstStyle/>
        <a:p>
          <a:endParaRPr lang="en-US"/>
        </a:p>
      </dgm:t>
    </dgm:pt>
    <dgm:pt modelId="{23DD1903-67B6-4CF4-8B9A-EE2608726BF0}" type="sibTrans" cxnId="{0D716C9B-D174-4751-9905-E38529AA0CF5}">
      <dgm:prSet/>
      <dgm:spPr/>
      <dgm:t>
        <a:bodyPr/>
        <a:lstStyle/>
        <a:p>
          <a:endParaRPr lang="en-US"/>
        </a:p>
      </dgm:t>
    </dgm:pt>
    <dgm:pt modelId="{7DB1DA59-90E6-40DC-B88A-703036370A05}" type="pres">
      <dgm:prSet presAssocID="{920EFC61-8447-4DEF-AD75-474962C669B9}" presName="root" presStyleCnt="0">
        <dgm:presLayoutVars>
          <dgm:dir/>
          <dgm:resizeHandles val="exact"/>
        </dgm:presLayoutVars>
      </dgm:prSet>
      <dgm:spPr/>
    </dgm:pt>
    <dgm:pt modelId="{C10B1D13-7629-4F2E-B01C-2AD5F8460EA3}" type="pres">
      <dgm:prSet presAssocID="{8970D4D6-418B-4D01-B82E-390CD9B02786}" presName="compNode" presStyleCnt="0"/>
      <dgm:spPr/>
    </dgm:pt>
    <dgm:pt modelId="{6DB48CB0-31DF-416F-A703-C38EEC6B3E53}" type="pres">
      <dgm:prSet presAssocID="{8970D4D6-418B-4D01-B82E-390CD9B02786}" presName="iconBgRect" presStyleLbl="bgShp" presStyleIdx="0" presStyleCnt="3"/>
      <dgm:spPr>
        <a:prstGeom prst="round2DiagRect">
          <a:avLst>
            <a:gd name="adj1" fmla="val 29727"/>
            <a:gd name="adj2" fmla="val 0"/>
          </a:avLst>
        </a:prstGeom>
      </dgm:spPr>
    </dgm:pt>
    <dgm:pt modelId="{41B90B36-22B0-4937-B304-5626E6CE05A6}" type="pres">
      <dgm:prSet presAssocID="{8970D4D6-418B-4D01-B82E-390CD9B027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590F6FC9-201E-4DE8-8001-1B570B711992}" type="pres">
      <dgm:prSet presAssocID="{8970D4D6-418B-4D01-B82E-390CD9B02786}" presName="spaceRect" presStyleCnt="0"/>
      <dgm:spPr/>
    </dgm:pt>
    <dgm:pt modelId="{78BE96E3-F6B4-49E0-B089-EEF58859DA2D}" type="pres">
      <dgm:prSet presAssocID="{8970D4D6-418B-4D01-B82E-390CD9B02786}" presName="textRect" presStyleLbl="revTx" presStyleIdx="0" presStyleCnt="3">
        <dgm:presLayoutVars>
          <dgm:chMax val="1"/>
          <dgm:chPref val="1"/>
        </dgm:presLayoutVars>
      </dgm:prSet>
      <dgm:spPr/>
    </dgm:pt>
    <dgm:pt modelId="{9DFB72A2-9125-4C64-8A13-6890C47F5952}" type="pres">
      <dgm:prSet presAssocID="{6F366D5F-B444-4220-A2BD-0D5FDEB3C478}" presName="sibTrans" presStyleCnt="0"/>
      <dgm:spPr/>
    </dgm:pt>
    <dgm:pt modelId="{1FFA2E05-89B5-480D-A5EA-6325BA33707C}" type="pres">
      <dgm:prSet presAssocID="{BC9C5A20-805B-469E-927F-81AACBF6D12F}" presName="compNode" presStyleCnt="0"/>
      <dgm:spPr/>
    </dgm:pt>
    <dgm:pt modelId="{7E601882-25F6-4E0B-8C8F-23A631606E93}" type="pres">
      <dgm:prSet presAssocID="{BC9C5A20-805B-469E-927F-81AACBF6D12F}" presName="iconBgRect" presStyleLbl="bgShp" presStyleIdx="1" presStyleCnt="3"/>
      <dgm:spPr>
        <a:prstGeom prst="round2DiagRect">
          <a:avLst>
            <a:gd name="adj1" fmla="val 29727"/>
            <a:gd name="adj2" fmla="val 0"/>
          </a:avLst>
        </a:prstGeom>
      </dgm:spPr>
    </dgm:pt>
    <dgm:pt modelId="{CAE15D15-2CD3-415F-8F10-7BFE637C0C37}" type="pres">
      <dgm:prSet presAssocID="{BC9C5A20-805B-469E-927F-81AACBF6D1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BE8F7BD3-7667-467E-A845-7C2B1D1F4267}" type="pres">
      <dgm:prSet presAssocID="{BC9C5A20-805B-469E-927F-81AACBF6D12F}" presName="spaceRect" presStyleCnt="0"/>
      <dgm:spPr/>
    </dgm:pt>
    <dgm:pt modelId="{745072A1-38DB-41F0-8EAB-90B683470CAC}" type="pres">
      <dgm:prSet presAssocID="{BC9C5A20-805B-469E-927F-81AACBF6D12F}" presName="textRect" presStyleLbl="revTx" presStyleIdx="1" presStyleCnt="3">
        <dgm:presLayoutVars>
          <dgm:chMax val="1"/>
          <dgm:chPref val="1"/>
        </dgm:presLayoutVars>
      </dgm:prSet>
      <dgm:spPr/>
    </dgm:pt>
    <dgm:pt modelId="{5D8B2DD9-BF3E-4CD7-AA5B-FF7A47B8B256}" type="pres">
      <dgm:prSet presAssocID="{ED9B58EB-B209-4442-9533-EEB2373F8151}" presName="sibTrans" presStyleCnt="0"/>
      <dgm:spPr/>
    </dgm:pt>
    <dgm:pt modelId="{85CF4F19-79F3-45DB-AACF-BB7D7DEFD8D2}" type="pres">
      <dgm:prSet presAssocID="{8828BE4D-4BF0-4282-B286-98E100881B86}" presName="compNode" presStyleCnt="0"/>
      <dgm:spPr/>
    </dgm:pt>
    <dgm:pt modelId="{7F88C713-4894-4114-B344-D621FF1924E3}" type="pres">
      <dgm:prSet presAssocID="{8828BE4D-4BF0-4282-B286-98E100881B86}" presName="iconBgRect" presStyleLbl="bgShp" presStyleIdx="2" presStyleCnt="3"/>
      <dgm:spPr>
        <a:prstGeom prst="round2DiagRect">
          <a:avLst>
            <a:gd name="adj1" fmla="val 29727"/>
            <a:gd name="adj2" fmla="val 0"/>
          </a:avLst>
        </a:prstGeom>
      </dgm:spPr>
    </dgm:pt>
    <dgm:pt modelId="{27957EAD-31C3-4F23-98FA-001D5C930ED7}" type="pres">
      <dgm:prSet presAssocID="{8828BE4D-4BF0-4282-B286-98E100881B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4777C61F-E805-4CC2-B17F-BB11E8894504}" type="pres">
      <dgm:prSet presAssocID="{8828BE4D-4BF0-4282-B286-98E100881B86}" presName="spaceRect" presStyleCnt="0"/>
      <dgm:spPr/>
    </dgm:pt>
    <dgm:pt modelId="{2D4A4A84-4331-472E-A0F5-7A935E4A4737}" type="pres">
      <dgm:prSet presAssocID="{8828BE4D-4BF0-4282-B286-98E100881B86}" presName="textRect" presStyleLbl="revTx" presStyleIdx="2" presStyleCnt="3">
        <dgm:presLayoutVars>
          <dgm:chMax val="1"/>
          <dgm:chPref val="1"/>
        </dgm:presLayoutVars>
      </dgm:prSet>
      <dgm:spPr/>
    </dgm:pt>
  </dgm:ptLst>
  <dgm:cxnLst>
    <dgm:cxn modelId="{A471C001-F351-425B-BA63-1571D3B3E9CE}" srcId="{920EFC61-8447-4DEF-AD75-474962C669B9}" destId="{BC9C5A20-805B-469E-927F-81AACBF6D12F}" srcOrd="1" destOrd="0" parTransId="{762964AA-E351-4751-8597-1A649DC850B2}" sibTransId="{ED9B58EB-B209-4442-9533-EEB2373F8151}"/>
    <dgm:cxn modelId="{773F150D-CB68-4E69-B356-4DE3228209BB}" srcId="{920EFC61-8447-4DEF-AD75-474962C669B9}" destId="{8970D4D6-418B-4D01-B82E-390CD9B02786}" srcOrd="0" destOrd="0" parTransId="{F48D128B-EBF4-46F1-9EEC-E975DB946277}" sibTransId="{6F366D5F-B444-4220-A2BD-0D5FDEB3C478}"/>
    <dgm:cxn modelId="{6ED9D246-C35A-4800-A08F-D0C2876CAE03}" type="presOf" srcId="{8970D4D6-418B-4D01-B82E-390CD9B02786}" destId="{78BE96E3-F6B4-49E0-B089-EEF58859DA2D}" srcOrd="0" destOrd="0" presId="urn:microsoft.com/office/officeart/2018/5/layout/IconLeafLabelList"/>
    <dgm:cxn modelId="{0D716C9B-D174-4751-9905-E38529AA0CF5}" srcId="{920EFC61-8447-4DEF-AD75-474962C669B9}" destId="{8828BE4D-4BF0-4282-B286-98E100881B86}" srcOrd="2" destOrd="0" parTransId="{7202BB2F-4434-4E4C-A908-DADA0E5DDE09}" sibTransId="{23DD1903-67B6-4CF4-8B9A-EE2608726BF0}"/>
    <dgm:cxn modelId="{75E334A4-8A1F-4E71-86CA-71A74B4447D5}" type="presOf" srcId="{920EFC61-8447-4DEF-AD75-474962C669B9}" destId="{7DB1DA59-90E6-40DC-B88A-703036370A05}" srcOrd="0" destOrd="0" presId="urn:microsoft.com/office/officeart/2018/5/layout/IconLeafLabelList"/>
    <dgm:cxn modelId="{6808BFB1-D421-4C6D-89B6-07C98AF2AE1B}" type="presOf" srcId="{BC9C5A20-805B-469E-927F-81AACBF6D12F}" destId="{745072A1-38DB-41F0-8EAB-90B683470CAC}" srcOrd="0" destOrd="0" presId="urn:microsoft.com/office/officeart/2018/5/layout/IconLeafLabelList"/>
    <dgm:cxn modelId="{C83753B2-FA56-4D82-B534-844C56433899}" type="presOf" srcId="{8828BE4D-4BF0-4282-B286-98E100881B86}" destId="{2D4A4A84-4331-472E-A0F5-7A935E4A4737}" srcOrd="0" destOrd="0" presId="urn:microsoft.com/office/officeart/2018/5/layout/IconLeafLabelList"/>
    <dgm:cxn modelId="{200FF5C0-FBE9-4F22-AC26-3F23D3EFD739}" type="presParOf" srcId="{7DB1DA59-90E6-40DC-B88A-703036370A05}" destId="{C10B1D13-7629-4F2E-B01C-2AD5F8460EA3}" srcOrd="0" destOrd="0" presId="urn:microsoft.com/office/officeart/2018/5/layout/IconLeafLabelList"/>
    <dgm:cxn modelId="{F3FA4471-8D81-4C1B-8F1F-3295FEA6CCAB}" type="presParOf" srcId="{C10B1D13-7629-4F2E-B01C-2AD5F8460EA3}" destId="{6DB48CB0-31DF-416F-A703-C38EEC6B3E53}" srcOrd="0" destOrd="0" presId="urn:microsoft.com/office/officeart/2018/5/layout/IconLeafLabelList"/>
    <dgm:cxn modelId="{B83DFEAB-4EEC-4F13-A345-4F0ECF681183}" type="presParOf" srcId="{C10B1D13-7629-4F2E-B01C-2AD5F8460EA3}" destId="{41B90B36-22B0-4937-B304-5626E6CE05A6}" srcOrd="1" destOrd="0" presId="urn:microsoft.com/office/officeart/2018/5/layout/IconLeafLabelList"/>
    <dgm:cxn modelId="{A2E1BFD8-893A-4ABA-AD32-6DF2D39081DE}" type="presParOf" srcId="{C10B1D13-7629-4F2E-B01C-2AD5F8460EA3}" destId="{590F6FC9-201E-4DE8-8001-1B570B711992}" srcOrd="2" destOrd="0" presId="urn:microsoft.com/office/officeart/2018/5/layout/IconLeafLabelList"/>
    <dgm:cxn modelId="{A6C7CCFD-D64E-4F48-A229-E1B60F929D8E}" type="presParOf" srcId="{C10B1D13-7629-4F2E-B01C-2AD5F8460EA3}" destId="{78BE96E3-F6B4-49E0-B089-EEF58859DA2D}" srcOrd="3" destOrd="0" presId="urn:microsoft.com/office/officeart/2018/5/layout/IconLeafLabelList"/>
    <dgm:cxn modelId="{FDF8A0E7-8446-4F22-81B6-D3D652276E88}" type="presParOf" srcId="{7DB1DA59-90E6-40DC-B88A-703036370A05}" destId="{9DFB72A2-9125-4C64-8A13-6890C47F5952}" srcOrd="1" destOrd="0" presId="urn:microsoft.com/office/officeart/2018/5/layout/IconLeafLabelList"/>
    <dgm:cxn modelId="{E622D835-990B-4D5D-A3CD-4B8C5DE7D06E}" type="presParOf" srcId="{7DB1DA59-90E6-40DC-B88A-703036370A05}" destId="{1FFA2E05-89B5-480D-A5EA-6325BA33707C}" srcOrd="2" destOrd="0" presId="urn:microsoft.com/office/officeart/2018/5/layout/IconLeafLabelList"/>
    <dgm:cxn modelId="{6B189190-B71E-4921-8DB3-E85E9B1BEA3B}" type="presParOf" srcId="{1FFA2E05-89B5-480D-A5EA-6325BA33707C}" destId="{7E601882-25F6-4E0B-8C8F-23A631606E93}" srcOrd="0" destOrd="0" presId="urn:microsoft.com/office/officeart/2018/5/layout/IconLeafLabelList"/>
    <dgm:cxn modelId="{F80CB64F-BD7F-4502-9861-AF7339B0894B}" type="presParOf" srcId="{1FFA2E05-89B5-480D-A5EA-6325BA33707C}" destId="{CAE15D15-2CD3-415F-8F10-7BFE637C0C37}" srcOrd="1" destOrd="0" presId="urn:microsoft.com/office/officeart/2018/5/layout/IconLeafLabelList"/>
    <dgm:cxn modelId="{802839C1-BA33-4B8E-AF82-1775505427BE}" type="presParOf" srcId="{1FFA2E05-89B5-480D-A5EA-6325BA33707C}" destId="{BE8F7BD3-7667-467E-A845-7C2B1D1F4267}" srcOrd="2" destOrd="0" presId="urn:microsoft.com/office/officeart/2018/5/layout/IconLeafLabelList"/>
    <dgm:cxn modelId="{C8FA82C5-BF74-4F64-A78E-6D19FA4A4E65}" type="presParOf" srcId="{1FFA2E05-89B5-480D-A5EA-6325BA33707C}" destId="{745072A1-38DB-41F0-8EAB-90B683470CAC}" srcOrd="3" destOrd="0" presId="urn:microsoft.com/office/officeart/2018/5/layout/IconLeafLabelList"/>
    <dgm:cxn modelId="{5CE3FE05-83F7-4B22-9C23-7ABDA9C86832}" type="presParOf" srcId="{7DB1DA59-90E6-40DC-B88A-703036370A05}" destId="{5D8B2DD9-BF3E-4CD7-AA5B-FF7A47B8B256}" srcOrd="3" destOrd="0" presId="urn:microsoft.com/office/officeart/2018/5/layout/IconLeafLabelList"/>
    <dgm:cxn modelId="{9126F203-FD34-4CAD-ADDC-F474FADB4008}" type="presParOf" srcId="{7DB1DA59-90E6-40DC-B88A-703036370A05}" destId="{85CF4F19-79F3-45DB-AACF-BB7D7DEFD8D2}" srcOrd="4" destOrd="0" presId="urn:microsoft.com/office/officeart/2018/5/layout/IconLeafLabelList"/>
    <dgm:cxn modelId="{55B841EF-F33A-4B5A-ABE9-23A0B1E8B397}" type="presParOf" srcId="{85CF4F19-79F3-45DB-AACF-BB7D7DEFD8D2}" destId="{7F88C713-4894-4114-B344-D621FF1924E3}" srcOrd="0" destOrd="0" presId="urn:microsoft.com/office/officeart/2018/5/layout/IconLeafLabelList"/>
    <dgm:cxn modelId="{59630307-FFFD-4963-A8F1-BE02C026A688}" type="presParOf" srcId="{85CF4F19-79F3-45DB-AACF-BB7D7DEFD8D2}" destId="{27957EAD-31C3-4F23-98FA-001D5C930ED7}" srcOrd="1" destOrd="0" presId="urn:microsoft.com/office/officeart/2018/5/layout/IconLeafLabelList"/>
    <dgm:cxn modelId="{5D296879-EBFF-47B9-AC79-F4EBF1FBE076}" type="presParOf" srcId="{85CF4F19-79F3-45DB-AACF-BB7D7DEFD8D2}" destId="{4777C61F-E805-4CC2-B17F-BB11E8894504}" srcOrd="2" destOrd="0" presId="urn:microsoft.com/office/officeart/2018/5/layout/IconLeafLabelList"/>
    <dgm:cxn modelId="{7DECC9EF-A36D-400C-8DC8-66D301762CA3}" type="presParOf" srcId="{85CF4F19-79F3-45DB-AACF-BB7D7DEFD8D2}" destId="{2D4A4A84-4331-472E-A0F5-7A935E4A473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EA411A-FC62-4ED2-9E4D-C3759ABD04E4}"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F47D407C-7827-473A-831D-15370B2091C7}">
      <dgm:prSet/>
      <dgm:spPr/>
      <dgm:t>
        <a:bodyPr/>
        <a:lstStyle/>
        <a:p>
          <a:r>
            <a:rPr lang="en-US"/>
            <a:t>1. It was time consuming and very hectic.</a:t>
          </a:r>
        </a:p>
      </dgm:t>
    </dgm:pt>
    <dgm:pt modelId="{342BD5A0-E37B-419E-A023-5BE7526B1BFC}" type="parTrans" cxnId="{038C946B-F495-4CCA-A0A2-851834539AC1}">
      <dgm:prSet/>
      <dgm:spPr/>
      <dgm:t>
        <a:bodyPr/>
        <a:lstStyle/>
        <a:p>
          <a:endParaRPr lang="en-US"/>
        </a:p>
      </dgm:t>
    </dgm:pt>
    <dgm:pt modelId="{999CB1CB-7A74-4DB3-9A1C-C2EF76FC686A}" type="sibTrans" cxnId="{038C946B-F495-4CCA-A0A2-851834539AC1}">
      <dgm:prSet/>
      <dgm:spPr/>
      <dgm:t>
        <a:bodyPr/>
        <a:lstStyle/>
        <a:p>
          <a:endParaRPr lang="en-US"/>
        </a:p>
      </dgm:t>
    </dgm:pt>
    <dgm:pt modelId="{77C0EBEE-01E2-40D1-9BDA-AA5436E28340}">
      <dgm:prSet/>
      <dgm:spPr/>
      <dgm:t>
        <a:bodyPr/>
        <a:lstStyle/>
        <a:p>
          <a:r>
            <a:rPr lang="en-US"/>
            <a:t>2. Bidders had to physical present there during the time ofbidding.</a:t>
          </a:r>
        </a:p>
      </dgm:t>
    </dgm:pt>
    <dgm:pt modelId="{DE21FA3C-FBCB-4548-8962-DC6012FBD8C7}" type="parTrans" cxnId="{3C04CF29-9A6A-4440-9418-84F8805E37B5}">
      <dgm:prSet/>
      <dgm:spPr/>
      <dgm:t>
        <a:bodyPr/>
        <a:lstStyle/>
        <a:p>
          <a:endParaRPr lang="en-US"/>
        </a:p>
      </dgm:t>
    </dgm:pt>
    <dgm:pt modelId="{FE8DFF34-B93E-4DD8-922B-36C6B0C5C9B9}" type="sibTrans" cxnId="{3C04CF29-9A6A-4440-9418-84F8805E37B5}">
      <dgm:prSet/>
      <dgm:spPr/>
      <dgm:t>
        <a:bodyPr/>
        <a:lstStyle/>
        <a:p>
          <a:endParaRPr lang="en-US"/>
        </a:p>
      </dgm:t>
    </dgm:pt>
    <dgm:pt modelId="{364EEE58-088D-4395-9983-B5864837D04C}">
      <dgm:prSet/>
      <dgm:spPr/>
      <dgm:t>
        <a:bodyPr/>
        <a:lstStyle/>
        <a:p>
          <a:r>
            <a:rPr lang="en-US"/>
            <a:t>3. There were scopes of fixing and other illegal activities.</a:t>
          </a:r>
        </a:p>
      </dgm:t>
    </dgm:pt>
    <dgm:pt modelId="{366EAF08-366B-49DB-A9E8-7056B2F76570}" type="parTrans" cxnId="{DA804D3D-686B-41A1-BEDE-7511D2736199}">
      <dgm:prSet/>
      <dgm:spPr/>
      <dgm:t>
        <a:bodyPr/>
        <a:lstStyle/>
        <a:p>
          <a:endParaRPr lang="en-US"/>
        </a:p>
      </dgm:t>
    </dgm:pt>
    <dgm:pt modelId="{5EAE5DDF-9073-4691-8E8C-0EE8AD6F417A}" type="sibTrans" cxnId="{DA804D3D-686B-41A1-BEDE-7511D2736199}">
      <dgm:prSet/>
      <dgm:spPr/>
      <dgm:t>
        <a:bodyPr/>
        <a:lstStyle/>
        <a:p>
          <a:endParaRPr lang="en-US"/>
        </a:p>
      </dgm:t>
    </dgm:pt>
    <dgm:pt modelId="{D2E14778-1207-4B49-B2A3-D9CEF170067A}">
      <dgm:prSet/>
      <dgm:spPr/>
      <dgm:t>
        <a:bodyPr/>
        <a:lstStyle/>
        <a:p>
          <a:r>
            <a:rPr lang="en-US"/>
            <a:t>4. No assurance of good to be in proper condition</a:t>
          </a:r>
        </a:p>
      </dgm:t>
    </dgm:pt>
    <dgm:pt modelId="{1FC2BE15-0A48-4CFF-A3EF-9F707267BDDC}" type="parTrans" cxnId="{B4B24096-B3F1-430D-A016-A46B9FEF5DD3}">
      <dgm:prSet/>
      <dgm:spPr/>
      <dgm:t>
        <a:bodyPr/>
        <a:lstStyle/>
        <a:p>
          <a:endParaRPr lang="en-US"/>
        </a:p>
      </dgm:t>
    </dgm:pt>
    <dgm:pt modelId="{7024CA0C-307C-4651-B992-5DAB6C742791}" type="sibTrans" cxnId="{B4B24096-B3F1-430D-A016-A46B9FEF5DD3}">
      <dgm:prSet/>
      <dgm:spPr/>
      <dgm:t>
        <a:bodyPr/>
        <a:lstStyle/>
        <a:p>
          <a:endParaRPr lang="en-US"/>
        </a:p>
      </dgm:t>
    </dgm:pt>
    <dgm:pt modelId="{6B7EB3C8-A94D-4A27-AB3D-6C429983BD5F}">
      <dgm:prSet/>
      <dgm:spPr/>
      <dgm:t>
        <a:bodyPr/>
        <a:lstStyle/>
        <a:p>
          <a:r>
            <a:rPr lang="en-US"/>
            <a:t>5. Con men were highly active</a:t>
          </a:r>
        </a:p>
      </dgm:t>
    </dgm:pt>
    <dgm:pt modelId="{BFEDD840-C02F-42FE-97CA-6F9A02720F53}" type="parTrans" cxnId="{41D3726F-A5ED-4B7B-85D5-7E89A2E5E946}">
      <dgm:prSet/>
      <dgm:spPr/>
      <dgm:t>
        <a:bodyPr/>
        <a:lstStyle/>
        <a:p>
          <a:endParaRPr lang="en-US"/>
        </a:p>
      </dgm:t>
    </dgm:pt>
    <dgm:pt modelId="{4A8D6ED9-40BC-47C6-85AB-3196358998A0}" type="sibTrans" cxnId="{41D3726F-A5ED-4B7B-85D5-7E89A2E5E946}">
      <dgm:prSet/>
      <dgm:spPr/>
      <dgm:t>
        <a:bodyPr/>
        <a:lstStyle/>
        <a:p>
          <a:endParaRPr lang="en-US"/>
        </a:p>
      </dgm:t>
    </dgm:pt>
    <dgm:pt modelId="{C25E5CD9-CE8C-1149-87BE-94B3B97270C2}" type="pres">
      <dgm:prSet presAssocID="{A3EA411A-FC62-4ED2-9E4D-C3759ABD04E4}" presName="diagram" presStyleCnt="0">
        <dgm:presLayoutVars>
          <dgm:dir/>
          <dgm:resizeHandles val="exact"/>
        </dgm:presLayoutVars>
      </dgm:prSet>
      <dgm:spPr/>
    </dgm:pt>
    <dgm:pt modelId="{60A1111C-0F71-954F-824F-BBFB2488FE8F}" type="pres">
      <dgm:prSet presAssocID="{F47D407C-7827-473A-831D-15370B2091C7}" presName="node" presStyleLbl="node1" presStyleIdx="0" presStyleCnt="5">
        <dgm:presLayoutVars>
          <dgm:bulletEnabled val="1"/>
        </dgm:presLayoutVars>
      </dgm:prSet>
      <dgm:spPr/>
    </dgm:pt>
    <dgm:pt modelId="{82EA2E5D-E34C-EA4B-9C41-A07EA50D8FEA}" type="pres">
      <dgm:prSet presAssocID="{999CB1CB-7A74-4DB3-9A1C-C2EF76FC686A}" presName="sibTrans" presStyleCnt="0"/>
      <dgm:spPr/>
    </dgm:pt>
    <dgm:pt modelId="{3C3F2D65-A4A9-E44F-B276-C204C4BFF679}" type="pres">
      <dgm:prSet presAssocID="{77C0EBEE-01E2-40D1-9BDA-AA5436E28340}" presName="node" presStyleLbl="node1" presStyleIdx="1" presStyleCnt="5">
        <dgm:presLayoutVars>
          <dgm:bulletEnabled val="1"/>
        </dgm:presLayoutVars>
      </dgm:prSet>
      <dgm:spPr/>
    </dgm:pt>
    <dgm:pt modelId="{714ED1DB-C662-BB43-B7FC-C41E24B1D4A1}" type="pres">
      <dgm:prSet presAssocID="{FE8DFF34-B93E-4DD8-922B-36C6B0C5C9B9}" presName="sibTrans" presStyleCnt="0"/>
      <dgm:spPr/>
    </dgm:pt>
    <dgm:pt modelId="{6F1C215D-A450-024C-A724-22DF892F2BC4}" type="pres">
      <dgm:prSet presAssocID="{364EEE58-088D-4395-9983-B5864837D04C}" presName="node" presStyleLbl="node1" presStyleIdx="2" presStyleCnt="5">
        <dgm:presLayoutVars>
          <dgm:bulletEnabled val="1"/>
        </dgm:presLayoutVars>
      </dgm:prSet>
      <dgm:spPr/>
    </dgm:pt>
    <dgm:pt modelId="{2B4CB283-16D2-6E41-B4A2-B215EA1EB301}" type="pres">
      <dgm:prSet presAssocID="{5EAE5DDF-9073-4691-8E8C-0EE8AD6F417A}" presName="sibTrans" presStyleCnt="0"/>
      <dgm:spPr/>
    </dgm:pt>
    <dgm:pt modelId="{1B3CA60C-64A8-4046-ABED-3E7C25EA8FF0}" type="pres">
      <dgm:prSet presAssocID="{D2E14778-1207-4B49-B2A3-D9CEF170067A}" presName="node" presStyleLbl="node1" presStyleIdx="3" presStyleCnt="5">
        <dgm:presLayoutVars>
          <dgm:bulletEnabled val="1"/>
        </dgm:presLayoutVars>
      </dgm:prSet>
      <dgm:spPr/>
    </dgm:pt>
    <dgm:pt modelId="{40F4CFCA-FC10-4946-BC3E-5C462112FD7E}" type="pres">
      <dgm:prSet presAssocID="{7024CA0C-307C-4651-B992-5DAB6C742791}" presName="sibTrans" presStyleCnt="0"/>
      <dgm:spPr/>
    </dgm:pt>
    <dgm:pt modelId="{1F603435-4CD6-974C-8AA4-C7FED4732EDB}" type="pres">
      <dgm:prSet presAssocID="{6B7EB3C8-A94D-4A27-AB3D-6C429983BD5F}" presName="node" presStyleLbl="node1" presStyleIdx="4" presStyleCnt="5">
        <dgm:presLayoutVars>
          <dgm:bulletEnabled val="1"/>
        </dgm:presLayoutVars>
      </dgm:prSet>
      <dgm:spPr/>
    </dgm:pt>
  </dgm:ptLst>
  <dgm:cxnLst>
    <dgm:cxn modelId="{CAB9411F-9F34-A94D-8E4B-91C9413EE9FB}" type="presOf" srcId="{6B7EB3C8-A94D-4A27-AB3D-6C429983BD5F}" destId="{1F603435-4CD6-974C-8AA4-C7FED4732EDB}" srcOrd="0" destOrd="0" presId="urn:microsoft.com/office/officeart/2005/8/layout/default"/>
    <dgm:cxn modelId="{3C04CF29-9A6A-4440-9418-84F8805E37B5}" srcId="{A3EA411A-FC62-4ED2-9E4D-C3759ABD04E4}" destId="{77C0EBEE-01E2-40D1-9BDA-AA5436E28340}" srcOrd="1" destOrd="0" parTransId="{DE21FA3C-FBCB-4548-8962-DC6012FBD8C7}" sibTransId="{FE8DFF34-B93E-4DD8-922B-36C6B0C5C9B9}"/>
    <dgm:cxn modelId="{DA804D3D-686B-41A1-BEDE-7511D2736199}" srcId="{A3EA411A-FC62-4ED2-9E4D-C3759ABD04E4}" destId="{364EEE58-088D-4395-9983-B5864837D04C}" srcOrd="2" destOrd="0" parTransId="{366EAF08-366B-49DB-A9E8-7056B2F76570}" sibTransId="{5EAE5DDF-9073-4691-8E8C-0EE8AD6F417A}"/>
    <dgm:cxn modelId="{038C946B-F495-4CCA-A0A2-851834539AC1}" srcId="{A3EA411A-FC62-4ED2-9E4D-C3759ABD04E4}" destId="{F47D407C-7827-473A-831D-15370B2091C7}" srcOrd="0" destOrd="0" parTransId="{342BD5A0-E37B-419E-A023-5BE7526B1BFC}" sibTransId="{999CB1CB-7A74-4DB3-9A1C-C2EF76FC686A}"/>
    <dgm:cxn modelId="{41D3726F-A5ED-4B7B-85D5-7E89A2E5E946}" srcId="{A3EA411A-FC62-4ED2-9E4D-C3759ABD04E4}" destId="{6B7EB3C8-A94D-4A27-AB3D-6C429983BD5F}" srcOrd="4" destOrd="0" parTransId="{BFEDD840-C02F-42FE-97CA-6F9A02720F53}" sibTransId="{4A8D6ED9-40BC-47C6-85AB-3196358998A0}"/>
    <dgm:cxn modelId="{BE8B227C-20C8-684B-A999-D95C8B8F1857}" type="presOf" srcId="{77C0EBEE-01E2-40D1-9BDA-AA5436E28340}" destId="{3C3F2D65-A4A9-E44F-B276-C204C4BFF679}" srcOrd="0" destOrd="0" presId="urn:microsoft.com/office/officeart/2005/8/layout/default"/>
    <dgm:cxn modelId="{F1150A8D-2CA9-2840-A4EB-796043EF34B3}" type="presOf" srcId="{A3EA411A-FC62-4ED2-9E4D-C3759ABD04E4}" destId="{C25E5CD9-CE8C-1149-87BE-94B3B97270C2}" srcOrd="0" destOrd="0" presId="urn:microsoft.com/office/officeart/2005/8/layout/default"/>
    <dgm:cxn modelId="{B4B24096-B3F1-430D-A016-A46B9FEF5DD3}" srcId="{A3EA411A-FC62-4ED2-9E4D-C3759ABD04E4}" destId="{D2E14778-1207-4B49-B2A3-D9CEF170067A}" srcOrd="3" destOrd="0" parTransId="{1FC2BE15-0A48-4CFF-A3EF-9F707267BDDC}" sibTransId="{7024CA0C-307C-4651-B992-5DAB6C742791}"/>
    <dgm:cxn modelId="{970028BA-7CAB-B94A-A4FA-5232F7D86768}" type="presOf" srcId="{F47D407C-7827-473A-831D-15370B2091C7}" destId="{60A1111C-0F71-954F-824F-BBFB2488FE8F}" srcOrd="0" destOrd="0" presId="urn:microsoft.com/office/officeart/2005/8/layout/default"/>
    <dgm:cxn modelId="{C9DE87D4-8E4B-BC41-BABE-1E79CD7C133D}" type="presOf" srcId="{364EEE58-088D-4395-9983-B5864837D04C}" destId="{6F1C215D-A450-024C-A724-22DF892F2BC4}" srcOrd="0" destOrd="0" presId="urn:microsoft.com/office/officeart/2005/8/layout/default"/>
    <dgm:cxn modelId="{B5B281E1-3615-564B-BDE7-42FEE92499E6}" type="presOf" srcId="{D2E14778-1207-4B49-B2A3-D9CEF170067A}" destId="{1B3CA60C-64A8-4046-ABED-3E7C25EA8FF0}" srcOrd="0" destOrd="0" presId="urn:microsoft.com/office/officeart/2005/8/layout/default"/>
    <dgm:cxn modelId="{5C852FBD-D068-6947-B27D-A3D76B9C764B}" type="presParOf" srcId="{C25E5CD9-CE8C-1149-87BE-94B3B97270C2}" destId="{60A1111C-0F71-954F-824F-BBFB2488FE8F}" srcOrd="0" destOrd="0" presId="urn:microsoft.com/office/officeart/2005/8/layout/default"/>
    <dgm:cxn modelId="{3BDF5284-E4D5-A14A-9EB6-F6A6DE8CD795}" type="presParOf" srcId="{C25E5CD9-CE8C-1149-87BE-94B3B97270C2}" destId="{82EA2E5D-E34C-EA4B-9C41-A07EA50D8FEA}" srcOrd="1" destOrd="0" presId="urn:microsoft.com/office/officeart/2005/8/layout/default"/>
    <dgm:cxn modelId="{48F907D1-0294-1747-B5FA-1A6A085BFB84}" type="presParOf" srcId="{C25E5CD9-CE8C-1149-87BE-94B3B97270C2}" destId="{3C3F2D65-A4A9-E44F-B276-C204C4BFF679}" srcOrd="2" destOrd="0" presId="urn:microsoft.com/office/officeart/2005/8/layout/default"/>
    <dgm:cxn modelId="{FE726566-1D62-3D48-863C-C29FFBE01851}" type="presParOf" srcId="{C25E5CD9-CE8C-1149-87BE-94B3B97270C2}" destId="{714ED1DB-C662-BB43-B7FC-C41E24B1D4A1}" srcOrd="3" destOrd="0" presId="urn:microsoft.com/office/officeart/2005/8/layout/default"/>
    <dgm:cxn modelId="{8E26A017-1A6D-7C43-810E-EA7A123537DA}" type="presParOf" srcId="{C25E5CD9-CE8C-1149-87BE-94B3B97270C2}" destId="{6F1C215D-A450-024C-A724-22DF892F2BC4}" srcOrd="4" destOrd="0" presId="urn:microsoft.com/office/officeart/2005/8/layout/default"/>
    <dgm:cxn modelId="{E3CA4BC4-1C9C-774F-AECF-22F02E0CCF2A}" type="presParOf" srcId="{C25E5CD9-CE8C-1149-87BE-94B3B97270C2}" destId="{2B4CB283-16D2-6E41-B4A2-B215EA1EB301}" srcOrd="5" destOrd="0" presId="urn:microsoft.com/office/officeart/2005/8/layout/default"/>
    <dgm:cxn modelId="{E97EFDC6-BE6B-F24C-9367-9227190C26CE}" type="presParOf" srcId="{C25E5CD9-CE8C-1149-87BE-94B3B97270C2}" destId="{1B3CA60C-64A8-4046-ABED-3E7C25EA8FF0}" srcOrd="6" destOrd="0" presId="urn:microsoft.com/office/officeart/2005/8/layout/default"/>
    <dgm:cxn modelId="{B56B1C55-05F1-8D42-8691-C3B2357746AB}" type="presParOf" srcId="{C25E5CD9-CE8C-1149-87BE-94B3B97270C2}" destId="{40F4CFCA-FC10-4946-BC3E-5C462112FD7E}" srcOrd="7" destOrd="0" presId="urn:microsoft.com/office/officeart/2005/8/layout/default"/>
    <dgm:cxn modelId="{C596DBEA-C1DF-554C-9009-D21A888D777E}" type="presParOf" srcId="{C25E5CD9-CE8C-1149-87BE-94B3B97270C2}" destId="{1F603435-4CD6-974C-8AA4-C7FED4732ED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C32C3B-CCA0-4B0C-BCFB-9673F70C3C08}" type="doc">
      <dgm:prSet loTypeId="urn:microsoft.com/office/officeart/2018/2/layout/IconCircleList" loCatId="icon" qsTypeId="urn:microsoft.com/office/officeart/2005/8/quickstyle/simple1" qsCatId="simple" csTypeId="urn:microsoft.com/office/officeart/2018/5/colors/Iconchunking_neutralicon_colorful2" csCatId="colorful" phldr="1"/>
      <dgm:spPr/>
      <dgm:t>
        <a:bodyPr/>
        <a:lstStyle/>
        <a:p>
          <a:endParaRPr lang="en-US"/>
        </a:p>
      </dgm:t>
    </dgm:pt>
    <dgm:pt modelId="{61972687-6383-4D77-B47A-89A0EFBFDEA2}">
      <dgm:prSet/>
      <dgm:spPr/>
      <dgm:t>
        <a:bodyPr/>
        <a:lstStyle/>
        <a:p>
          <a:r>
            <a:rPr lang="en-US"/>
            <a:t>Operating system : - Windows server 2010 or any compatible server OS</a:t>
          </a:r>
        </a:p>
      </dgm:t>
    </dgm:pt>
    <dgm:pt modelId="{1E7E0C65-8050-4F2B-BF44-197897F34AA9}" type="parTrans" cxnId="{FFF3BA02-D6A7-4DE4-89E1-56E92C4D68B1}">
      <dgm:prSet/>
      <dgm:spPr/>
      <dgm:t>
        <a:bodyPr/>
        <a:lstStyle/>
        <a:p>
          <a:endParaRPr lang="en-US"/>
        </a:p>
      </dgm:t>
    </dgm:pt>
    <dgm:pt modelId="{F4D66872-8308-408A-BEE4-834E7902993F}" type="sibTrans" cxnId="{FFF3BA02-D6A7-4DE4-89E1-56E92C4D68B1}">
      <dgm:prSet/>
      <dgm:spPr/>
      <dgm:t>
        <a:bodyPr/>
        <a:lstStyle/>
        <a:p>
          <a:endParaRPr lang="en-US"/>
        </a:p>
      </dgm:t>
    </dgm:pt>
    <dgm:pt modelId="{270F6460-8D5C-4077-8C74-7565E31382CA}">
      <dgm:prSet/>
      <dgm:spPr/>
      <dgm:t>
        <a:bodyPr/>
        <a:lstStyle/>
        <a:p>
          <a:r>
            <a:rPr lang="en-US"/>
            <a:t>Framework : .Net framework 4.0</a:t>
          </a:r>
        </a:p>
      </dgm:t>
    </dgm:pt>
    <dgm:pt modelId="{E022C0D5-CF2C-4432-8DD4-F07C81FF2539}" type="parTrans" cxnId="{5E301A33-1996-4874-86C5-E69B4AA9966E}">
      <dgm:prSet/>
      <dgm:spPr/>
      <dgm:t>
        <a:bodyPr/>
        <a:lstStyle/>
        <a:p>
          <a:endParaRPr lang="en-US"/>
        </a:p>
      </dgm:t>
    </dgm:pt>
    <dgm:pt modelId="{0D5EF01E-8A8C-4101-AE58-3FC4ED7F6F00}" type="sibTrans" cxnId="{5E301A33-1996-4874-86C5-E69B4AA9966E}">
      <dgm:prSet/>
      <dgm:spPr/>
      <dgm:t>
        <a:bodyPr/>
        <a:lstStyle/>
        <a:p>
          <a:endParaRPr lang="en-US"/>
        </a:p>
      </dgm:t>
    </dgm:pt>
    <dgm:pt modelId="{4B828A0E-208C-46B3-8279-AB7784CF5DD7}">
      <dgm:prSet/>
      <dgm:spPr/>
      <dgm:t>
        <a:bodyPr/>
        <a:lstStyle/>
        <a:p>
          <a:r>
            <a:rPr lang="en-US"/>
            <a:t>Web Server :- IIS 6.0</a:t>
          </a:r>
        </a:p>
      </dgm:t>
    </dgm:pt>
    <dgm:pt modelId="{F5012E8E-A3E4-4836-98D0-EDF2B237355A}" type="parTrans" cxnId="{73DFB21F-3CCC-4C17-8DF7-BD7F005F80C3}">
      <dgm:prSet/>
      <dgm:spPr/>
      <dgm:t>
        <a:bodyPr/>
        <a:lstStyle/>
        <a:p>
          <a:endParaRPr lang="en-US"/>
        </a:p>
      </dgm:t>
    </dgm:pt>
    <dgm:pt modelId="{B6ACA8CE-82A3-48F8-80A0-54ADFAB8ECCE}" type="sibTrans" cxnId="{73DFB21F-3CCC-4C17-8DF7-BD7F005F80C3}">
      <dgm:prSet/>
      <dgm:spPr/>
      <dgm:t>
        <a:bodyPr/>
        <a:lstStyle/>
        <a:p>
          <a:endParaRPr lang="en-US"/>
        </a:p>
      </dgm:t>
    </dgm:pt>
    <dgm:pt modelId="{F185D53E-975A-4786-90AB-ADD730136F6C}">
      <dgm:prSet/>
      <dgm:spPr/>
      <dgm:t>
        <a:bodyPr/>
        <a:lstStyle/>
        <a:p>
          <a:r>
            <a:rPr lang="en-US"/>
            <a:t>Front End: - ASP. NET with C# (.NET framework 4.0)</a:t>
          </a:r>
        </a:p>
      </dgm:t>
    </dgm:pt>
    <dgm:pt modelId="{2A2D6E11-F29F-4FEE-86A7-606510728ABE}" type="parTrans" cxnId="{975C9BCC-4530-4D08-9BF4-7EB90FF23080}">
      <dgm:prSet/>
      <dgm:spPr/>
      <dgm:t>
        <a:bodyPr/>
        <a:lstStyle/>
        <a:p>
          <a:endParaRPr lang="en-US"/>
        </a:p>
      </dgm:t>
    </dgm:pt>
    <dgm:pt modelId="{0AEF9330-2A00-421B-91BC-FA8DD59801DE}" type="sibTrans" cxnId="{975C9BCC-4530-4D08-9BF4-7EB90FF23080}">
      <dgm:prSet/>
      <dgm:spPr/>
      <dgm:t>
        <a:bodyPr/>
        <a:lstStyle/>
        <a:p>
          <a:endParaRPr lang="en-US"/>
        </a:p>
      </dgm:t>
    </dgm:pt>
    <dgm:pt modelId="{52C8583C-C47B-4DA3-A8EA-A01FCE05ABB8}">
      <dgm:prSet/>
      <dgm:spPr/>
      <dgm:t>
        <a:bodyPr/>
        <a:lstStyle/>
        <a:p>
          <a:r>
            <a:rPr lang="en-US"/>
            <a:t>Back End : - SQL server 2010</a:t>
          </a:r>
        </a:p>
      </dgm:t>
    </dgm:pt>
    <dgm:pt modelId="{4548522E-987F-4EB9-ACB8-1F7641A9310D}" type="parTrans" cxnId="{A13E9A1C-8CDE-4EB8-8DD7-3E2F2E6FA20E}">
      <dgm:prSet/>
      <dgm:spPr/>
      <dgm:t>
        <a:bodyPr/>
        <a:lstStyle/>
        <a:p>
          <a:endParaRPr lang="en-US"/>
        </a:p>
      </dgm:t>
    </dgm:pt>
    <dgm:pt modelId="{2945E624-3372-45DE-8842-2F77FF54331F}" type="sibTrans" cxnId="{A13E9A1C-8CDE-4EB8-8DD7-3E2F2E6FA20E}">
      <dgm:prSet/>
      <dgm:spPr/>
      <dgm:t>
        <a:bodyPr/>
        <a:lstStyle/>
        <a:p>
          <a:endParaRPr lang="en-US"/>
        </a:p>
      </dgm:t>
    </dgm:pt>
    <dgm:pt modelId="{218A6B02-6230-4C67-A236-4F9627E596B6}">
      <dgm:prSet/>
      <dgm:spPr/>
      <dgm:t>
        <a:bodyPr/>
        <a:lstStyle/>
        <a:p>
          <a:r>
            <a:rPr lang="en-US"/>
            <a:t>Operating system : - Windows XP or any compatibleOS</a:t>
          </a:r>
        </a:p>
      </dgm:t>
    </dgm:pt>
    <dgm:pt modelId="{BF0740D4-8495-4DB2-83C0-01D7A731EB5B}" type="parTrans" cxnId="{86E02250-8F5F-48E0-83BC-937BE2C21208}">
      <dgm:prSet/>
      <dgm:spPr/>
      <dgm:t>
        <a:bodyPr/>
        <a:lstStyle/>
        <a:p>
          <a:endParaRPr lang="en-US"/>
        </a:p>
      </dgm:t>
    </dgm:pt>
    <dgm:pt modelId="{674BD3DC-67B9-45AE-82BA-07B7AA3A5827}" type="sibTrans" cxnId="{86E02250-8F5F-48E0-83BC-937BE2C21208}">
      <dgm:prSet/>
      <dgm:spPr/>
      <dgm:t>
        <a:bodyPr/>
        <a:lstStyle/>
        <a:p>
          <a:endParaRPr lang="en-US"/>
        </a:p>
      </dgm:t>
    </dgm:pt>
    <dgm:pt modelId="{3B55E751-E52F-4202-A32F-86140C113DD1}">
      <dgm:prSet/>
      <dgm:spPr/>
      <dgm:t>
        <a:bodyPr/>
        <a:lstStyle/>
        <a:p>
          <a:r>
            <a:rPr lang="en-US"/>
            <a:t>Browser : - Anycompatible BROWSER</a:t>
          </a:r>
        </a:p>
      </dgm:t>
    </dgm:pt>
    <dgm:pt modelId="{C37A3BFE-D295-40AD-9B33-AB3AB8814348}" type="parTrans" cxnId="{C917B6BD-2190-4536-98B3-E0C0964F18BC}">
      <dgm:prSet/>
      <dgm:spPr/>
      <dgm:t>
        <a:bodyPr/>
        <a:lstStyle/>
        <a:p>
          <a:endParaRPr lang="en-US"/>
        </a:p>
      </dgm:t>
    </dgm:pt>
    <dgm:pt modelId="{ED16C786-AD5D-463B-9DF7-C394C5301535}" type="sibTrans" cxnId="{C917B6BD-2190-4536-98B3-E0C0964F18BC}">
      <dgm:prSet/>
      <dgm:spPr/>
      <dgm:t>
        <a:bodyPr/>
        <a:lstStyle/>
        <a:p>
          <a:endParaRPr lang="en-US"/>
        </a:p>
      </dgm:t>
    </dgm:pt>
    <dgm:pt modelId="{F86E84E1-58D7-4D4A-AF58-464C9FCBE8F6}" type="pres">
      <dgm:prSet presAssocID="{0DC32C3B-CCA0-4B0C-BCFB-9673F70C3C08}" presName="root" presStyleCnt="0">
        <dgm:presLayoutVars>
          <dgm:dir/>
          <dgm:resizeHandles val="exact"/>
        </dgm:presLayoutVars>
      </dgm:prSet>
      <dgm:spPr/>
    </dgm:pt>
    <dgm:pt modelId="{89CE0D49-6208-4931-B02A-B24260403D03}" type="pres">
      <dgm:prSet presAssocID="{0DC32C3B-CCA0-4B0C-BCFB-9673F70C3C08}" presName="container" presStyleCnt="0">
        <dgm:presLayoutVars>
          <dgm:dir/>
          <dgm:resizeHandles val="exact"/>
        </dgm:presLayoutVars>
      </dgm:prSet>
      <dgm:spPr/>
    </dgm:pt>
    <dgm:pt modelId="{722CDF05-F5DE-4ED2-B4F3-90438F924A27}" type="pres">
      <dgm:prSet presAssocID="{61972687-6383-4D77-B47A-89A0EFBFDEA2}" presName="compNode" presStyleCnt="0"/>
      <dgm:spPr/>
    </dgm:pt>
    <dgm:pt modelId="{E2413AE0-EB8A-4D24-B5B0-54CE303CFEFB}" type="pres">
      <dgm:prSet presAssocID="{61972687-6383-4D77-B47A-89A0EFBFDEA2}" presName="iconBgRect" presStyleLbl="bgShp" presStyleIdx="0" presStyleCnt="7"/>
      <dgm:spPr/>
    </dgm:pt>
    <dgm:pt modelId="{B01BE7DC-39CC-4F3D-9971-F8ADA73659D2}" type="pres">
      <dgm:prSet presAssocID="{61972687-6383-4D77-B47A-89A0EFBFDEA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2B3A84F4-6160-42A5-B688-6466F28B5342}" type="pres">
      <dgm:prSet presAssocID="{61972687-6383-4D77-B47A-89A0EFBFDEA2}" presName="spaceRect" presStyleCnt="0"/>
      <dgm:spPr/>
    </dgm:pt>
    <dgm:pt modelId="{781DCA47-BC24-41DE-9675-7106292235B4}" type="pres">
      <dgm:prSet presAssocID="{61972687-6383-4D77-B47A-89A0EFBFDEA2}" presName="textRect" presStyleLbl="revTx" presStyleIdx="0" presStyleCnt="7">
        <dgm:presLayoutVars>
          <dgm:chMax val="1"/>
          <dgm:chPref val="1"/>
        </dgm:presLayoutVars>
      </dgm:prSet>
      <dgm:spPr/>
    </dgm:pt>
    <dgm:pt modelId="{31004DAD-E746-430D-86C1-6461BFFCCEE7}" type="pres">
      <dgm:prSet presAssocID="{F4D66872-8308-408A-BEE4-834E7902993F}" presName="sibTrans" presStyleLbl="sibTrans2D1" presStyleIdx="0" presStyleCnt="0"/>
      <dgm:spPr/>
    </dgm:pt>
    <dgm:pt modelId="{4B872063-7536-473E-96BD-61D17D422929}" type="pres">
      <dgm:prSet presAssocID="{270F6460-8D5C-4077-8C74-7565E31382CA}" presName="compNode" presStyleCnt="0"/>
      <dgm:spPr/>
    </dgm:pt>
    <dgm:pt modelId="{9A9793A0-D455-44AD-8BBB-E3BA81E52BD0}" type="pres">
      <dgm:prSet presAssocID="{270F6460-8D5C-4077-8C74-7565E31382CA}" presName="iconBgRect" presStyleLbl="bgShp" presStyleIdx="1" presStyleCnt="7"/>
      <dgm:spPr/>
    </dgm:pt>
    <dgm:pt modelId="{18A5374D-77DA-4363-87A1-D863325C977A}" type="pres">
      <dgm:prSet presAssocID="{270F6460-8D5C-4077-8C74-7565E31382CA}"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0C804EB5-26B3-47A5-AF5E-B37A02BF0B66}" type="pres">
      <dgm:prSet presAssocID="{270F6460-8D5C-4077-8C74-7565E31382CA}" presName="spaceRect" presStyleCnt="0"/>
      <dgm:spPr/>
    </dgm:pt>
    <dgm:pt modelId="{36037EE0-B02D-4AFB-BB2A-1BC30A254F32}" type="pres">
      <dgm:prSet presAssocID="{270F6460-8D5C-4077-8C74-7565E31382CA}" presName="textRect" presStyleLbl="revTx" presStyleIdx="1" presStyleCnt="7">
        <dgm:presLayoutVars>
          <dgm:chMax val="1"/>
          <dgm:chPref val="1"/>
        </dgm:presLayoutVars>
      </dgm:prSet>
      <dgm:spPr/>
    </dgm:pt>
    <dgm:pt modelId="{4818F27B-B2CC-4196-94AC-64A3D326B8B3}" type="pres">
      <dgm:prSet presAssocID="{0D5EF01E-8A8C-4101-AE58-3FC4ED7F6F00}" presName="sibTrans" presStyleLbl="sibTrans2D1" presStyleIdx="0" presStyleCnt="0"/>
      <dgm:spPr/>
    </dgm:pt>
    <dgm:pt modelId="{823C06B2-6D3E-4457-B660-5A9389224D47}" type="pres">
      <dgm:prSet presAssocID="{4B828A0E-208C-46B3-8279-AB7784CF5DD7}" presName="compNode" presStyleCnt="0"/>
      <dgm:spPr/>
    </dgm:pt>
    <dgm:pt modelId="{32D14391-9147-4655-95D2-86460032F2AE}" type="pres">
      <dgm:prSet presAssocID="{4B828A0E-208C-46B3-8279-AB7784CF5DD7}" presName="iconBgRect" presStyleLbl="bgShp" presStyleIdx="2" presStyleCnt="7"/>
      <dgm:spPr/>
    </dgm:pt>
    <dgm:pt modelId="{DFDD7374-089D-450D-B303-8EDE9EC8236C}" type="pres">
      <dgm:prSet presAssocID="{4B828A0E-208C-46B3-8279-AB7784CF5DD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12C76E38-D691-4271-B383-289AAF23B9BE}" type="pres">
      <dgm:prSet presAssocID="{4B828A0E-208C-46B3-8279-AB7784CF5DD7}" presName="spaceRect" presStyleCnt="0"/>
      <dgm:spPr/>
    </dgm:pt>
    <dgm:pt modelId="{81A8B8DC-14FF-4564-AB28-F94C237AE8E9}" type="pres">
      <dgm:prSet presAssocID="{4B828A0E-208C-46B3-8279-AB7784CF5DD7}" presName="textRect" presStyleLbl="revTx" presStyleIdx="2" presStyleCnt="7">
        <dgm:presLayoutVars>
          <dgm:chMax val="1"/>
          <dgm:chPref val="1"/>
        </dgm:presLayoutVars>
      </dgm:prSet>
      <dgm:spPr/>
    </dgm:pt>
    <dgm:pt modelId="{8BD50D84-2DF3-446C-87F7-37DA15BFE778}" type="pres">
      <dgm:prSet presAssocID="{B6ACA8CE-82A3-48F8-80A0-54ADFAB8ECCE}" presName="sibTrans" presStyleLbl="sibTrans2D1" presStyleIdx="0" presStyleCnt="0"/>
      <dgm:spPr/>
    </dgm:pt>
    <dgm:pt modelId="{EDFAB8A4-F262-4303-A370-295FDF6D65E1}" type="pres">
      <dgm:prSet presAssocID="{F185D53E-975A-4786-90AB-ADD730136F6C}" presName="compNode" presStyleCnt="0"/>
      <dgm:spPr/>
    </dgm:pt>
    <dgm:pt modelId="{7EE7CCB2-0091-4803-885A-309CEE9A5546}" type="pres">
      <dgm:prSet presAssocID="{F185D53E-975A-4786-90AB-ADD730136F6C}" presName="iconBgRect" presStyleLbl="bgShp" presStyleIdx="3" presStyleCnt="7"/>
      <dgm:spPr/>
    </dgm:pt>
    <dgm:pt modelId="{7E8AB74F-1164-4E04-918E-89B81DDDF64F}" type="pres">
      <dgm:prSet presAssocID="{F185D53E-975A-4786-90AB-ADD730136F6C}"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itor"/>
        </a:ext>
      </dgm:extLst>
    </dgm:pt>
    <dgm:pt modelId="{ACEEE7A5-C436-4906-9448-159BB07190CB}" type="pres">
      <dgm:prSet presAssocID="{F185D53E-975A-4786-90AB-ADD730136F6C}" presName="spaceRect" presStyleCnt="0"/>
      <dgm:spPr/>
    </dgm:pt>
    <dgm:pt modelId="{8887D914-6791-40D8-93D6-633D5CEE88ED}" type="pres">
      <dgm:prSet presAssocID="{F185D53E-975A-4786-90AB-ADD730136F6C}" presName="textRect" presStyleLbl="revTx" presStyleIdx="3" presStyleCnt="7">
        <dgm:presLayoutVars>
          <dgm:chMax val="1"/>
          <dgm:chPref val="1"/>
        </dgm:presLayoutVars>
      </dgm:prSet>
      <dgm:spPr/>
    </dgm:pt>
    <dgm:pt modelId="{706F6816-3A6C-4228-8B7E-7B95F68DBD3E}" type="pres">
      <dgm:prSet presAssocID="{0AEF9330-2A00-421B-91BC-FA8DD59801DE}" presName="sibTrans" presStyleLbl="sibTrans2D1" presStyleIdx="0" presStyleCnt="0"/>
      <dgm:spPr/>
    </dgm:pt>
    <dgm:pt modelId="{698BD684-A848-43DD-ADD4-75ADCA2B5B32}" type="pres">
      <dgm:prSet presAssocID="{52C8583C-C47B-4DA3-A8EA-A01FCE05ABB8}" presName="compNode" presStyleCnt="0"/>
      <dgm:spPr/>
    </dgm:pt>
    <dgm:pt modelId="{A7671FE6-9E97-4717-BC27-D448C059DF06}" type="pres">
      <dgm:prSet presAssocID="{52C8583C-C47B-4DA3-A8EA-A01FCE05ABB8}" presName="iconBgRect" presStyleLbl="bgShp" presStyleIdx="4" presStyleCnt="7"/>
      <dgm:spPr/>
    </dgm:pt>
    <dgm:pt modelId="{D12C5ED4-3771-44B3-997B-F8DCEA479161}" type="pres">
      <dgm:prSet presAssocID="{52C8583C-C47B-4DA3-A8EA-A01FCE05ABB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4AA48FF5-80CA-4431-A985-271F7CF37B89}" type="pres">
      <dgm:prSet presAssocID="{52C8583C-C47B-4DA3-A8EA-A01FCE05ABB8}" presName="spaceRect" presStyleCnt="0"/>
      <dgm:spPr/>
    </dgm:pt>
    <dgm:pt modelId="{22933F15-FA04-4712-B6BC-E18E98D28CA5}" type="pres">
      <dgm:prSet presAssocID="{52C8583C-C47B-4DA3-A8EA-A01FCE05ABB8}" presName="textRect" presStyleLbl="revTx" presStyleIdx="4" presStyleCnt="7">
        <dgm:presLayoutVars>
          <dgm:chMax val="1"/>
          <dgm:chPref val="1"/>
        </dgm:presLayoutVars>
      </dgm:prSet>
      <dgm:spPr/>
    </dgm:pt>
    <dgm:pt modelId="{5554DC22-331C-4132-BD40-93A7C85742B2}" type="pres">
      <dgm:prSet presAssocID="{2945E624-3372-45DE-8842-2F77FF54331F}" presName="sibTrans" presStyleLbl="sibTrans2D1" presStyleIdx="0" presStyleCnt="0"/>
      <dgm:spPr/>
    </dgm:pt>
    <dgm:pt modelId="{D9EBC177-8D7A-4A77-BB75-4838D6F39119}" type="pres">
      <dgm:prSet presAssocID="{218A6B02-6230-4C67-A236-4F9627E596B6}" presName="compNode" presStyleCnt="0"/>
      <dgm:spPr/>
    </dgm:pt>
    <dgm:pt modelId="{BF73A0EC-41F3-4644-89C2-8168DA6B3E96}" type="pres">
      <dgm:prSet presAssocID="{218A6B02-6230-4C67-A236-4F9627E596B6}" presName="iconBgRect" presStyleLbl="bgShp" presStyleIdx="5" presStyleCnt="7"/>
      <dgm:spPr/>
    </dgm:pt>
    <dgm:pt modelId="{2934DFE8-59B0-47FF-90FF-B11A366ED7D8}" type="pres">
      <dgm:prSet presAssocID="{218A6B02-6230-4C67-A236-4F9627E596B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cessor"/>
        </a:ext>
      </dgm:extLst>
    </dgm:pt>
    <dgm:pt modelId="{3EB2DF0C-23A8-451E-ADA2-465A513AB62C}" type="pres">
      <dgm:prSet presAssocID="{218A6B02-6230-4C67-A236-4F9627E596B6}" presName="spaceRect" presStyleCnt="0"/>
      <dgm:spPr/>
    </dgm:pt>
    <dgm:pt modelId="{50302A9E-402B-463F-8FB8-1FCF234475EA}" type="pres">
      <dgm:prSet presAssocID="{218A6B02-6230-4C67-A236-4F9627E596B6}" presName="textRect" presStyleLbl="revTx" presStyleIdx="5" presStyleCnt="7">
        <dgm:presLayoutVars>
          <dgm:chMax val="1"/>
          <dgm:chPref val="1"/>
        </dgm:presLayoutVars>
      </dgm:prSet>
      <dgm:spPr/>
    </dgm:pt>
    <dgm:pt modelId="{991D13F4-9C99-48C9-A52E-D9EB38024DA1}" type="pres">
      <dgm:prSet presAssocID="{674BD3DC-67B9-45AE-82BA-07B7AA3A5827}" presName="sibTrans" presStyleLbl="sibTrans2D1" presStyleIdx="0" presStyleCnt="0"/>
      <dgm:spPr/>
    </dgm:pt>
    <dgm:pt modelId="{05872B65-BC84-4779-94D9-B61078E76DDE}" type="pres">
      <dgm:prSet presAssocID="{3B55E751-E52F-4202-A32F-86140C113DD1}" presName="compNode" presStyleCnt="0"/>
      <dgm:spPr/>
    </dgm:pt>
    <dgm:pt modelId="{F144B10D-4BFB-4F96-A15F-D3688B6305E3}" type="pres">
      <dgm:prSet presAssocID="{3B55E751-E52F-4202-A32F-86140C113DD1}" presName="iconBgRect" presStyleLbl="bgShp" presStyleIdx="6" presStyleCnt="7"/>
      <dgm:spPr/>
    </dgm:pt>
    <dgm:pt modelId="{96FD1E4C-AAF7-4E18-9064-E97CCF46796A}" type="pres">
      <dgm:prSet presAssocID="{3B55E751-E52F-4202-A32F-86140C113DD1}"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rowser Window"/>
        </a:ext>
      </dgm:extLst>
    </dgm:pt>
    <dgm:pt modelId="{7BE1C761-89D8-4357-A8F8-09D9AA1115F8}" type="pres">
      <dgm:prSet presAssocID="{3B55E751-E52F-4202-A32F-86140C113DD1}" presName="spaceRect" presStyleCnt="0"/>
      <dgm:spPr/>
    </dgm:pt>
    <dgm:pt modelId="{2EF1772A-F0B9-4EA1-ABE0-692CE35C0B5B}" type="pres">
      <dgm:prSet presAssocID="{3B55E751-E52F-4202-A32F-86140C113DD1}" presName="textRect" presStyleLbl="revTx" presStyleIdx="6" presStyleCnt="7">
        <dgm:presLayoutVars>
          <dgm:chMax val="1"/>
          <dgm:chPref val="1"/>
        </dgm:presLayoutVars>
      </dgm:prSet>
      <dgm:spPr/>
    </dgm:pt>
  </dgm:ptLst>
  <dgm:cxnLst>
    <dgm:cxn modelId="{FFF3BA02-D6A7-4DE4-89E1-56E92C4D68B1}" srcId="{0DC32C3B-CCA0-4B0C-BCFB-9673F70C3C08}" destId="{61972687-6383-4D77-B47A-89A0EFBFDEA2}" srcOrd="0" destOrd="0" parTransId="{1E7E0C65-8050-4F2B-BF44-197897F34AA9}" sibTransId="{F4D66872-8308-408A-BEE4-834E7902993F}"/>
    <dgm:cxn modelId="{62DF0811-1B1F-46B7-B909-B56FFC824015}" type="presOf" srcId="{2945E624-3372-45DE-8842-2F77FF54331F}" destId="{5554DC22-331C-4132-BD40-93A7C85742B2}" srcOrd="0" destOrd="0" presId="urn:microsoft.com/office/officeart/2018/2/layout/IconCircleList"/>
    <dgm:cxn modelId="{8E68C917-07D8-484D-9C6D-980E5276B0CB}" type="presOf" srcId="{218A6B02-6230-4C67-A236-4F9627E596B6}" destId="{50302A9E-402B-463F-8FB8-1FCF234475EA}" srcOrd="0" destOrd="0" presId="urn:microsoft.com/office/officeart/2018/2/layout/IconCircleList"/>
    <dgm:cxn modelId="{A13E9A1C-8CDE-4EB8-8DD7-3E2F2E6FA20E}" srcId="{0DC32C3B-CCA0-4B0C-BCFB-9673F70C3C08}" destId="{52C8583C-C47B-4DA3-A8EA-A01FCE05ABB8}" srcOrd="4" destOrd="0" parTransId="{4548522E-987F-4EB9-ACB8-1F7641A9310D}" sibTransId="{2945E624-3372-45DE-8842-2F77FF54331F}"/>
    <dgm:cxn modelId="{64076E1E-FC52-40FE-88A9-D3A2CA4214EB}" type="presOf" srcId="{B6ACA8CE-82A3-48F8-80A0-54ADFAB8ECCE}" destId="{8BD50D84-2DF3-446C-87F7-37DA15BFE778}" srcOrd="0" destOrd="0" presId="urn:microsoft.com/office/officeart/2018/2/layout/IconCircleList"/>
    <dgm:cxn modelId="{73DFB21F-3CCC-4C17-8DF7-BD7F005F80C3}" srcId="{0DC32C3B-CCA0-4B0C-BCFB-9673F70C3C08}" destId="{4B828A0E-208C-46B3-8279-AB7784CF5DD7}" srcOrd="2" destOrd="0" parTransId="{F5012E8E-A3E4-4836-98D0-EDF2B237355A}" sibTransId="{B6ACA8CE-82A3-48F8-80A0-54ADFAB8ECCE}"/>
    <dgm:cxn modelId="{95E4B032-5307-4101-AADF-E914B2C884D1}" type="presOf" srcId="{270F6460-8D5C-4077-8C74-7565E31382CA}" destId="{36037EE0-B02D-4AFB-BB2A-1BC30A254F32}" srcOrd="0" destOrd="0" presId="urn:microsoft.com/office/officeart/2018/2/layout/IconCircleList"/>
    <dgm:cxn modelId="{5E301A33-1996-4874-86C5-E69B4AA9966E}" srcId="{0DC32C3B-CCA0-4B0C-BCFB-9673F70C3C08}" destId="{270F6460-8D5C-4077-8C74-7565E31382CA}" srcOrd="1" destOrd="0" parTransId="{E022C0D5-CF2C-4432-8DD4-F07C81FF2539}" sibTransId="{0D5EF01E-8A8C-4101-AE58-3FC4ED7F6F00}"/>
    <dgm:cxn modelId="{E15EF737-7490-4905-85E0-A69DC2738F60}" type="presOf" srcId="{0D5EF01E-8A8C-4101-AE58-3FC4ED7F6F00}" destId="{4818F27B-B2CC-4196-94AC-64A3D326B8B3}" srcOrd="0" destOrd="0" presId="urn:microsoft.com/office/officeart/2018/2/layout/IconCircleList"/>
    <dgm:cxn modelId="{9D209A62-7C46-4984-9887-D9C0BEA7D081}" type="presOf" srcId="{F185D53E-975A-4786-90AB-ADD730136F6C}" destId="{8887D914-6791-40D8-93D6-633D5CEE88ED}" srcOrd="0" destOrd="0" presId="urn:microsoft.com/office/officeart/2018/2/layout/IconCircleList"/>
    <dgm:cxn modelId="{57035F49-7E2E-4AF4-B1B1-0F4D748B89B1}" type="presOf" srcId="{61972687-6383-4D77-B47A-89A0EFBFDEA2}" destId="{781DCA47-BC24-41DE-9675-7106292235B4}" srcOrd="0" destOrd="0" presId="urn:microsoft.com/office/officeart/2018/2/layout/IconCircleList"/>
    <dgm:cxn modelId="{86E02250-8F5F-48E0-83BC-937BE2C21208}" srcId="{0DC32C3B-CCA0-4B0C-BCFB-9673F70C3C08}" destId="{218A6B02-6230-4C67-A236-4F9627E596B6}" srcOrd="5" destOrd="0" parTransId="{BF0740D4-8495-4DB2-83C0-01D7A731EB5B}" sibTransId="{674BD3DC-67B9-45AE-82BA-07B7AA3A5827}"/>
    <dgm:cxn modelId="{25242B89-E11F-48CB-B614-7D9947491905}" type="presOf" srcId="{52C8583C-C47B-4DA3-A8EA-A01FCE05ABB8}" destId="{22933F15-FA04-4712-B6BC-E18E98D28CA5}" srcOrd="0" destOrd="0" presId="urn:microsoft.com/office/officeart/2018/2/layout/IconCircleList"/>
    <dgm:cxn modelId="{86A2C789-6823-4B38-8C85-130D0F6A4DFF}" type="presOf" srcId="{3B55E751-E52F-4202-A32F-86140C113DD1}" destId="{2EF1772A-F0B9-4EA1-ABE0-692CE35C0B5B}" srcOrd="0" destOrd="0" presId="urn:microsoft.com/office/officeart/2018/2/layout/IconCircleList"/>
    <dgm:cxn modelId="{89248496-AC10-4353-824D-130D276BC1FF}" type="presOf" srcId="{F4D66872-8308-408A-BEE4-834E7902993F}" destId="{31004DAD-E746-430D-86C1-6461BFFCCEE7}" srcOrd="0" destOrd="0" presId="urn:microsoft.com/office/officeart/2018/2/layout/IconCircleList"/>
    <dgm:cxn modelId="{EAD00FAE-2DFC-484A-B7C1-669DDDA18A56}" type="presOf" srcId="{0AEF9330-2A00-421B-91BC-FA8DD59801DE}" destId="{706F6816-3A6C-4228-8B7E-7B95F68DBD3E}" srcOrd="0" destOrd="0" presId="urn:microsoft.com/office/officeart/2018/2/layout/IconCircleList"/>
    <dgm:cxn modelId="{1CAF2DB9-5E3D-49BA-BE76-2481C23F4A7B}" type="presOf" srcId="{674BD3DC-67B9-45AE-82BA-07B7AA3A5827}" destId="{991D13F4-9C99-48C9-A52E-D9EB38024DA1}" srcOrd="0" destOrd="0" presId="urn:microsoft.com/office/officeart/2018/2/layout/IconCircleList"/>
    <dgm:cxn modelId="{C917B6BD-2190-4536-98B3-E0C0964F18BC}" srcId="{0DC32C3B-CCA0-4B0C-BCFB-9673F70C3C08}" destId="{3B55E751-E52F-4202-A32F-86140C113DD1}" srcOrd="6" destOrd="0" parTransId="{C37A3BFE-D295-40AD-9B33-AB3AB8814348}" sibTransId="{ED16C786-AD5D-463B-9DF7-C394C5301535}"/>
    <dgm:cxn modelId="{975C9BCC-4530-4D08-9BF4-7EB90FF23080}" srcId="{0DC32C3B-CCA0-4B0C-BCFB-9673F70C3C08}" destId="{F185D53E-975A-4786-90AB-ADD730136F6C}" srcOrd="3" destOrd="0" parTransId="{2A2D6E11-F29F-4FEE-86A7-606510728ABE}" sibTransId="{0AEF9330-2A00-421B-91BC-FA8DD59801DE}"/>
    <dgm:cxn modelId="{BFC3FCFA-033D-47A6-994C-E863C029492B}" type="presOf" srcId="{0DC32C3B-CCA0-4B0C-BCFB-9673F70C3C08}" destId="{F86E84E1-58D7-4D4A-AF58-464C9FCBE8F6}" srcOrd="0" destOrd="0" presId="urn:microsoft.com/office/officeart/2018/2/layout/IconCircleList"/>
    <dgm:cxn modelId="{6F1240FB-89D5-4201-9236-C7389A88B5F5}" type="presOf" srcId="{4B828A0E-208C-46B3-8279-AB7784CF5DD7}" destId="{81A8B8DC-14FF-4564-AB28-F94C237AE8E9}" srcOrd="0" destOrd="0" presId="urn:microsoft.com/office/officeart/2018/2/layout/IconCircleList"/>
    <dgm:cxn modelId="{FE520242-D68D-4951-953F-F8CDE891620C}" type="presParOf" srcId="{F86E84E1-58D7-4D4A-AF58-464C9FCBE8F6}" destId="{89CE0D49-6208-4931-B02A-B24260403D03}" srcOrd="0" destOrd="0" presId="urn:microsoft.com/office/officeart/2018/2/layout/IconCircleList"/>
    <dgm:cxn modelId="{B238F94B-4FD3-4EAF-ACC4-EE1596EA6B18}" type="presParOf" srcId="{89CE0D49-6208-4931-B02A-B24260403D03}" destId="{722CDF05-F5DE-4ED2-B4F3-90438F924A27}" srcOrd="0" destOrd="0" presId="urn:microsoft.com/office/officeart/2018/2/layout/IconCircleList"/>
    <dgm:cxn modelId="{EFD86FDD-53F0-497D-B1E2-32DBACE44CB3}" type="presParOf" srcId="{722CDF05-F5DE-4ED2-B4F3-90438F924A27}" destId="{E2413AE0-EB8A-4D24-B5B0-54CE303CFEFB}" srcOrd="0" destOrd="0" presId="urn:microsoft.com/office/officeart/2018/2/layout/IconCircleList"/>
    <dgm:cxn modelId="{C3BCF08D-541A-468D-8069-CA5F6BC18AE3}" type="presParOf" srcId="{722CDF05-F5DE-4ED2-B4F3-90438F924A27}" destId="{B01BE7DC-39CC-4F3D-9971-F8ADA73659D2}" srcOrd="1" destOrd="0" presId="urn:microsoft.com/office/officeart/2018/2/layout/IconCircleList"/>
    <dgm:cxn modelId="{E229FCAA-90B5-4D92-B72A-524988FF4052}" type="presParOf" srcId="{722CDF05-F5DE-4ED2-B4F3-90438F924A27}" destId="{2B3A84F4-6160-42A5-B688-6466F28B5342}" srcOrd="2" destOrd="0" presId="urn:microsoft.com/office/officeart/2018/2/layout/IconCircleList"/>
    <dgm:cxn modelId="{E1AE8AAB-7055-4393-BCAC-0A0A89318563}" type="presParOf" srcId="{722CDF05-F5DE-4ED2-B4F3-90438F924A27}" destId="{781DCA47-BC24-41DE-9675-7106292235B4}" srcOrd="3" destOrd="0" presId="urn:microsoft.com/office/officeart/2018/2/layout/IconCircleList"/>
    <dgm:cxn modelId="{8719C44C-2BA9-472E-AB8E-7253989C7248}" type="presParOf" srcId="{89CE0D49-6208-4931-B02A-B24260403D03}" destId="{31004DAD-E746-430D-86C1-6461BFFCCEE7}" srcOrd="1" destOrd="0" presId="urn:microsoft.com/office/officeart/2018/2/layout/IconCircleList"/>
    <dgm:cxn modelId="{035B72AD-6BF7-4F35-8BE2-310D63B4E065}" type="presParOf" srcId="{89CE0D49-6208-4931-B02A-B24260403D03}" destId="{4B872063-7536-473E-96BD-61D17D422929}" srcOrd="2" destOrd="0" presId="urn:microsoft.com/office/officeart/2018/2/layout/IconCircleList"/>
    <dgm:cxn modelId="{08F743A9-E24A-4153-9754-C0C98FF1DB40}" type="presParOf" srcId="{4B872063-7536-473E-96BD-61D17D422929}" destId="{9A9793A0-D455-44AD-8BBB-E3BA81E52BD0}" srcOrd="0" destOrd="0" presId="urn:microsoft.com/office/officeart/2018/2/layout/IconCircleList"/>
    <dgm:cxn modelId="{78BDF1B9-0623-4010-9F4C-3BD61EB1E49E}" type="presParOf" srcId="{4B872063-7536-473E-96BD-61D17D422929}" destId="{18A5374D-77DA-4363-87A1-D863325C977A}" srcOrd="1" destOrd="0" presId="urn:microsoft.com/office/officeart/2018/2/layout/IconCircleList"/>
    <dgm:cxn modelId="{7EF74C6A-728D-4419-9EB0-6B1CB2C60E66}" type="presParOf" srcId="{4B872063-7536-473E-96BD-61D17D422929}" destId="{0C804EB5-26B3-47A5-AF5E-B37A02BF0B66}" srcOrd="2" destOrd="0" presId="urn:microsoft.com/office/officeart/2018/2/layout/IconCircleList"/>
    <dgm:cxn modelId="{65909381-FA8E-4011-9686-9D44E8C7FA3D}" type="presParOf" srcId="{4B872063-7536-473E-96BD-61D17D422929}" destId="{36037EE0-B02D-4AFB-BB2A-1BC30A254F32}" srcOrd="3" destOrd="0" presId="urn:microsoft.com/office/officeart/2018/2/layout/IconCircleList"/>
    <dgm:cxn modelId="{A4AC5B32-650B-4801-A524-6D501F0D5431}" type="presParOf" srcId="{89CE0D49-6208-4931-B02A-B24260403D03}" destId="{4818F27B-B2CC-4196-94AC-64A3D326B8B3}" srcOrd="3" destOrd="0" presId="urn:microsoft.com/office/officeart/2018/2/layout/IconCircleList"/>
    <dgm:cxn modelId="{15A8A3CB-5608-42D8-BA3F-24EDC1B46D2E}" type="presParOf" srcId="{89CE0D49-6208-4931-B02A-B24260403D03}" destId="{823C06B2-6D3E-4457-B660-5A9389224D47}" srcOrd="4" destOrd="0" presId="urn:microsoft.com/office/officeart/2018/2/layout/IconCircleList"/>
    <dgm:cxn modelId="{B6BCDB50-07B9-4177-9CD0-746B21029B55}" type="presParOf" srcId="{823C06B2-6D3E-4457-B660-5A9389224D47}" destId="{32D14391-9147-4655-95D2-86460032F2AE}" srcOrd="0" destOrd="0" presId="urn:microsoft.com/office/officeart/2018/2/layout/IconCircleList"/>
    <dgm:cxn modelId="{5C88AED2-DBDB-4BBE-967F-7982BB6C2AFA}" type="presParOf" srcId="{823C06B2-6D3E-4457-B660-5A9389224D47}" destId="{DFDD7374-089D-450D-B303-8EDE9EC8236C}" srcOrd="1" destOrd="0" presId="urn:microsoft.com/office/officeart/2018/2/layout/IconCircleList"/>
    <dgm:cxn modelId="{F52813F0-F87B-4A74-8ED6-1A03DDE79B06}" type="presParOf" srcId="{823C06B2-6D3E-4457-B660-5A9389224D47}" destId="{12C76E38-D691-4271-B383-289AAF23B9BE}" srcOrd="2" destOrd="0" presId="urn:microsoft.com/office/officeart/2018/2/layout/IconCircleList"/>
    <dgm:cxn modelId="{DA69A7A6-E623-4959-96E3-F00DBD238E85}" type="presParOf" srcId="{823C06B2-6D3E-4457-B660-5A9389224D47}" destId="{81A8B8DC-14FF-4564-AB28-F94C237AE8E9}" srcOrd="3" destOrd="0" presId="urn:microsoft.com/office/officeart/2018/2/layout/IconCircleList"/>
    <dgm:cxn modelId="{219C6EFA-31BA-437B-923E-C3677B534DCE}" type="presParOf" srcId="{89CE0D49-6208-4931-B02A-B24260403D03}" destId="{8BD50D84-2DF3-446C-87F7-37DA15BFE778}" srcOrd="5" destOrd="0" presId="urn:microsoft.com/office/officeart/2018/2/layout/IconCircleList"/>
    <dgm:cxn modelId="{BF77609F-31FA-4BA3-B810-E6C838134BCF}" type="presParOf" srcId="{89CE0D49-6208-4931-B02A-B24260403D03}" destId="{EDFAB8A4-F262-4303-A370-295FDF6D65E1}" srcOrd="6" destOrd="0" presId="urn:microsoft.com/office/officeart/2018/2/layout/IconCircleList"/>
    <dgm:cxn modelId="{95FECBDE-DF42-4498-A4A1-CF612A2A509E}" type="presParOf" srcId="{EDFAB8A4-F262-4303-A370-295FDF6D65E1}" destId="{7EE7CCB2-0091-4803-885A-309CEE9A5546}" srcOrd="0" destOrd="0" presId="urn:microsoft.com/office/officeart/2018/2/layout/IconCircleList"/>
    <dgm:cxn modelId="{49747A39-73B1-4BA9-B835-EDBB27E67099}" type="presParOf" srcId="{EDFAB8A4-F262-4303-A370-295FDF6D65E1}" destId="{7E8AB74F-1164-4E04-918E-89B81DDDF64F}" srcOrd="1" destOrd="0" presId="urn:microsoft.com/office/officeart/2018/2/layout/IconCircleList"/>
    <dgm:cxn modelId="{3956DCCD-B597-4363-8610-3149636A564A}" type="presParOf" srcId="{EDFAB8A4-F262-4303-A370-295FDF6D65E1}" destId="{ACEEE7A5-C436-4906-9448-159BB07190CB}" srcOrd="2" destOrd="0" presId="urn:microsoft.com/office/officeart/2018/2/layout/IconCircleList"/>
    <dgm:cxn modelId="{AB427B7D-E7B2-4630-844E-D936B3E5CA47}" type="presParOf" srcId="{EDFAB8A4-F262-4303-A370-295FDF6D65E1}" destId="{8887D914-6791-40D8-93D6-633D5CEE88ED}" srcOrd="3" destOrd="0" presId="urn:microsoft.com/office/officeart/2018/2/layout/IconCircleList"/>
    <dgm:cxn modelId="{6F20FCCA-77DE-4CF8-84AA-169FC7408C56}" type="presParOf" srcId="{89CE0D49-6208-4931-B02A-B24260403D03}" destId="{706F6816-3A6C-4228-8B7E-7B95F68DBD3E}" srcOrd="7" destOrd="0" presId="urn:microsoft.com/office/officeart/2018/2/layout/IconCircleList"/>
    <dgm:cxn modelId="{97D8A853-9A88-417A-A382-FB07E1594A73}" type="presParOf" srcId="{89CE0D49-6208-4931-B02A-B24260403D03}" destId="{698BD684-A848-43DD-ADD4-75ADCA2B5B32}" srcOrd="8" destOrd="0" presId="urn:microsoft.com/office/officeart/2018/2/layout/IconCircleList"/>
    <dgm:cxn modelId="{2B4D1E6A-641E-40A3-A3AB-A7A5586CD7E7}" type="presParOf" srcId="{698BD684-A848-43DD-ADD4-75ADCA2B5B32}" destId="{A7671FE6-9E97-4717-BC27-D448C059DF06}" srcOrd="0" destOrd="0" presId="urn:microsoft.com/office/officeart/2018/2/layout/IconCircleList"/>
    <dgm:cxn modelId="{6391B8C1-5A05-4F08-99C2-04202ADCCB27}" type="presParOf" srcId="{698BD684-A848-43DD-ADD4-75ADCA2B5B32}" destId="{D12C5ED4-3771-44B3-997B-F8DCEA479161}" srcOrd="1" destOrd="0" presId="urn:microsoft.com/office/officeart/2018/2/layout/IconCircleList"/>
    <dgm:cxn modelId="{D7F7A1B9-F98B-41DF-B077-20A1BE8A1061}" type="presParOf" srcId="{698BD684-A848-43DD-ADD4-75ADCA2B5B32}" destId="{4AA48FF5-80CA-4431-A985-271F7CF37B89}" srcOrd="2" destOrd="0" presId="urn:microsoft.com/office/officeart/2018/2/layout/IconCircleList"/>
    <dgm:cxn modelId="{D41E1B57-70E3-42F7-8E6B-7C8E84E8058A}" type="presParOf" srcId="{698BD684-A848-43DD-ADD4-75ADCA2B5B32}" destId="{22933F15-FA04-4712-B6BC-E18E98D28CA5}" srcOrd="3" destOrd="0" presId="urn:microsoft.com/office/officeart/2018/2/layout/IconCircleList"/>
    <dgm:cxn modelId="{26DD2A82-7375-4BB0-B2D4-395A9020312F}" type="presParOf" srcId="{89CE0D49-6208-4931-B02A-B24260403D03}" destId="{5554DC22-331C-4132-BD40-93A7C85742B2}" srcOrd="9" destOrd="0" presId="urn:microsoft.com/office/officeart/2018/2/layout/IconCircleList"/>
    <dgm:cxn modelId="{BE71DF94-420B-4B7B-B45F-7B80F520A94B}" type="presParOf" srcId="{89CE0D49-6208-4931-B02A-B24260403D03}" destId="{D9EBC177-8D7A-4A77-BB75-4838D6F39119}" srcOrd="10" destOrd="0" presId="urn:microsoft.com/office/officeart/2018/2/layout/IconCircleList"/>
    <dgm:cxn modelId="{04EF876F-7EB1-498E-AF7C-0AE8AD931D35}" type="presParOf" srcId="{D9EBC177-8D7A-4A77-BB75-4838D6F39119}" destId="{BF73A0EC-41F3-4644-89C2-8168DA6B3E96}" srcOrd="0" destOrd="0" presId="urn:microsoft.com/office/officeart/2018/2/layout/IconCircleList"/>
    <dgm:cxn modelId="{DD300BF4-1834-43FC-9A33-9A9A6DFE83B6}" type="presParOf" srcId="{D9EBC177-8D7A-4A77-BB75-4838D6F39119}" destId="{2934DFE8-59B0-47FF-90FF-B11A366ED7D8}" srcOrd="1" destOrd="0" presId="urn:microsoft.com/office/officeart/2018/2/layout/IconCircleList"/>
    <dgm:cxn modelId="{846E67FE-F834-4644-AFCA-35D0C9D0BE0E}" type="presParOf" srcId="{D9EBC177-8D7A-4A77-BB75-4838D6F39119}" destId="{3EB2DF0C-23A8-451E-ADA2-465A513AB62C}" srcOrd="2" destOrd="0" presId="urn:microsoft.com/office/officeart/2018/2/layout/IconCircleList"/>
    <dgm:cxn modelId="{CC6E3D52-CBFB-448F-A21D-E441310155AB}" type="presParOf" srcId="{D9EBC177-8D7A-4A77-BB75-4838D6F39119}" destId="{50302A9E-402B-463F-8FB8-1FCF234475EA}" srcOrd="3" destOrd="0" presId="urn:microsoft.com/office/officeart/2018/2/layout/IconCircleList"/>
    <dgm:cxn modelId="{E10FB10D-EC58-4D18-9B02-37BFB96245D1}" type="presParOf" srcId="{89CE0D49-6208-4931-B02A-B24260403D03}" destId="{991D13F4-9C99-48C9-A52E-D9EB38024DA1}" srcOrd="11" destOrd="0" presId="urn:microsoft.com/office/officeart/2018/2/layout/IconCircleList"/>
    <dgm:cxn modelId="{D67E656C-917F-455A-991D-9A35FC85EDE8}" type="presParOf" srcId="{89CE0D49-6208-4931-B02A-B24260403D03}" destId="{05872B65-BC84-4779-94D9-B61078E76DDE}" srcOrd="12" destOrd="0" presId="urn:microsoft.com/office/officeart/2018/2/layout/IconCircleList"/>
    <dgm:cxn modelId="{D2CE295C-33D8-46CD-80E2-6C7D87456DD9}" type="presParOf" srcId="{05872B65-BC84-4779-94D9-B61078E76DDE}" destId="{F144B10D-4BFB-4F96-A15F-D3688B6305E3}" srcOrd="0" destOrd="0" presId="urn:microsoft.com/office/officeart/2018/2/layout/IconCircleList"/>
    <dgm:cxn modelId="{A3C5622A-90BB-4E4A-BD5C-267F14C6821A}" type="presParOf" srcId="{05872B65-BC84-4779-94D9-B61078E76DDE}" destId="{96FD1E4C-AAF7-4E18-9064-E97CCF46796A}" srcOrd="1" destOrd="0" presId="urn:microsoft.com/office/officeart/2018/2/layout/IconCircleList"/>
    <dgm:cxn modelId="{63CA6648-9CC5-467B-AA34-1DBA0E442B02}" type="presParOf" srcId="{05872B65-BC84-4779-94D9-B61078E76DDE}" destId="{7BE1C761-89D8-4357-A8F8-09D9AA1115F8}" srcOrd="2" destOrd="0" presId="urn:microsoft.com/office/officeart/2018/2/layout/IconCircleList"/>
    <dgm:cxn modelId="{575914B0-45AA-48DA-AE96-65CDA66C1D38}" type="presParOf" srcId="{05872B65-BC84-4779-94D9-B61078E76DDE}" destId="{2EF1772A-F0B9-4EA1-ABE0-692CE35C0B5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9055B-2331-4768-9687-E6476BD4B173}">
      <dsp:nvSpPr>
        <dsp:cNvPr id="0" name=""/>
        <dsp:cNvSpPr/>
      </dsp:nvSpPr>
      <dsp:spPr>
        <a:xfrm>
          <a:off x="0" y="2417"/>
          <a:ext cx="9906000" cy="105359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D72162-FC4D-4007-9635-7AF4F0038413}">
      <dsp:nvSpPr>
        <dsp:cNvPr id="0" name=""/>
        <dsp:cNvSpPr/>
      </dsp:nvSpPr>
      <dsp:spPr>
        <a:xfrm>
          <a:off x="318712" y="239476"/>
          <a:ext cx="580044" cy="5794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25D0B7-A1DE-4AB4-96F9-AB67B076AF40}">
      <dsp:nvSpPr>
        <dsp:cNvPr id="0" name=""/>
        <dsp:cNvSpPr/>
      </dsp:nvSpPr>
      <dsp:spPr>
        <a:xfrm>
          <a:off x="1217470" y="2417"/>
          <a:ext cx="8477757" cy="1054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15" tIns="111615" rIns="111615" bIns="111615" numCol="1" spcCol="1270" anchor="ctr" anchorCtr="0">
          <a:noAutofit/>
        </a:bodyPr>
        <a:lstStyle/>
        <a:p>
          <a:pPr marL="0" lvl="0" indent="0" algn="l" defTabSz="622300">
            <a:lnSpc>
              <a:spcPct val="90000"/>
            </a:lnSpc>
            <a:spcBef>
              <a:spcPct val="0"/>
            </a:spcBef>
            <a:spcAft>
              <a:spcPct val="35000"/>
            </a:spcAft>
            <a:buNone/>
          </a:pPr>
          <a:r>
            <a:rPr lang="en-IN" sz="1400" kern="1200" dirty="0"/>
            <a:t>Online auction is an electronic commerce (EC) </a:t>
          </a:r>
          <a:r>
            <a:rPr lang="en-IN" sz="1400" kern="1200" dirty="0" err="1"/>
            <a:t>technologyfor</a:t>
          </a:r>
          <a:r>
            <a:rPr lang="en-IN" sz="1400" kern="1200" dirty="0"/>
            <a:t> trading merchandise and services across a global </a:t>
          </a:r>
          <a:r>
            <a:rPr lang="en-IN" sz="1400" kern="1200" dirty="0" err="1"/>
            <a:t>emarketplace</a:t>
          </a:r>
          <a:r>
            <a:rPr lang="en-IN" sz="1400" kern="1200" dirty="0"/>
            <a:t> using web-services. This technology </a:t>
          </a:r>
          <a:r>
            <a:rPr lang="en-IN" sz="1400" kern="1200" dirty="0" err="1"/>
            <a:t>hasbecome</a:t>
          </a:r>
          <a:r>
            <a:rPr lang="en-IN" sz="1400" kern="1200" dirty="0"/>
            <a:t> an increasingly prevalent mechanism for </a:t>
          </a:r>
          <a:r>
            <a:rPr lang="en-IN" sz="1400" kern="1200" dirty="0" err="1"/>
            <a:t>bothsectors</a:t>
          </a:r>
          <a:r>
            <a:rPr lang="en-IN" sz="1400" kern="1200" dirty="0"/>
            <a:t>, consumers as well as amongst retailers, such </a:t>
          </a:r>
          <a:r>
            <a:rPr lang="en-IN" sz="1400" kern="1200" dirty="0" err="1"/>
            <a:t>asbusinesses</a:t>
          </a:r>
          <a:r>
            <a:rPr lang="en-IN" sz="1400" kern="1200" dirty="0"/>
            <a:t> and consumers (B2C)</a:t>
          </a:r>
          <a:endParaRPr lang="en-US" sz="1400" kern="1200" dirty="0"/>
        </a:p>
      </dsp:txBody>
      <dsp:txXfrm>
        <a:off x="1217470" y="2417"/>
        <a:ext cx="8477757" cy="1054626"/>
      </dsp:txXfrm>
    </dsp:sp>
    <dsp:sp modelId="{D14688B4-F358-4B30-9C17-BF0F6F905E54}">
      <dsp:nvSpPr>
        <dsp:cNvPr id="0" name=""/>
        <dsp:cNvSpPr/>
      </dsp:nvSpPr>
      <dsp:spPr>
        <a:xfrm>
          <a:off x="0" y="1253253"/>
          <a:ext cx="9906000" cy="105359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548C51-E490-4B20-A37B-0F5051A8406D}">
      <dsp:nvSpPr>
        <dsp:cNvPr id="0" name=""/>
        <dsp:cNvSpPr/>
      </dsp:nvSpPr>
      <dsp:spPr>
        <a:xfrm>
          <a:off x="318712" y="1490312"/>
          <a:ext cx="580044" cy="5794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6D5570-7476-4DF9-A351-56B7CD94E8C2}">
      <dsp:nvSpPr>
        <dsp:cNvPr id="0" name=""/>
        <dsp:cNvSpPr/>
      </dsp:nvSpPr>
      <dsp:spPr>
        <a:xfrm>
          <a:off x="1217470" y="1253253"/>
          <a:ext cx="8477757" cy="1054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15" tIns="111615" rIns="111615" bIns="111615" numCol="1" spcCol="1270" anchor="ctr" anchorCtr="0">
          <a:noAutofit/>
        </a:bodyPr>
        <a:lstStyle/>
        <a:p>
          <a:pPr marL="0" lvl="0" indent="0" algn="l" defTabSz="622300">
            <a:lnSpc>
              <a:spcPct val="90000"/>
            </a:lnSpc>
            <a:spcBef>
              <a:spcPct val="0"/>
            </a:spcBef>
            <a:spcAft>
              <a:spcPct val="35000"/>
            </a:spcAft>
            <a:buNone/>
          </a:pPr>
          <a:r>
            <a:rPr lang="en-IN" sz="1400" kern="1200"/>
            <a:t>These days with the development of informationtechnology, Internet auction has become more popular andhas been accepted by clientele. The popularity ofelectronic auction is a result of improved EC developmentthus gaining wide spread approval </a:t>
          </a:r>
          <a:endParaRPr lang="en-US" sz="1400" kern="1200"/>
        </a:p>
      </dsp:txBody>
      <dsp:txXfrm>
        <a:off x="1217470" y="1253253"/>
        <a:ext cx="8477757" cy="1054626"/>
      </dsp:txXfrm>
    </dsp:sp>
    <dsp:sp modelId="{22494640-7804-4EC9-BE8C-B336441A212F}">
      <dsp:nvSpPr>
        <dsp:cNvPr id="0" name=""/>
        <dsp:cNvSpPr/>
      </dsp:nvSpPr>
      <dsp:spPr>
        <a:xfrm>
          <a:off x="0" y="2504089"/>
          <a:ext cx="9906000" cy="105359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00B845-E757-48CA-8F78-40266E6F822A}">
      <dsp:nvSpPr>
        <dsp:cNvPr id="0" name=""/>
        <dsp:cNvSpPr/>
      </dsp:nvSpPr>
      <dsp:spPr>
        <a:xfrm>
          <a:off x="318712" y="2741148"/>
          <a:ext cx="580044" cy="5794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F689D5-456B-4AB8-AAF7-85E9CE2F0912}">
      <dsp:nvSpPr>
        <dsp:cNvPr id="0" name=""/>
        <dsp:cNvSpPr/>
      </dsp:nvSpPr>
      <dsp:spPr>
        <a:xfrm>
          <a:off x="1217470" y="2504089"/>
          <a:ext cx="8477757" cy="1054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15" tIns="111615" rIns="111615" bIns="111615" numCol="1" spcCol="1270" anchor="ctr" anchorCtr="0">
          <a:noAutofit/>
        </a:bodyPr>
        <a:lstStyle/>
        <a:p>
          <a:pPr marL="0" lvl="0" indent="0" algn="l" defTabSz="622300">
            <a:lnSpc>
              <a:spcPct val="90000"/>
            </a:lnSpc>
            <a:spcBef>
              <a:spcPct val="0"/>
            </a:spcBef>
            <a:spcAft>
              <a:spcPct val="35000"/>
            </a:spcAft>
            <a:buNone/>
          </a:pPr>
          <a:r>
            <a:rPr lang="en-IN" sz="1400" kern="1200"/>
            <a:t>The Internetprovides almost perfect market information andinfrastructure for executing auctions at loweradministrative costs </a:t>
          </a:r>
          <a:endParaRPr lang="en-US" sz="1400" kern="1200"/>
        </a:p>
      </dsp:txBody>
      <dsp:txXfrm>
        <a:off x="1217470" y="2504089"/>
        <a:ext cx="8477757" cy="1054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48CB0-31DF-416F-A703-C38EEC6B3E53}">
      <dsp:nvSpPr>
        <dsp:cNvPr id="0" name=""/>
        <dsp:cNvSpPr/>
      </dsp:nvSpPr>
      <dsp:spPr>
        <a:xfrm>
          <a:off x="624000" y="62128"/>
          <a:ext cx="1784250" cy="1784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90B36-22B0-4937-B304-5626E6CE05A6}">
      <dsp:nvSpPr>
        <dsp:cNvPr id="0" name=""/>
        <dsp:cNvSpPr/>
      </dsp:nvSpPr>
      <dsp:spPr>
        <a:xfrm>
          <a:off x="1004250" y="442378"/>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BE96E3-F6B4-49E0-B089-EEF58859DA2D}">
      <dsp:nvSpPr>
        <dsp:cNvPr id="0" name=""/>
        <dsp:cNvSpPr/>
      </dsp:nvSpPr>
      <dsp:spPr>
        <a:xfrm>
          <a:off x="53625" y="2402129"/>
          <a:ext cx="2925000" cy="109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Objective behind this project is to provide an easy and effective way tobidders , Who are willing to turn their money into asset.</a:t>
          </a:r>
        </a:p>
      </dsp:txBody>
      <dsp:txXfrm>
        <a:off x="53625" y="2402129"/>
        <a:ext cx="2925000" cy="1096875"/>
      </dsp:txXfrm>
    </dsp:sp>
    <dsp:sp modelId="{7E601882-25F6-4E0B-8C8F-23A631606E93}">
      <dsp:nvSpPr>
        <dsp:cNvPr id="0" name=""/>
        <dsp:cNvSpPr/>
      </dsp:nvSpPr>
      <dsp:spPr>
        <a:xfrm>
          <a:off x="4060875" y="62128"/>
          <a:ext cx="1784250" cy="178425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15D15-2CD3-415F-8F10-7BFE637C0C37}">
      <dsp:nvSpPr>
        <dsp:cNvPr id="0" name=""/>
        <dsp:cNvSpPr/>
      </dsp:nvSpPr>
      <dsp:spPr>
        <a:xfrm>
          <a:off x="4441125" y="442378"/>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5072A1-38DB-41F0-8EAB-90B683470CAC}">
      <dsp:nvSpPr>
        <dsp:cNvPr id="0" name=""/>
        <dsp:cNvSpPr/>
      </dsp:nvSpPr>
      <dsp:spPr>
        <a:xfrm>
          <a:off x="3490500" y="2402129"/>
          <a:ext cx="2925000" cy="109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 Here they find each and everything which they are looking for . We </a:t>
          </a:r>
          <a:r>
            <a:rPr lang="en-US" sz="1100" kern="1200" dirty="0" err="1"/>
            <a:t>kepteach</a:t>
          </a:r>
          <a:r>
            <a:rPr lang="en-US" sz="1100" kern="1200" dirty="0"/>
            <a:t> and every aspects of bidders into our mind and try to </a:t>
          </a:r>
          <a:r>
            <a:rPr lang="en-US" sz="1100" kern="1200" dirty="0" err="1"/>
            <a:t>fixeverything</a:t>
          </a:r>
          <a:r>
            <a:rPr lang="en-US" sz="1100" kern="1200" dirty="0"/>
            <a:t> user friendly.</a:t>
          </a:r>
        </a:p>
      </dsp:txBody>
      <dsp:txXfrm>
        <a:off x="3490500" y="2402129"/>
        <a:ext cx="2925000" cy="1096875"/>
      </dsp:txXfrm>
    </dsp:sp>
    <dsp:sp modelId="{7F88C713-4894-4114-B344-D621FF1924E3}">
      <dsp:nvSpPr>
        <dsp:cNvPr id="0" name=""/>
        <dsp:cNvSpPr/>
      </dsp:nvSpPr>
      <dsp:spPr>
        <a:xfrm>
          <a:off x="7497750" y="62128"/>
          <a:ext cx="1784250" cy="178425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57EAD-31C3-4F23-98FA-001D5C930ED7}">
      <dsp:nvSpPr>
        <dsp:cNvPr id="0" name=""/>
        <dsp:cNvSpPr/>
      </dsp:nvSpPr>
      <dsp:spPr>
        <a:xfrm>
          <a:off x="7878000" y="442378"/>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4A4A84-4331-472E-A0F5-7A935E4A4737}">
      <dsp:nvSpPr>
        <dsp:cNvPr id="0" name=""/>
        <dsp:cNvSpPr/>
      </dsp:nvSpPr>
      <dsp:spPr>
        <a:xfrm>
          <a:off x="6927375" y="2402129"/>
          <a:ext cx="2925000" cy="109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 The project has been designed to simulate the working of an actual </a:t>
          </a:r>
          <a:r>
            <a:rPr lang="en-US" sz="1100" kern="1200" dirty="0" err="1"/>
            <a:t>Eauction</a:t>
          </a:r>
          <a:r>
            <a:rPr lang="en-US" sz="1100" kern="1200" dirty="0"/>
            <a:t> site.</a:t>
          </a:r>
        </a:p>
      </dsp:txBody>
      <dsp:txXfrm>
        <a:off x="6927375" y="2402129"/>
        <a:ext cx="2925000" cy="10968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1111C-0F71-954F-824F-BBFB2488FE8F}">
      <dsp:nvSpPr>
        <dsp:cNvPr id="0" name=""/>
        <dsp:cNvSpPr/>
      </dsp:nvSpPr>
      <dsp:spPr>
        <a:xfrm>
          <a:off x="572690" y="1065"/>
          <a:ext cx="2737693" cy="164261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1. It was time consuming and very hectic.</a:t>
          </a:r>
        </a:p>
      </dsp:txBody>
      <dsp:txXfrm>
        <a:off x="572690" y="1065"/>
        <a:ext cx="2737693" cy="1642616"/>
      </dsp:txXfrm>
    </dsp:sp>
    <dsp:sp modelId="{3C3F2D65-A4A9-E44F-B276-C204C4BFF679}">
      <dsp:nvSpPr>
        <dsp:cNvPr id="0" name=""/>
        <dsp:cNvSpPr/>
      </dsp:nvSpPr>
      <dsp:spPr>
        <a:xfrm>
          <a:off x="3584153" y="1065"/>
          <a:ext cx="2737693" cy="164261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2. Bidders had to physical present there during the time ofbidding.</a:t>
          </a:r>
        </a:p>
      </dsp:txBody>
      <dsp:txXfrm>
        <a:off x="3584153" y="1065"/>
        <a:ext cx="2737693" cy="1642616"/>
      </dsp:txXfrm>
    </dsp:sp>
    <dsp:sp modelId="{6F1C215D-A450-024C-A724-22DF892F2BC4}">
      <dsp:nvSpPr>
        <dsp:cNvPr id="0" name=""/>
        <dsp:cNvSpPr/>
      </dsp:nvSpPr>
      <dsp:spPr>
        <a:xfrm>
          <a:off x="6595616" y="1065"/>
          <a:ext cx="2737693" cy="164261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3. There were scopes of fixing and other illegal activities.</a:t>
          </a:r>
        </a:p>
      </dsp:txBody>
      <dsp:txXfrm>
        <a:off x="6595616" y="1065"/>
        <a:ext cx="2737693" cy="1642616"/>
      </dsp:txXfrm>
    </dsp:sp>
    <dsp:sp modelId="{1B3CA60C-64A8-4046-ABED-3E7C25EA8FF0}">
      <dsp:nvSpPr>
        <dsp:cNvPr id="0" name=""/>
        <dsp:cNvSpPr/>
      </dsp:nvSpPr>
      <dsp:spPr>
        <a:xfrm>
          <a:off x="2078421" y="1917451"/>
          <a:ext cx="2737693" cy="164261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4. No assurance of good to be in proper condition</a:t>
          </a:r>
        </a:p>
      </dsp:txBody>
      <dsp:txXfrm>
        <a:off x="2078421" y="1917451"/>
        <a:ext cx="2737693" cy="1642616"/>
      </dsp:txXfrm>
    </dsp:sp>
    <dsp:sp modelId="{1F603435-4CD6-974C-8AA4-C7FED4732EDB}">
      <dsp:nvSpPr>
        <dsp:cNvPr id="0" name=""/>
        <dsp:cNvSpPr/>
      </dsp:nvSpPr>
      <dsp:spPr>
        <a:xfrm>
          <a:off x="5089884" y="1917451"/>
          <a:ext cx="2737693" cy="164261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5. Con men were highly active</a:t>
          </a:r>
        </a:p>
      </dsp:txBody>
      <dsp:txXfrm>
        <a:off x="5089884" y="1917451"/>
        <a:ext cx="2737693" cy="16426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13AE0-EB8A-4D24-B5B0-54CE303CFEFB}">
      <dsp:nvSpPr>
        <dsp:cNvPr id="0" name=""/>
        <dsp:cNvSpPr/>
      </dsp:nvSpPr>
      <dsp:spPr>
        <a:xfrm>
          <a:off x="682738" y="64641"/>
          <a:ext cx="740355" cy="74035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1BE7DC-39CC-4F3D-9971-F8ADA73659D2}">
      <dsp:nvSpPr>
        <dsp:cNvPr id="0" name=""/>
        <dsp:cNvSpPr/>
      </dsp:nvSpPr>
      <dsp:spPr>
        <a:xfrm>
          <a:off x="838212" y="220115"/>
          <a:ext cx="429405" cy="429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1DCA47-BC24-41DE-9675-7106292235B4}">
      <dsp:nvSpPr>
        <dsp:cNvPr id="0" name=""/>
        <dsp:cNvSpPr/>
      </dsp:nvSpPr>
      <dsp:spPr>
        <a:xfrm>
          <a:off x="1581740" y="64641"/>
          <a:ext cx="1745122" cy="740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Operating system : - Windows server 2010 or any compatible server OS</a:t>
          </a:r>
        </a:p>
      </dsp:txBody>
      <dsp:txXfrm>
        <a:off x="1581740" y="64641"/>
        <a:ext cx="1745122" cy="740355"/>
      </dsp:txXfrm>
    </dsp:sp>
    <dsp:sp modelId="{9A9793A0-D455-44AD-8BBB-E3BA81E52BD0}">
      <dsp:nvSpPr>
        <dsp:cNvPr id="0" name=""/>
        <dsp:cNvSpPr/>
      </dsp:nvSpPr>
      <dsp:spPr>
        <a:xfrm>
          <a:off x="3630937" y="64641"/>
          <a:ext cx="740355" cy="740355"/>
        </a:xfrm>
        <a:prstGeom prst="ellipse">
          <a:avLst/>
        </a:prstGeom>
        <a:solidFill>
          <a:schemeClr val="accent2">
            <a:hueOff val="500130"/>
            <a:satOff val="-1264"/>
            <a:lumOff val="-1863"/>
            <a:alphaOff val="0"/>
          </a:schemeClr>
        </a:solidFill>
        <a:ln>
          <a:noFill/>
        </a:ln>
        <a:effectLst/>
      </dsp:spPr>
      <dsp:style>
        <a:lnRef idx="0">
          <a:scrgbClr r="0" g="0" b="0"/>
        </a:lnRef>
        <a:fillRef idx="1">
          <a:scrgbClr r="0" g="0" b="0"/>
        </a:fillRef>
        <a:effectRef idx="0">
          <a:scrgbClr r="0" g="0" b="0"/>
        </a:effectRef>
        <a:fontRef idx="minor"/>
      </dsp:style>
    </dsp:sp>
    <dsp:sp modelId="{18A5374D-77DA-4363-87A1-D863325C977A}">
      <dsp:nvSpPr>
        <dsp:cNvPr id="0" name=""/>
        <dsp:cNvSpPr/>
      </dsp:nvSpPr>
      <dsp:spPr>
        <a:xfrm>
          <a:off x="3786412" y="220115"/>
          <a:ext cx="429405" cy="429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037EE0-B02D-4AFB-BB2A-1BC30A254F32}">
      <dsp:nvSpPr>
        <dsp:cNvPr id="0" name=""/>
        <dsp:cNvSpPr/>
      </dsp:nvSpPr>
      <dsp:spPr>
        <a:xfrm>
          <a:off x="4529940" y="64641"/>
          <a:ext cx="1745122" cy="740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Framework : .Net framework 4.0</a:t>
          </a:r>
        </a:p>
      </dsp:txBody>
      <dsp:txXfrm>
        <a:off x="4529940" y="64641"/>
        <a:ext cx="1745122" cy="740355"/>
      </dsp:txXfrm>
    </dsp:sp>
    <dsp:sp modelId="{32D14391-9147-4655-95D2-86460032F2AE}">
      <dsp:nvSpPr>
        <dsp:cNvPr id="0" name=""/>
        <dsp:cNvSpPr/>
      </dsp:nvSpPr>
      <dsp:spPr>
        <a:xfrm>
          <a:off x="6579136" y="64641"/>
          <a:ext cx="740355" cy="740355"/>
        </a:xfrm>
        <a:prstGeom prst="ellipse">
          <a:avLst/>
        </a:prstGeom>
        <a:solidFill>
          <a:schemeClr val="accent2">
            <a:hueOff val="1000260"/>
            <a:satOff val="-2527"/>
            <a:lumOff val="-3726"/>
            <a:alphaOff val="0"/>
          </a:schemeClr>
        </a:solidFill>
        <a:ln>
          <a:noFill/>
        </a:ln>
        <a:effectLst/>
      </dsp:spPr>
      <dsp:style>
        <a:lnRef idx="0">
          <a:scrgbClr r="0" g="0" b="0"/>
        </a:lnRef>
        <a:fillRef idx="1">
          <a:scrgbClr r="0" g="0" b="0"/>
        </a:fillRef>
        <a:effectRef idx="0">
          <a:scrgbClr r="0" g="0" b="0"/>
        </a:effectRef>
        <a:fontRef idx="minor"/>
      </dsp:style>
    </dsp:sp>
    <dsp:sp modelId="{DFDD7374-089D-450D-B303-8EDE9EC8236C}">
      <dsp:nvSpPr>
        <dsp:cNvPr id="0" name=""/>
        <dsp:cNvSpPr/>
      </dsp:nvSpPr>
      <dsp:spPr>
        <a:xfrm>
          <a:off x="6734611" y="220115"/>
          <a:ext cx="429405" cy="429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A8B8DC-14FF-4564-AB28-F94C237AE8E9}">
      <dsp:nvSpPr>
        <dsp:cNvPr id="0" name=""/>
        <dsp:cNvSpPr/>
      </dsp:nvSpPr>
      <dsp:spPr>
        <a:xfrm>
          <a:off x="7478139" y="64641"/>
          <a:ext cx="1745122" cy="740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Web Server :- IIS 6.0</a:t>
          </a:r>
        </a:p>
      </dsp:txBody>
      <dsp:txXfrm>
        <a:off x="7478139" y="64641"/>
        <a:ext cx="1745122" cy="740355"/>
      </dsp:txXfrm>
    </dsp:sp>
    <dsp:sp modelId="{7EE7CCB2-0091-4803-885A-309CEE9A5546}">
      <dsp:nvSpPr>
        <dsp:cNvPr id="0" name=""/>
        <dsp:cNvSpPr/>
      </dsp:nvSpPr>
      <dsp:spPr>
        <a:xfrm>
          <a:off x="682738" y="1410389"/>
          <a:ext cx="740355" cy="740355"/>
        </a:xfrm>
        <a:prstGeom prst="ellipse">
          <a:avLst/>
        </a:prstGeom>
        <a:solidFill>
          <a:schemeClr val="accent2">
            <a:hueOff val="1500390"/>
            <a:satOff val="-3791"/>
            <a:lumOff val="-5589"/>
            <a:alphaOff val="0"/>
          </a:schemeClr>
        </a:solidFill>
        <a:ln>
          <a:noFill/>
        </a:ln>
        <a:effectLst/>
      </dsp:spPr>
      <dsp:style>
        <a:lnRef idx="0">
          <a:scrgbClr r="0" g="0" b="0"/>
        </a:lnRef>
        <a:fillRef idx="1">
          <a:scrgbClr r="0" g="0" b="0"/>
        </a:fillRef>
        <a:effectRef idx="0">
          <a:scrgbClr r="0" g="0" b="0"/>
        </a:effectRef>
        <a:fontRef idx="minor"/>
      </dsp:style>
    </dsp:sp>
    <dsp:sp modelId="{7E8AB74F-1164-4E04-918E-89B81DDDF64F}">
      <dsp:nvSpPr>
        <dsp:cNvPr id="0" name=""/>
        <dsp:cNvSpPr/>
      </dsp:nvSpPr>
      <dsp:spPr>
        <a:xfrm>
          <a:off x="838212" y="1565863"/>
          <a:ext cx="429405" cy="4294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87D914-6791-40D8-93D6-633D5CEE88ED}">
      <dsp:nvSpPr>
        <dsp:cNvPr id="0" name=""/>
        <dsp:cNvSpPr/>
      </dsp:nvSpPr>
      <dsp:spPr>
        <a:xfrm>
          <a:off x="1581740" y="1410389"/>
          <a:ext cx="1745122" cy="740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Front End: - ASP. NET with C# (.NET framework 4.0)</a:t>
          </a:r>
        </a:p>
      </dsp:txBody>
      <dsp:txXfrm>
        <a:off x="1581740" y="1410389"/>
        <a:ext cx="1745122" cy="740355"/>
      </dsp:txXfrm>
    </dsp:sp>
    <dsp:sp modelId="{A7671FE6-9E97-4717-BC27-D448C059DF06}">
      <dsp:nvSpPr>
        <dsp:cNvPr id="0" name=""/>
        <dsp:cNvSpPr/>
      </dsp:nvSpPr>
      <dsp:spPr>
        <a:xfrm>
          <a:off x="3630937" y="1410389"/>
          <a:ext cx="740355" cy="740355"/>
        </a:xfrm>
        <a:prstGeom prst="ellipse">
          <a:avLst/>
        </a:prstGeom>
        <a:solidFill>
          <a:schemeClr val="accent2">
            <a:hueOff val="2000521"/>
            <a:satOff val="-5055"/>
            <a:lumOff val="-7451"/>
            <a:alphaOff val="0"/>
          </a:schemeClr>
        </a:solidFill>
        <a:ln>
          <a:noFill/>
        </a:ln>
        <a:effectLst/>
      </dsp:spPr>
      <dsp:style>
        <a:lnRef idx="0">
          <a:scrgbClr r="0" g="0" b="0"/>
        </a:lnRef>
        <a:fillRef idx="1">
          <a:scrgbClr r="0" g="0" b="0"/>
        </a:fillRef>
        <a:effectRef idx="0">
          <a:scrgbClr r="0" g="0" b="0"/>
        </a:effectRef>
        <a:fontRef idx="minor"/>
      </dsp:style>
    </dsp:sp>
    <dsp:sp modelId="{D12C5ED4-3771-44B3-997B-F8DCEA479161}">
      <dsp:nvSpPr>
        <dsp:cNvPr id="0" name=""/>
        <dsp:cNvSpPr/>
      </dsp:nvSpPr>
      <dsp:spPr>
        <a:xfrm>
          <a:off x="3786412" y="1565863"/>
          <a:ext cx="429405" cy="4294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933F15-FA04-4712-B6BC-E18E98D28CA5}">
      <dsp:nvSpPr>
        <dsp:cNvPr id="0" name=""/>
        <dsp:cNvSpPr/>
      </dsp:nvSpPr>
      <dsp:spPr>
        <a:xfrm>
          <a:off x="4529940" y="1410389"/>
          <a:ext cx="1745122" cy="740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Back End : - SQL server 2010</a:t>
          </a:r>
        </a:p>
      </dsp:txBody>
      <dsp:txXfrm>
        <a:off x="4529940" y="1410389"/>
        <a:ext cx="1745122" cy="740355"/>
      </dsp:txXfrm>
    </dsp:sp>
    <dsp:sp modelId="{BF73A0EC-41F3-4644-89C2-8168DA6B3E96}">
      <dsp:nvSpPr>
        <dsp:cNvPr id="0" name=""/>
        <dsp:cNvSpPr/>
      </dsp:nvSpPr>
      <dsp:spPr>
        <a:xfrm>
          <a:off x="6579136" y="1410389"/>
          <a:ext cx="740355" cy="740355"/>
        </a:xfrm>
        <a:prstGeom prst="ellipse">
          <a:avLst/>
        </a:prstGeom>
        <a:solidFill>
          <a:schemeClr val="accent2">
            <a:hueOff val="2500651"/>
            <a:satOff val="-6318"/>
            <a:lumOff val="-9314"/>
            <a:alphaOff val="0"/>
          </a:schemeClr>
        </a:solidFill>
        <a:ln>
          <a:noFill/>
        </a:ln>
        <a:effectLst/>
      </dsp:spPr>
      <dsp:style>
        <a:lnRef idx="0">
          <a:scrgbClr r="0" g="0" b="0"/>
        </a:lnRef>
        <a:fillRef idx="1">
          <a:scrgbClr r="0" g="0" b="0"/>
        </a:fillRef>
        <a:effectRef idx="0">
          <a:scrgbClr r="0" g="0" b="0"/>
        </a:effectRef>
        <a:fontRef idx="minor"/>
      </dsp:style>
    </dsp:sp>
    <dsp:sp modelId="{2934DFE8-59B0-47FF-90FF-B11A366ED7D8}">
      <dsp:nvSpPr>
        <dsp:cNvPr id="0" name=""/>
        <dsp:cNvSpPr/>
      </dsp:nvSpPr>
      <dsp:spPr>
        <a:xfrm>
          <a:off x="6734611" y="1565863"/>
          <a:ext cx="429405" cy="42940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302A9E-402B-463F-8FB8-1FCF234475EA}">
      <dsp:nvSpPr>
        <dsp:cNvPr id="0" name=""/>
        <dsp:cNvSpPr/>
      </dsp:nvSpPr>
      <dsp:spPr>
        <a:xfrm>
          <a:off x="7478139" y="1410389"/>
          <a:ext cx="1745122" cy="740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Operating system : - Windows XP or any compatibleOS</a:t>
          </a:r>
        </a:p>
      </dsp:txBody>
      <dsp:txXfrm>
        <a:off x="7478139" y="1410389"/>
        <a:ext cx="1745122" cy="740355"/>
      </dsp:txXfrm>
    </dsp:sp>
    <dsp:sp modelId="{F144B10D-4BFB-4F96-A15F-D3688B6305E3}">
      <dsp:nvSpPr>
        <dsp:cNvPr id="0" name=""/>
        <dsp:cNvSpPr/>
      </dsp:nvSpPr>
      <dsp:spPr>
        <a:xfrm>
          <a:off x="682738" y="2756136"/>
          <a:ext cx="740355" cy="740355"/>
        </a:xfrm>
        <a:prstGeom prst="ellipse">
          <a:avLst/>
        </a:prstGeom>
        <a:solidFill>
          <a:schemeClr val="accent2">
            <a:hueOff val="3000781"/>
            <a:satOff val="-7582"/>
            <a:lumOff val="-11177"/>
            <a:alphaOff val="0"/>
          </a:schemeClr>
        </a:solidFill>
        <a:ln>
          <a:noFill/>
        </a:ln>
        <a:effectLst/>
      </dsp:spPr>
      <dsp:style>
        <a:lnRef idx="0">
          <a:scrgbClr r="0" g="0" b="0"/>
        </a:lnRef>
        <a:fillRef idx="1">
          <a:scrgbClr r="0" g="0" b="0"/>
        </a:fillRef>
        <a:effectRef idx="0">
          <a:scrgbClr r="0" g="0" b="0"/>
        </a:effectRef>
        <a:fontRef idx="minor"/>
      </dsp:style>
    </dsp:sp>
    <dsp:sp modelId="{96FD1E4C-AAF7-4E18-9064-E97CCF46796A}">
      <dsp:nvSpPr>
        <dsp:cNvPr id="0" name=""/>
        <dsp:cNvSpPr/>
      </dsp:nvSpPr>
      <dsp:spPr>
        <a:xfrm>
          <a:off x="838212" y="2911611"/>
          <a:ext cx="429405" cy="42940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F1772A-F0B9-4EA1-ABE0-692CE35C0B5B}">
      <dsp:nvSpPr>
        <dsp:cNvPr id="0" name=""/>
        <dsp:cNvSpPr/>
      </dsp:nvSpPr>
      <dsp:spPr>
        <a:xfrm>
          <a:off x="1581740" y="2756136"/>
          <a:ext cx="1745122" cy="740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Browser : - Anycompatible BROWSER</a:t>
          </a:r>
        </a:p>
      </dsp:txBody>
      <dsp:txXfrm>
        <a:off x="1581740" y="2756136"/>
        <a:ext cx="1745122" cy="7403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lstStyle>
            <a:lvl1pPr algn="l">
              <a:lnSpc>
                <a:spcPct val="100000"/>
              </a:lnSpc>
              <a:defRPr sz="4800" cap="none"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8/8/2022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41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8/8/2022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04038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8/8/2022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0406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8/8/2022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7071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8/8/2022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9566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8/8/2022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4690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8/8/2022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1484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8/8/2022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3753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8/8/2022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7466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8/8/2022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64704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8/8/2022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96560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lIns="109728" tIns="109728" rIns="109728" bIns="91440" anchor="ctr"/>
          <a:lstStyle>
            <a:lvl1pPr algn="r">
              <a:defRPr sz="1050">
                <a:solidFill>
                  <a:schemeClr val="tx1"/>
                </a:solidFill>
              </a:defRPr>
            </a:lvl1pPr>
          </a:lstStyle>
          <a:p>
            <a:fld id="{3CADBD16-5BFB-4D9F-9646-C75D1B53BBB6}" type="datetimeFigureOut">
              <a:rPr lang="en-US" smtClean="0"/>
              <a:pPr/>
              <a:t>8/8/2022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lIns="109728" tIns="109728" rIns="109728" bIns="9144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lIns="109728" tIns="109728" rIns="109728" bIns="9144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52192486"/>
      </p:ext>
    </p:extLst>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90" r:id="rId6"/>
    <p:sldLayoutId id="2147483885" r:id="rId7"/>
    <p:sldLayoutId id="2147483886" r:id="rId8"/>
    <p:sldLayoutId id="2147483887" r:id="rId9"/>
    <p:sldLayoutId id="2147483889" r:id="rId10"/>
    <p:sldLayoutId id="2147483888" r:id="rId11"/>
  </p:sldLayoutIdLst>
  <p:txStyles>
    <p:titleStyle>
      <a:lvl1pPr algn="l" defTabSz="914400" rtl="0" eaLnBrk="1" latinLnBrk="0" hangingPunct="1">
        <a:lnSpc>
          <a:spcPct val="110000"/>
        </a:lnSpc>
        <a:spcBef>
          <a:spcPct val="0"/>
        </a:spcBef>
        <a:buNone/>
        <a:defRPr sz="4000" b="1" kern="1200" spc="7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5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0" kern="1200" spc="5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spc="5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0" kern="1200" spc="5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spc="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C9213D7-30D0-8FB4-DD2A-80FC783C76A9}"/>
              </a:ext>
            </a:extLst>
          </p:cNvPr>
          <p:cNvPicPr>
            <a:picLocks noChangeAspect="1"/>
          </p:cNvPicPr>
          <p:nvPr/>
        </p:nvPicPr>
        <p:blipFill rotWithShape="1">
          <a:blip r:embed="rId2"/>
          <a:srcRect t="228" r="-1"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le 1">
            <a:extLst>
              <a:ext uri="{FF2B5EF4-FFF2-40B4-BE49-F238E27FC236}">
                <a16:creationId xmlns:a16="http://schemas.microsoft.com/office/drawing/2014/main" id="{99A2EBA6-268A-C90E-995E-68859F94B588}"/>
              </a:ext>
            </a:extLst>
          </p:cNvPr>
          <p:cNvSpPr>
            <a:spLocks noGrp="1"/>
          </p:cNvSpPr>
          <p:nvPr>
            <p:ph type="ctrTitle"/>
          </p:nvPr>
        </p:nvSpPr>
        <p:spPr>
          <a:xfrm>
            <a:off x="1160891" y="1061686"/>
            <a:ext cx="7214624" cy="3101751"/>
          </a:xfrm>
        </p:spPr>
        <p:txBody>
          <a:bodyPr anchor="t">
            <a:normAutofit/>
          </a:bodyPr>
          <a:lstStyle/>
          <a:p>
            <a:r>
              <a:rPr lang="en-US" sz="6600" dirty="0">
                <a:latin typeface="Algerian" pitchFamily="82" charset="77"/>
              </a:rPr>
              <a:t>Online auction system</a:t>
            </a:r>
          </a:p>
        </p:txBody>
      </p:sp>
      <p:sp>
        <p:nvSpPr>
          <p:cNvPr id="3" name="Subtitle 2">
            <a:extLst>
              <a:ext uri="{FF2B5EF4-FFF2-40B4-BE49-F238E27FC236}">
                <a16:creationId xmlns:a16="http://schemas.microsoft.com/office/drawing/2014/main" id="{320BC5DC-98EC-6DC1-A5C7-56DAC2CEED3E}"/>
              </a:ext>
            </a:extLst>
          </p:cNvPr>
          <p:cNvSpPr>
            <a:spLocks noGrp="1"/>
          </p:cNvSpPr>
          <p:nvPr>
            <p:ph type="subTitle" idx="1"/>
          </p:nvPr>
        </p:nvSpPr>
        <p:spPr>
          <a:xfrm>
            <a:off x="1143001" y="4043363"/>
            <a:ext cx="4175308" cy="2400300"/>
          </a:xfrm>
        </p:spPr>
        <p:txBody>
          <a:bodyPr anchor="b">
            <a:normAutofit/>
          </a:bodyPr>
          <a:lstStyle/>
          <a:p>
            <a:pPr>
              <a:lnSpc>
                <a:spcPct val="90000"/>
              </a:lnSpc>
            </a:pPr>
            <a:r>
              <a:rPr lang="en-US" sz="2000" dirty="0">
                <a:latin typeface="Times New Roman" panose="02020603050405020304" pitchFamily="18" charset="0"/>
                <a:cs typeface="Times New Roman" panose="02020603050405020304" pitchFamily="18" charset="0"/>
              </a:rPr>
              <a:t>2010030015-B.ANIL KUMAR</a:t>
            </a:r>
          </a:p>
          <a:p>
            <a:pPr>
              <a:lnSpc>
                <a:spcPct val="90000"/>
              </a:lnSpc>
            </a:pPr>
            <a:r>
              <a:rPr lang="en-US" sz="2000" dirty="0">
                <a:latin typeface="Times New Roman" panose="02020603050405020304" pitchFamily="18" charset="0"/>
                <a:cs typeface="Times New Roman" panose="02020603050405020304" pitchFamily="18" charset="0"/>
              </a:rPr>
              <a:t>2010030020-B.SAI RISHAL</a:t>
            </a:r>
          </a:p>
          <a:p>
            <a:pPr>
              <a:lnSpc>
                <a:spcPct val="90000"/>
              </a:lnSpc>
            </a:pPr>
            <a:r>
              <a:rPr lang="en-US" sz="2000" dirty="0">
                <a:latin typeface="Times New Roman" panose="02020603050405020304" pitchFamily="18" charset="0"/>
                <a:cs typeface="Times New Roman" panose="02020603050405020304" pitchFamily="18" charset="0"/>
              </a:rPr>
              <a:t>2010030288-L.DILEEP SAI </a:t>
            </a:r>
          </a:p>
        </p:txBody>
      </p:sp>
    </p:spTree>
    <p:extLst>
      <p:ext uri="{BB962C8B-B14F-4D97-AF65-F5344CB8AC3E}">
        <p14:creationId xmlns:p14="http://schemas.microsoft.com/office/powerpoint/2010/main" val="301319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86B8-B032-A659-376A-3404DBD7D621}"/>
              </a:ext>
            </a:extLst>
          </p:cNvPr>
          <p:cNvSpPr>
            <a:spLocks noGrp="1"/>
          </p:cNvSpPr>
          <p:nvPr>
            <p:ph type="title"/>
          </p:nvPr>
        </p:nvSpPr>
        <p:spPr>
          <a:xfrm>
            <a:off x="4217670" y="751015"/>
            <a:ext cx="3341370" cy="1268285"/>
          </a:xfrm>
        </p:spPr>
        <p:txBody>
          <a:bodyPr/>
          <a:lstStyle/>
          <a:p>
            <a:r>
              <a:rPr lang="en-US" dirty="0">
                <a:latin typeface="Algerian" pitchFamily="82" charset="77"/>
              </a:rPr>
              <a:t>conclusion</a:t>
            </a:r>
          </a:p>
        </p:txBody>
      </p:sp>
      <p:sp>
        <p:nvSpPr>
          <p:cNvPr id="3" name="Content Placeholder 2">
            <a:extLst>
              <a:ext uri="{FF2B5EF4-FFF2-40B4-BE49-F238E27FC236}">
                <a16:creationId xmlns:a16="http://schemas.microsoft.com/office/drawing/2014/main" id="{12913953-59E5-C63D-E8BC-09374192DDBB}"/>
              </a:ext>
            </a:extLst>
          </p:cNvPr>
          <p:cNvSpPr>
            <a:spLocks noGrp="1"/>
          </p:cNvSpPr>
          <p:nvPr>
            <p:ph idx="1"/>
          </p:nvPr>
        </p:nvSpPr>
        <p:spPr>
          <a:xfrm>
            <a:off x="2499360" y="2159001"/>
            <a:ext cx="7063740" cy="3106419"/>
          </a:xfrm>
        </p:spPr>
        <p:txBody>
          <a:bodyPr/>
          <a:lstStyle/>
          <a:p>
            <a:pPr marL="0" indent="0" algn="just">
              <a:buNone/>
            </a:pPr>
            <a:endParaRPr lang="en-US" sz="1000" b="0" i="0" dirty="0">
              <a:solidFill>
                <a:srgbClr val="2F2F2F"/>
              </a:solidFill>
              <a:effectLst/>
              <a:latin typeface="Segoe UI" panose="020B0502040204020203" pitchFamily="34" charset="0"/>
            </a:endParaRPr>
          </a:p>
          <a:p>
            <a:pPr algn="just"/>
            <a:r>
              <a:rPr lang="en-US" sz="1200" dirty="0"/>
              <a:t>In this effort, the proposed models for the most famous types of electronic auction which are forward auction and reverse auction are presented. In these models we took into account the dependency issue that can arise during the </a:t>
            </a:r>
            <a:r>
              <a:rPr lang="en-US" sz="1200" dirty="0" err="1"/>
              <a:t>eauction</a:t>
            </a:r>
            <a:r>
              <a:rPr lang="en-US" sz="1200" dirty="0"/>
              <a:t> transactions. It must be solved by the trust issue within the registration phase where each seller or buyer should register in the auction using ID to be authentication to access the auction and allowed for authorization/operations. Further, the proposed models also consider the payment procedure and communicate through the auction model with the bank system to allow to the auction's winner to deposit his amount easily, and also enables the auctioneer to check the payment statues before delivering the goods. Furthermore, these models are protecting the e-auction from the malicious sellers and bidders by using a high level of trust and security at different levels of communications.</a:t>
            </a:r>
          </a:p>
        </p:txBody>
      </p:sp>
    </p:spTree>
    <p:extLst>
      <p:ext uri="{BB962C8B-B14F-4D97-AF65-F5344CB8AC3E}">
        <p14:creationId xmlns:p14="http://schemas.microsoft.com/office/powerpoint/2010/main" val="277829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D57F13B-6973-4CE9-92F3-5EC476ED9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7D1F505F-1EC3-AEE9-A7BB-CBB3E1BFCB50}"/>
              </a:ext>
            </a:extLst>
          </p:cNvPr>
          <p:cNvPicPr>
            <a:picLocks noGrp="1" noChangeAspect="1"/>
          </p:cNvPicPr>
          <p:nvPr>
            <p:ph idx="1"/>
          </p:nvPr>
        </p:nvPicPr>
        <p:blipFill rotWithShape="1">
          <a:blip r:embed="rId2"/>
          <a:srcRect l="5834" r="3004"/>
          <a:stretch/>
        </p:blipFill>
        <p:spPr>
          <a:xfrm>
            <a:off x="253043" y="253672"/>
            <a:ext cx="11685916" cy="5960754"/>
          </a:xfrm>
          <a:prstGeom prst="rect">
            <a:avLst/>
          </a:prstGeom>
        </p:spPr>
      </p:pic>
    </p:spTree>
    <p:extLst>
      <p:ext uri="{BB962C8B-B14F-4D97-AF65-F5344CB8AC3E}">
        <p14:creationId xmlns:p14="http://schemas.microsoft.com/office/powerpoint/2010/main" val="281501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4"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12">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4" descr="White flowers on a green background">
            <a:extLst>
              <a:ext uri="{FF2B5EF4-FFF2-40B4-BE49-F238E27FC236}">
                <a16:creationId xmlns:a16="http://schemas.microsoft.com/office/drawing/2014/main" id="{C1F03D71-64FC-22D9-FD96-D5F049E00569}"/>
              </a:ext>
            </a:extLst>
          </p:cNvPr>
          <p:cNvPicPr>
            <a:picLocks noChangeAspect="1"/>
          </p:cNvPicPr>
          <p:nvPr/>
        </p:nvPicPr>
        <p:blipFill rotWithShape="1">
          <a:blip r:embed="rId2"/>
          <a:srcRect t="5064" b="10666"/>
          <a:stretch/>
        </p:blipFill>
        <p:spPr>
          <a:xfrm>
            <a:off x="20" y="7630"/>
            <a:ext cx="12191979" cy="6857989"/>
          </a:xfrm>
          <a:prstGeom prst="rect">
            <a:avLst/>
          </a:prstGeom>
        </p:spPr>
      </p:pic>
      <p:sp>
        <p:nvSpPr>
          <p:cNvPr id="27" name="Freeform: Shape 14">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16">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A1C7D-99EC-244B-E286-8EF88383EE37}"/>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lnSpc>
                <a:spcPct val="100000"/>
              </a:lnSpc>
            </a:pPr>
            <a:r>
              <a:rPr lang="en-US" sz="4800" cap="all" spc="300">
                <a:solidFill>
                  <a:srgbClr val="FFFFFF"/>
                </a:solidFill>
              </a:rPr>
              <a:t>THANKYOU</a:t>
            </a:r>
          </a:p>
        </p:txBody>
      </p:sp>
      <p:sp>
        <p:nvSpPr>
          <p:cNvPr id="29" name="Freeform: Shape 18">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0" name="Straight Connector 20">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4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614AD-9487-82A8-9058-559E7F9E6D5F}"/>
              </a:ext>
            </a:extLst>
          </p:cNvPr>
          <p:cNvSpPr>
            <a:spLocks noGrp="1"/>
          </p:cNvSpPr>
          <p:nvPr>
            <p:ph type="title"/>
          </p:nvPr>
        </p:nvSpPr>
        <p:spPr>
          <a:xfrm>
            <a:off x="1756756" y="906189"/>
            <a:ext cx="8689571" cy="1001886"/>
          </a:xfrm>
        </p:spPr>
        <p:txBody>
          <a:bodyPr anchor="b">
            <a:normAutofit/>
          </a:bodyPr>
          <a:lstStyle/>
          <a:p>
            <a:pPr algn="ctr"/>
            <a:r>
              <a:rPr lang="en-US" dirty="0">
                <a:latin typeface="Algerian" panose="04020705040A02060702" pitchFamily="82" charset="0"/>
              </a:rPr>
              <a:t>INTRODUCTION</a:t>
            </a:r>
          </a:p>
        </p:txBody>
      </p:sp>
      <p:cxnSp>
        <p:nvCxnSpPr>
          <p:cNvPr id="11"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4604489-33AB-AB99-AA93-14A2BAE18C4B}"/>
              </a:ext>
            </a:extLst>
          </p:cNvPr>
          <p:cNvGraphicFramePr>
            <a:graphicFrameLocks noGrp="1"/>
          </p:cNvGraphicFramePr>
          <p:nvPr>
            <p:ph idx="1"/>
            <p:extLst>
              <p:ext uri="{D42A27DB-BD31-4B8C-83A1-F6EECF244321}">
                <p14:modId xmlns:p14="http://schemas.microsoft.com/office/powerpoint/2010/main" val="4090861967"/>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97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061A9-2B95-9F98-99DA-D2B93A632428}"/>
              </a:ext>
            </a:extLst>
          </p:cNvPr>
          <p:cNvSpPr>
            <a:spLocks noGrp="1"/>
          </p:cNvSpPr>
          <p:nvPr>
            <p:ph type="title"/>
          </p:nvPr>
        </p:nvSpPr>
        <p:spPr>
          <a:xfrm>
            <a:off x="1756756" y="906189"/>
            <a:ext cx="8689571" cy="1001886"/>
          </a:xfrm>
        </p:spPr>
        <p:txBody>
          <a:bodyPr anchor="b">
            <a:normAutofit/>
          </a:bodyPr>
          <a:lstStyle/>
          <a:p>
            <a:pPr algn="ctr"/>
            <a:r>
              <a:rPr lang="en-US" dirty="0">
                <a:latin typeface="Algerian" panose="04020705040A02060702" pitchFamily="82" charset="0"/>
              </a:rPr>
              <a:t>ABSTRACT</a:t>
            </a:r>
          </a:p>
        </p:txBody>
      </p:sp>
      <p:cxnSp>
        <p:nvCxnSpPr>
          <p:cNvPr id="11"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34B4E85-9E25-3C3B-DC7F-61376BCC2341}"/>
              </a:ext>
            </a:extLst>
          </p:cNvPr>
          <p:cNvGraphicFramePr>
            <a:graphicFrameLocks noGrp="1"/>
          </p:cNvGraphicFramePr>
          <p:nvPr>
            <p:ph idx="1"/>
            <p:extLst>
              <p:ext uri="{D42A27DB-BD31-4B8C-83A1-F6EECF244321}">
                <p14:modId xmlns:p14="http://schemas.microsoft.com/office/powerpoint/2010/main" val="2167394074"/>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8486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BD63D-0429-E3A1-451A-2E1B6CFF1F35}"/>
              </a:ext>
            </a:extLst>
          </p:cNvPr>
          <p:cNvSpPr>
            <a:spLocks noGrp="1"/>
          </p:cNvSpPr>
          <p:nvPr>
            <p:ph type="title"/>
          </p:nvPr>
        </p:nvSpPr>
        <p:spPr>
          <a:xfrm>
            <a:off x="772309" y="1836420"/>
            <a:ext cx="3708251" cy="2218462"/>
          </a:xfrm>
        </p:spPr>
        <p:txBody>
          <a:bodyPr/>
          <a:lstStyle/>
          <a:p>
            <a:r>
              <a:rPr lang="en-US" dirty="0">
                <a:latin typeface="Algerian" panose="04020705040A02060702" pitchFamily="82" charset="0"/>
              </a:rPr>
              <a:t>           Literature Survey</a:t>
            </a:r>
          </a:p>
        </p:txBody>
      </p:sp>
      <p:pic>
        <p:nvPicPr>
          <p:cNvPr id="16" name="Content Placeholder 15">
            <a:extLst>
              <a:ext uri="{FF2B5EF4-FFF2-40B4-BE49-F238E27FC236}">
                <a16:creationId xmlns:a16="http://schemas.microsoft.com/office/drawing/2014/main" id="{E7DF7687-0120-3B34-27AE-00340EB4EB09}"/>
              </a:ext>
            </a:extLst>
          </p:cNvPr>
          <p:cNvPicPr>
            <a:picLocks noGrp="1" noChangeAspect="1"/>
          </p:cNvPicPr>
          <p:nvPr>
            <p:ph idx="1"/>
          </p:nvPr>
        </p:nvPicPr>
        <p:blipFill>
          <a:blip r:embed="rId2"/>
          <a:stretch>
            <a:fillRect/>
          </a:stretch>
        </p:blipFill>
        <p:spPr>
          <a:xfrm>
            <a:off x="4582339" y="411480"/>
            <a:ext cx="6562833" cy="5570220"/>
          </a:xfrm>
        </p:spPr>
      </p:pic>
    </p:spTree>
    <p:extLst>
      <p:ext uri="{BB962C8B-B14F-4D97-AF65-F5344CB8AC3E}">
        <p14:creationId xmlns:p14="http://schemas.microsoft.com/office/powerpoint/2010/main" val="340892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EA4074-CC5B-BF4D-7396-C06A54A4A0FB}"/>
              </a:ext>
            </a:extLst>
          </p:cNvPr>
          <p:cNvSpPr>
            <a:spLocks noGrp="1"/>
          </p:cNvSpPr>
          <p:nvPr>
            <p:ph type="title"/>
          </p:nvPr>
        </p:nvSpPr>
        <p:spPr>
          <a:xfrm>
            <a:off x="1756756" y="906189"/>
            <a:ext cx="8689571" cy="1001886"/>
          </a:xfrm>
        </p:spPr>
        <p:txBody>
          <a:bodyPr anchor="b">
            <a:normAutofit/>
          </a:bodyPr>
          <a:lstStyle/>
          <a:p>
            <a:pPr algn="ctr">
              <a:lnSpc>
                <a:spcPct val="100000"/>
              </a:lnSpc>
            </a:pPr>
            <a:r>
              <a:rPr lang="en-US" sz="3100" dirty="0">
                <a:latin typeface="Algerian" panose="04020705040A02060702" pitchFamily="82" charset="0"/>
              </a:rPr>
              <a:t>DRAWBACKS OF TRADITIONAL AUCTION</a:t>
            </a:r>
          </a:p>
        </p:txBody>
      </p:sp>
      <p:cxnSp>
        <p:nvCxnSpPr>
          <p:cNvPr id="11"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EC08AC2-095D-579B-0980-CBBD26F46830}"/>
              </a:ext>
            </a:extLst>
          </p:cNvPr>
          <p:cNvGraphicFramePr>
            <a:graphicFrameLocks noGrp="1"/>
          </p:cNvGraphicFramePr>
          <p:nvPr>
            <p:ph idx="1"/>
            <p:extLst>
              <p:ext uri="{D42A27DB-BD31-4B8C-83A1-F6EECF244321}">
                <p14:modId xmlns:p14="http://schemas.microsoft.com/office/powerpoint/2010/main" val="4009253423"/>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19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1BE405-0CB8-C15C-BA3C-6B735DA42B34}"/>
              </a:ext>
            </a:extLst>
          </p:cNvPr>
          <p:cNvSpPr>
            <a:spLocks noGrp="1"/>
          </p:cNvSpPr>
          <p:nvPr>
            <p:ph type="title"/>
          </p:nvPr>
        </p:nvSpPr>
        <p:spPr>
          <a:xfrm>
            <a:off x="1143001" y="872935"/>
            <a:ext cx="5999018" cy="1360898"/>
          </a:xfrm>
        </p:spPr>
        <p:txBody>
          <a:bodyPr>
            <a:normAutofit/>
          </a:bodyPr>
          <a:lstStyle/>
          <a:p>
            <a:pPr>
              <a:lnSpc>
                <a:spcPct val="100000"/>
              </a:lnSpc>
            </a:pPr>
            <a:r>
              <a:rPr lang="en-US" sz="3700" dirty="0">
                <a:latin typeface="Algerian" panose="04020705040A02060702" pitchFamily="82" charset="0"/>
              </a:rPr>
              <a:t>HOW ONLINE AUCTION IS THE ANSWER?</a:t>
            </a:r>
          </a:p>
        </p:txBody>
      </p:sp>
      <p:sp>
        <p:nvSpPr>
          <p:cNvPr id="3" name="Content Placeholder 2">
            <a:extLst>
              <a:ext uri="{FF2B5EF4-FFF2-40B4-BE49-F238E27FC236}">
                <a16:creationId xmlns:a16="http://schemas.microsoft.com/office/drawing/2014/main" id="{AC97F1EB-77B8-A1C8-3AD1-5531A85DF6C0}"/>
              </a:ext>
            </a:extLst>
          </p:cNvPr>
          <p:cNvSpPr>
            <a:spLocks noGrp="1"/>
          </p:cNvSpPr>
          <p:nvPr>
            <p:ph idx="1"/>
          </p:nvPr>
        </p:nvSpPr>
        <p:spPr>
          <a:xfrm>
            <a:off x="1143001" y="2332026"/>
            <a:ext cx="4953000" cy="3567118"/>
          </a:xfrm>
        </p:spPr>
        <p:txBody>
          <a:bodyPr anchor="t">
            <a:normAutofit/>
          </a:bodyPr>
          <a:lstStyle/>
          <a:p>
            <a:pPr>
              <a:lnSpc>
                <a:spcPct val="110000"/>
              </a:lnSpc>
            </a:pPr>
            <a:r>
              <a:rPr lang="en-US" sz="1600" dirty="0"/>
              <a:t>Provides a global platform for bidders by getting it to masses</a:t>
            </a:r>
          </a:p>
          <a:p>
            <a:pPr>
              <a:lnSpc>
                <a:spcPct val="110000"/>
              </a:lnSpc>
            </a:pPr>
            <a:r>
              <a:rPr lang="en-US" sz="1600" dirty="0"/>
              <a:t>Any interested party can put their goods for auction.</a:t>
            </a:r>
          </a:p>
          <a:p>
            <a:pPr>
              <a:lnSpc>
                <a:spcPct val="110000"/>
              </a:lnSpc>
            </a:pPr>
            <a:r>
              <a:rPr lang="en-US" sz="1600" dirty="0"/>
              <a:t>Large number of bidders</a:t>
            </a:r>
          </a:p>
          <a:p>
            <a:pPr>
              <a:lnSpc>
                <a:spcPct val="110000"/>
              </a:lnSpc>
            </a:pPr>
            <a:r>
              <a:rPr lang="en-US" sz="1600" dirty="0"/>
              <a:t>Large number of sellers</a:t>
            </a:r>
          </a:p>
          <a:p>
            <a:pPr>
              <a:lnSpc>
                <a:spcPct val="110000"/>
              </a:lnSpc>
            </a:pPr>
            <a:r>
              <a:rPr lang="en-US" sz="1600" dirty="0"/>
              <a:t>No need to be physically present there for the bidders</a:t>
            </a:r>
          </a:p>
          <a:p>
            <a:pPr>
              <a:lnSpc>
                <a:spcPct val="110000"/>
              </a:lnSpc>
            </a:pPr>
            <a:r>
              <a:rPr lang="en-US" sz="1600" dirty="0"/>
              <a:t>Transactions are safe as it safeguard both the parties</a:t>
            </a:r>
          </a:p>
        </p:txBody>
      </p:sp>
      <p:pic>
        <p:nvPicPr>
          <p:cNvPr id="18" name="Graphic 6" descr="Gavel">
            <a:extLst>
              <a:ext uri="{FF2B5EF4-FFF2-40B4-BE49-F238E27FC236}">
                <a16:creationId xmlns:a16="http://schemas.microsoft.com/office/drawing/2014/main" id="{9341B449-1B3E-0C53-2DE6-180A897615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7310" y="1931097"/>
            <a:ext cx="3327437" cy="3327437"/>
          </a:xfrm>
          <a:prstGeom prst="rect">
            <a:avLst/>
          </a:prstGeom>
        </p:spPr>
      </p:pic>
      <p:cxnSp>
        <p:nvCxnSpPr>
          <p:cNvPr id="19" name="Straight Connector 13">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38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1F8DD0-405E-B2E3-5E57-FA05088A3120}"/>
              </a:ext>
            </a:extLst>
          </p:cNvPr>
          <p:cNvSpPr>
            <a:spLocks noGrp="1"/>
          </p:cNvSpPr>
          <p:nvPr>
            <p:ph type="title"/>
          </p:nvPr>
        </p:nvSpPr>
        <p:spPr>
          <a:xfrm>
            <a:off x="1756756" y="906189"/>
            <a:ext cx="8689571" cy="1001886"/>
          </a:xfrm>
        </p:spPr>
        <p:txBody>
          <a:bodyPr anchor="b">
            <a:normAutofit/>
          </a:bodyPr>
          <a:lstStyle/>
          <a:p>
            <a:pPr algn="ctr"/>
            <a:r>
              <a:rPr lang="en-US" dirty="0">
                <a:latin typeface="Algerian" panose="04020705040A02060702" pitchFamily="82" charset="0"/>
              </a:rPr>
              <a:t>SOFTWARE REQUIREMENTS</a:t>
            </a:r>
          </a:p>
        </p:txBody>
      </p:sp>
      <p:cxnSp>
        <p:nvCxnSpPr>
          <p:cNvPr id="14" name="Straight Connector 13">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8570F693-577A-64BB-5990-49EBD2BCEC8E}"/>
              </a:ext>
            </a:extLst>
          </p:cNvPr>
          <p:cNvGraphicFramePr>
            <a:graphicFrameLocks noGrp="1"/>
          </p:cNvGraphicFramePr>
          <p:nvPr>
            <p:ph idx="1"/>
            <p:extLst>
              <p:ext uri="{D42A27DB-BD31-4B8C-83A1-F6EECF244321}">
                <p14:modId xmlns:p14="http://schemas.microsoft.com/office/powerpoint/2010/main" val="3786816170"/>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84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scheduled pillbox">
            <a:extLst>
              <a:ext uri="{FF2B5EF4-FFF2-40B4-BE49-F238E27FC236}">
                <a16:creationId xmlns:a16="http://schemas.microsoft.com/office/drawing/2014/main" id="{6D17FD8E-E7F7-6665-26F0-D3B77DA2DB75}"/>
              </a:ext>
            </a:extLst>
          </p:cNvPr>
          <p:cNvPicPr>
            <a:picLocks noChangeAspect="1"/>
          </p:cNvPicPr>
          <p:nvPr/>
        </p:nvPicPr>
        <p:blipFill rotWithShape="1">
          <a:blip r:embed="rId2"/>
          <a:srcRect r="11439"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1" name="Freeform: Shape 10">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A158D-F3C2-3F1E-5B85-DEEE96F59B09}"/>
              </a:ext>
            </a:extLst>
          </p:cNvPr>
          <p:cNvSpPr>
            <a:spLocks noGrp="1"/>
          </p:cNvSpPr>
          <p:nvPr>
            <p:ph type="title"/>
          </p:nvPr>
        </p:nvSpPr>
        <p:spPr>
          <a:xfrm>
            <a:off x="1143001" y="228600"/>
            <a:ext cx="5920740" cy="1417629"/>
          </a:xfrm>
        </p:spPr>
        <p:txBody>
          <a:bodyPr>
            <a:normAutofit/>
          </a:bodyPr>
          <a:lstStyle/>
          <a:p>
            <a:pPr>
              <a:lnSpc>
                <a:spcPct val="100000"/>
              </a:lnSpc>
            </a:pPr>
            <a:r>
              <a:rPr lang="en-US" sz="3700" dirty="0">
                <a:latin typeface="Algerian" pitchFamily="82" charset="77"/>
              </a:rPr>
              <a:t>FUNCTIONALITY REQUIREMENTS</a:t>
            </a:r>
          </a:p>
        </p:txBody>
      </p:sp>
      <p:sp>
        <p:nvSpPr>
          <p:cNvPr id="3" name="Content Placeholder 2">
            <a:extLst>
              <a:ext uri="{FF2B5EF4-FFF2-40B4-BE49-F238E27FC236}">
                <a16:creationId xmlns:a16="http://schemas.microsoft.com/office/drawing/2014/main" id="{C831C245-F216-2093-85A7-5CBB9FF79E12}"/>
              </a:ext>
            </a:extLst>
          </p:cNvPr>
          <p:cNvSpPr>
            <a:spLocks noGrp="1"/>
          </p:cNvSpPr>
          <p:nvPr>
            <p:ph idx="1"/>
          </p:nvPr>
        </p:nvSpPr>
        <p:spPr>
          <a:xfrm>
            <a:off x="300038" y="1874819"/>
            <a:ext cx="9301162" cy="4983171"/>
          </a:xfrm>
        </p:spPr>
        <p:txBody>
          <a:bodyPr>
            <a:normAutofit/>
          </a:bodyPr>
          <a:lstStyle/>
          <a:p>
            <a:pPr marL="0" indent="0">
              <a:lnSpc>
                <a:spcPct val="110000"/>
              </a:lnSpc>
              <a:buNone/>
            </a:pPr>
            <a:r>
              <a:rPr lang="en-US" sz="1800" dirty="0">
                <a:latin typeface="Algerian" pitchFamily="82" charset="77"/>
              </a:rPr>
              <a:t>ADMIN</a:t>
            </a:r>
          </a:p>
          <a:p>
            <a:pPr marL="0" indent="0">
              <a:lnSpc>
                <a:spcPct val="110000"/>
              </a:lnSpc>
              <a:buNone/>
            </a:pPr>
            <a:r>
              <a:rPr lang="en-US" sz="1600" dirty="0"/>
              <a:t>UPDATION: Admin has access to update products and category.</a:t>
            </a:r>
          </a:p>
          <a:p>
            <a:pPr marL="0" indent="0">
              <a:lnSpc>
                <a:spcPct val="110000"/>
              </a:lnSpc>
              <a:buNone/>
            </a:pPr>
            <a:r>
              <a:rPr lang="en-US" sz="1600" dirty="0"/>
              <a:t>REGISTRATION: registering users having valid id.</a:t>
            </a:r>
          </a:p>
          <a:p>
            <a:pPr marL="0" indent="0">
              <a:lnSpc>
                <a:spcPct val="110000"/>
              </a:lnSpc>
              <a:buNone/>
            </a:pPr>
            <a:r>
              <a:rPr lang="en-US" sz="1600" dirty="0"/>
              <a:t>DECLARING WINNER: user with highest bid should be allowed winner.</a:t>
            </a:r>
          </a:p>
          <a:p>
            <a:pPr marL="0" indent="0">
              <a:lnSpc>
                <a:spcPct val="110000"/>
              </a:lnSpc>
              <a:buNone/>
            </a:pPr>
            <a:r>
              <a:rPr lang="en-US" sz="1600" dirty="0"/>
              <a:t>DELETION: Deleting products which has been sold out.</a:t>
            </a:r>
          </a:p>
          <a:p>
            <a:pPr marL="0" indent="0">
              <a:lnSpc>
                <a:spcPct val="110000"/>
              </a:lnSpc>
              <a:buNone/>
            </a:pPr>
            <a:r>
              <a:rPr lang="en-US" sz="1800" dirty="0">
                <a:latin typeface="Algerian" pitchFamily="82" charset="77"/>
              </a:rPr>
              <a:t>GUEST</a:t>
            </a:r>
          </a:p>
          <a:p>
            <a:pPr marL="0" indent="0">
              <a:lnSpc>
                <a:spcPct val="110000"/>
              </a:lnSpc>
              <a:buNone/>
            </a:pPr>
            <a:r>
              <a:rPr lang="en-US" sz="1600" dirty="0"/>
              <a:t>VIEW: visitors can see the products.</a:t>
            </a:r>
          </a:p>
          <a:p>
            <a:pPr marL="0" indent="0">
              <a:lnSpc>
                <a:spcPct val="110000"/>
              </a:lnSpc>
              <a:buNone/>
            </a:pPr>
            <a:r>
              <a:rPr lang="en-US" sz="1600" dirty="0"/>
              <a:t>REGISTER: can register if interested.</a:t>
            </a:r>
          </a:p>
          <a:p>
            <a:pPr marL="0" indent="0">
              <a:lnSpc>
                <a:spcPct val="110000"/>
              </a:lnSpc>
              <a:buNone/>
            </a:pPr>
            <a:r>
              <a:rPr lang="en-US" sz="1800" dirty="0">
                <a:latin typeface="Algerian" pitchFamily="82" charset="77"/>
              </a:rPr>
              <a:t>MEMBER</a:t>
            </a:r>
          </a:p>
          <a:p>
            <a:pPr marL="0" indent="0">
              <a:lnSpc>
                <a:spcPct val="110000"/>
              </a:lnSpc>
              <a:buNone/>
            </a:pPr>
            <a:r>
              <a:rPr lang="en-US" sz="1600" dirty="0"/>
              <a:t>VIEW: Can view products.</a:t>
            </a:r>
          </a:p>
          <a:p>
            <a:pPr marL="0" indent="0">
              <a:lnSpc>
                <a:spcPct val="110000"/>
              </a:lnSpc>
              <a:buNone/>
            </a:pPr>
            <a:r>
              <a:rPr lang="en-US" sz="1600" dirty="0"/>
              <a:t>BID: Bid for the products, in which they are interested.</a:t>
            </a:r>
          </a:p>
          <a:p>
            <a:pPr marL="0" indent="0">
              <a:lnSpc>
                <a:spcPct val="110000"/>
              </a:lnSpc>
              <a:buNone/>
            </a:pPr>
            <a:r>
              <a:rPr lang="en-US" sz="1600" dirty="0"/>
              <a:t>LOGIN: Can login once registered.</a:t>
            </a:r>
          </a:p>
        </p:txBody>
      </p:sp>
    </p:spTree>
    <p:extLst>
      <p:ext uri="{BB962C8B-B14F-4D97-AF65-F5344CB8AC3E}">
        <p14:creationId xmlns:p14="http://schemas.microsoft.com/office/powerpoint/2010/main" val="373925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6D38-681E-E059-4BAD-87B6913170AB}"/>
              </a:ext>
            </a:extLst>
          </p:cNvPr>
          <p:cNvSpPr>
            <a:spLocks noGrp="1"/>
          </p:cNvSpPr>
          <p:nvPr>
            <p:ph type="title"/>
          </p:nvPr>
        </p:nvSpPr>
        <p:spPr/>
        <p:txBody>
          <a:bodyPr/>
          <a:lstStyle/>
          <a:p>
            <a:r>
              <a:rPr lang="en-US"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7E6221E3-9869-EEBA-ED2D-B311B08B7501}"/>
              </a:ext>
            </a:extLst>
          </p:cNvPr>
          <p:cNvSpPr>
            <a:spLocks noGrp="1"/>
          </p:cNvSpPr>
          <p:nvPr>
            <p:ph idx="1"/>
          </p:nvPr>
        </p:nvSpPr>
        <p:spPr/>
        <p:txBody>
          <a:bodyPr/>
          <a:lstStyle/>
          <a:p>
            <a:r>
              <a:rPr lang="en-US" sz="1000" dirty="0"/>
              <a:t>[1 Matthias Fuchs, Alexander </a:t>
            </a:r>
            <a:r>
              <a:rPr lang="en-US" sz="1000" dirty="0" err="1"/>
              <a:t>Eybl</a:t>
            </a:r>
            <a:r>
              <a:rPr lang="en-US" sz="1000" dirty="0"/>
              <a:t>, and Wolfram </a:t>
            </a:r>
            <a:r>
              <a:rPr lang="en-US" sz="1000" dirty="0" err="1"/>
              <a:t>Höpken</a:t>
            </a:r>
            <a:r>
              <a:rPr lang="en-US" sz="1000" dirty="0"/>
              <a:t>,“Successfully selling accommodation packages at </a:t>
            </a:r>
            <a:r>
              <a:rPr lang="en-US" sz="1000" dirty="0" err="1"/>
              <a:t>onlineauctions</a:t>
            </a:r>
            <a:r>
              <a:rPr lang="en-US" sz="1000" dirty="0"/>
              <a:t> the case of eBay”, Austria, Tourism </a:t>
            </a:r>
            <a:r>
              <a:rPr lang="en-US" sz="1000" dirty="0" err="1"/>
              <a:t>Management,Vol</a:t>
            </a:r>
            <a:r>
              <a:rPr lang="en-US" sz="1000" dirty="0"/>
              <a:t>. 32, No.5, (2011), 1166-1175.</a:t>
            </a:r>
          </a:p>
          <a:p>
            <a:r>
              <a:rPr lang="en-US" sz="1000" dirty="0"/>
              <a:t>[2] Michael </a:t>
            </a:r>
            <a:r>
              <a:rPr lang="en-US" sz="1000" dirty="0" err="1"/>
              <a:t>Harkavy</a:t>
            </a:r>
            <a:r>
              <a:rPr lang="en-US" sz="1000" dirty="0"/>
              <a:t>, J. D. </a:t>
            </a:r>
            <a:r>
              <a:rPr lang="en-US" sz="1000" dirty="0" err="1"/>
              <a:t>Tygar</a:t>
            </a:r>
            <a:r>
              <a:rPr lang="en-US" sz="1000" dirty="0"/>
              <a:t>, Hiroaki Kikuchi, “</a:t>
            </a:r>
            <a:r>
              <a:rPr lang="en-US" sz="1000" dirty="0" err="1"/>
              <a:t>ElectronicAuctions</a:t>
            </a:r>
            <a:r>
              <a:rPr lang="en-US" sz="1000" dirty="0"/>
              <a:t> with Private Bids”, Proceedings of the 3rdUSENIX Workshop on Electronic Commerce, Vol. 3.(1998).</a:t>
            </a:r>
          </a:p>
          <a:p>
            <a:r>
              <a:rPr lang="en-US" sz="1000" dirty="0"/>
              <a:t>[3] Jarrod </a:t>
            </a:r>
            <a:r>
              <a:rPr lang="en-US" sz="1000" dirty="0" err="1"/>
              <a:t>Trevathan</a:t>
            </a:r>
            <a:r>
              <a:rPr lang="en-US" sz="1000" dirty="0"/>
              <a:t>, </a:t>
            </a:r>
            <a:r>
              <a:rPr lang="en-US" sz="1000" dirty="0" err="1"/>
              <a:t>Hossien</a:t>
            </a:r>
            <a:r>
              <a:rPr lang="en-US" sz="1000" dirty="0"/>
              <a:t> </a:t>
            </a:r>
            <a:r>
              <a:rPr lang="en-US" sz="1000" dirty="0" err="1"/>
              <a:t>Ghodosi</a:t>
            </a:r>
            <a:r>
              <a:rPr lang="en-US" sz="1000" dirty="0"/>
              <a:t>, and Wayne Read,“ An Anonymous and Secure Continuous Double </a:t>
            </a:r>
            <a:r>
              <a:rPr lang="en-US" sz="1000" dirty="0" err="1"/>
              <a:t>AuctionScheme</a:t>
            </a:r>
            <a:r>
              <a:rPr lang="en-US" sz="1000" dirty="0"/>
              <a:t>”, Proceedings of the 39th Hawaii </a:t>
            </a:r>
            <a:r>
              <a:rPr lang="en-US" sz="1000" dirty="0" err="1"/>
              <a:t>InternationalConference</a:t>
            </a:r>
            <a:r>
              <a:rPr lang="en-US" sz="1000" dirty="0"/>
              <a:t> on System Sciences, (2006), 125b - 125b.</a:t>
            </a:r>
          </a:p>
          <a:p>
            <a:r>
              <a:rPr lang="en-US" sz="1000" dirty="0"/>
              <a:t>[4] Islam, N., and Rahman, M. Z.,“ Secure online sealed </a:t>
            </a:r>
            <a:r>
              <a:rPr lang="en-US" sz="1000" dirty="0" err="1"/>
              <a:t>bidAuction</a:t>
            </a:r>
            <a:r>
              <a:rPr lang="en-US" sz="1000" dirty="0"/>
              <a:t>”, Proceedings of 11th International Conference </a:t>
            </a:r>
            <a:r>
              <a:rPr lang="en-US" sz="1000" dirty="0" err="1"/>
              <a:t>onComputer</a:t>
            </a:r>
            <a:r>
              <a:rPr lang="en-US" sz="1000" dirty="0"/>
              <a:t> and Information Technology, (2008), 593 – 598.</a:t>
            </a:r>
          </a:p>
          <a:p>
            <a:r>
              <a:rPr lang="en-US" sz="1000" dirty="0"/>
              <a:t>[5] Wei Zhang,“ Computational Trust Model in </a:t>
            </a:r>
            <a:r>
              <a:rPr lang="en-US" sz="1000" dirty="0" err="1"/>
              <a:t>OnlineAuctions</a:t>
            </a:r>
            <a:r>
              <a:rPr lang="en-US" sz="1000" dirty="0"/>
              <a:t>”, International Conference on </a:t>
            </a:r>
            <a:r>
              <a:rPr lang="en-US" sz="1000" dirty="0" err="1"/>
              <a:t>WirelessCommunications</a:t>
            </a:r>
            <a:r>
              <a:rPr lang="en-US" sz="1000" dirty="0"/>
              <a:t>, Networking and Mobile Computing,(2007), 3767 – 3770.</a:t>
            </a:r>
          </a:p>
          <a:p>
            <a:r>
              <a:rPr lang="en-US" sz="1000" dirty="0"/>
              <a:t>[6] Dong-Her Shih, David C. Yen, </a:t>
            </a:r>
            <a:r>
              <a:rPr lang="en-US" sz="1000" dirty="0" err="1"/>
              <a:t>Chih</a:t>
            </a:r>
            <a:r>
              <a:rPr lang="en-US" sz="1000" dirty="0"/>
              <a:t>-Hung Cheng, </a:t>
            </a:r>
            <a:r>
              <a:rPr lang="en-US" sz="1000" dirty="0" err="1"/>
              <a:t>andMing</a:t>
            </a:r>
            <a:r>
              <a:rPr lang="en-US" sz="1000" dirty="0"/>
              <a:t>-Hung Shih,“ A secure multi-item e-</a:t>
            </a:r>
            <a:r>
              <a:rPr lang="en-US" sz="1000" dirty="0" err="1"/>
              <a:t>auctionmechanism</a:t>
            </a:r>
            <a:r>
              <a:rPr lang="en-US" sz="1000" dirty="0"/>
              <a:t> with bid privacy”, Computers &amp; Security, Vol.30, No 4, (2011), 273-287.</a:t>
            </a:r>
          </a:p>
          <a:p>
            <a:r>
              <a:rPr lang="en-US" sz="1000" dirty="0"/>
              <a:t>[7] </a:t>
            </a:r>
            <a:r>
              <a:rPr lang="en-US" sz="1000" dirty="0" err="1"/>
              <a:t>Chien</a:t>
            </a:r>
            <a:r>
              <a:rPr lang="en-US" sz="1000" dirty="0"/>
              <a:t> Lung Hsu, </a:t>
            </a:r>
            <a:r>
              <a:rPr lang="en-US" sz="1000" dirty="0" err="1"/>
              <a:t>Tzong</a:t>
            </a:r>
            <a:r>
              <a:rPr lang="en-US" sz="1000" dirty="0"/>
              <a:t>-Sun Wu, and Han-</a:t>
            </a:r>
            <a:r>
              <a:rPr lang="en-US" sz="1000" dirty="0" err="1"/>
              <a:t>YuLin</a:t>
            </a:r>
            <a:r>
              <a:rPr lang="en-US" sz="1000" dirty="0"/>
              <a:t>,“ Password-Based Authenticated Key </a:t>
            </a:r>
            <a:r>
              <a:rPr lang="en-US" sz="1000" dirty="0" err="1"/>
              <a:t>ExchangeProtocol</a:t>
            </a:r>
            <a:r>
              <a:rPr lang="en-US" sz="1000" dirty="0"/>
              <a:t> without Trusted Third Party for Multi-</a:t>
            </a:r>
            <a:r>
              <a:rPr lang="en-US" sz="1000" dirty="0" err="1"/>
              <a:t>ServerEnvironments</a:t>
            </a:r>
            <a:r>
              <a:rPr lang="en-US" sz="1000" dirty="0"/>
              <a:t>”, International Journal of </a:t>
            </a:r>
            <a:r>
              <a:rPr lang="en-US" sz="1000" dirty="0" err="1"/>
              <a:t>InnovativeComputing</a:t>
            </a:r>
            <a:r>
              <a:rPr lang="en-US" sz="1000" dirty="0"/>
              <a:t>, Information and Control, Vol. 8, No.3, (2012),1541-1555.</a:t>
            </a:r>
          </a:p>
        </p:txBody>
      </p:sp>
    </p:spTree>
    <p:extLst>
      <p:ext uri="{BB962C8B-B14F-4D97-AF65-F5344CB8AC3E}">
        <p14:creationId xmlns:p14="http://schemas.microsoft.com/office/powerpoint/2010/main" val="252171772"/>
      </p:ext>
    </p:extLst>
  </p:cSld>
  <p:clrMapOvr>
    <a:masterClrMapping/>
  </p:clrMapOvr>
</p:sld>
</file>

<file path=ppt/theme/theme1.xml><?xml version="1.0" encoding="utf-8"?>
<a:theme xmlns:a="http://schemas.openxmlformats.org/drawingml/2006/main" name="RegattaVTI">
  <a:themeElements>
    <a:clrScheme name="AnalogousFromRegularSeed_2SEEDS">
      <a:dk1>
        <a:srgbClr val="000000"/>
      </a:dk1>
      <a:lt1>
        <a:srgbClr val="FFFFFF"/>
      </a:lt1>
      <a:dk2>
        <a:srgbClr val="1B2F2F"/>
      </a:dk2>
      <a:lt2>
        <a:srgbClr val="F0F0F3"/>
      </a:lt2>
      <a:accent1>
        <a:srgbClr val="ABA413"/>
      </a:accent1>
      <a:accent2>
        <a:srgbClr val="E28B25"/>
      </a:accent2>
      <a:accent3>
        <a:srgbClr val="79AE20"/>
      </a:accent3>
      <a:accent4>
        <a:srgbClr val="14B3B2"/>
      </a:accent4>
      <a:accent5>
        <a:srgbClr val="2A99E6"/>
      </a:accent5>
      <a:accent6>
        <a:srgbClr val="2A48D7"/>
      </a:accent6>
      <a:hlink>
        <a:srgbClr val="3F45BF"/>
      </a:hlink>
      <a:folHlink>
        <a:srgbClr val="7F7F7F"/>
      </a:folHlink>
    </a:clrScheme>
    <a:fontScheme name="Walbaum Display">
      <a:majorFont>
        <a:latin typeface="Malgun Gothic"/>
        <a:ea typeface=""/>
        <a:cs typeface=""/>
      </a:majorFont>
      <a:minorFont>
        <a:latin typeface="Malgun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Wood Type</Template>
  <TotalTime>135</TotalTime>
  <Words>869</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Malgun Gothic</vt:lpstr>
      <vt:lpstr>Algerian</vt:lpstr>
      <vt:lpstr>Arial</vt:lpstr>
      <vt:lpstr>Segoe UI</vt:lpstr>
      <vt:lpstr>Times New Roman</vt:lpstr>
      <vt:lpstr>RegattaVTI</vt:lpstr>
      <vt:lpstr>Online auction system</vt:lpstr>
      <vt:lpstr>INTRODUCTION</vt:lpstr>
      <vt:lpstr>ABSTRACT</vt:lpstr>
      <vt:lpstr>           Literature Survey</vt:lpstr>
      <vt:lpstr>DRAWBACKS OF TRADITIONAL AUCTION</vt:lpstr>
      <vt:lpstr>HOW ONLINE AUCTION IS THE ANSWER?</vt:lpstr>
      <vt:lpstr>SOFTWARE REQUIREMENTS</vt:lpstr>
      <vt:lpstr>FUNCTIONALITY REQUIREMENTS</vt:lpstr>
      <vt:lpstr>REFERENCES</vt:lpstr>
      <vt:lpstr>conclusion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auction system</dc:title>
  <dc:creator>Bandaruanilkumar   . .</dc:creator>
  <cp:lastModifiedBy>dileepsailavu@gmail.com</cp:lastModifiedBy>
  <cp:revision>4</cp:revision>
  <dcterms:created xsi:type="dcterms:W3CDTF">2022-08-08T03:17:14Z</dcterms:created>
  <dcterms:modified xsi:type="dcterms:W3CDTF">2022-08-08T05:42:59Z</dcterms:modified>
</cp:coreProperties>
</file>