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/>
    <p:restoredTop sz="94663"/>
  </p:normalViewPr>
  <p:slideViewPr>
    <p:cSldViewPr snapToGrid="0" snapToObjects="1">
      <p:cViewPr varScale="1">
        <p:scale>
          <a:sx n="68" d="100"/>
          <a:sy n="68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8C537-E8F7-8F4C-A245-5B989529729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08248-A79E-CB41-980E-64F6CEA3C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28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F0275-5D47-3C49-9CD9-804AA189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C75C8D-BD95-6E47-BDE5-58F56F06D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170CA-C217-7346-956A-A3325028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34D7E-ABCB-CA4F-9ECD-420C0498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6AAB93-4BE3-A340-A320-E56D5B10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E41B9-95B0-204E-9D6D-518CCFFD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3F46D5-AF9E-A942-A808-5A82E913C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0983A-252C-CF41-9C48-BC327F03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0A3EE-92E1-8546-81B8-EB80974A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01073-6410-A547-A10A-ED02B1C9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4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A7F596-2864-1E46-8D4C-42BB51564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D4485-BAEF-BD45-87B1-750AF40C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298FCE-D0F7-CF4A-8753-F65E5F83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506A8-2DD7-C344-A4AD-1F14EE6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99E40-3DA5-4547-8263-84DC5520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3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7F75C-5641-AF4F-8FFC-7FD45DA3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5D292-8B21-6D41-A082-6A806949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28D1E-604E-B849-A005-ABBDD198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E6A2E-C575-2D49-A1CA-49133833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DAE64-7057-F04D-A0E4-F4A87331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4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60187-1355-C14C-9305-E38709A8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136B6-F68A-0041-96E8-0B7BB4C1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E1D37-6986-7F4D-8879-B9FB7769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D378B6-F0AC-4F42-914F-340E8CB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63672-0BDA-B14D-993A-8BB43C4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05C1-0AC3-F341-B51F-E4F9266C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201EBD-583B-444F-BD3C-F1DEAB98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296733-8889-BD44-8CC7-C525BBD6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22245A-51F9-524C-BC30-429F4ABD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BFDA70-02E8-6740-BDCA-DE4980BE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1C3F47-4099-B442-9009-8BB7C0BF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2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9FA4-30BC-DF4F-853C-9C1B78C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4227A-EA08-8643-B0F6-D249E618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CD51D-C6A3-4B4C-A1BA-5A65F05D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362984-46E1-CD48-81D6-251F46643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F55120-9A0D-5C44-9EF8-393EFA5B6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600638-64C4-F446-8DCF-3F1379A5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4362B7-6133-C948-84DB-678D6763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378CE4-95BE-434D-9F2E-F97D5D30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78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BC099-ADC6-9244-8A30-488BA72C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520C92-47E4-AD49-87EF-9A67E3B6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8C9159-53B1-B14C-A750-FB180F47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9FBAB2-9FCB-8843-8D06-20BD07C5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97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6919C4-4A8F-C64C-B778-0917DCB3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308418-F393-054B-A64D-16CF69D8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986327-DD50-D446-8B8B-7866CDA9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63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86642-DB7D-544B-8B28-EBF2863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1B4E0-568B-654C-9BE0-08D39CAE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80A-CAFB-B64B-BAD0-78F80D8D8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EA8D2D-B4AD-EF48-90BB-D1A2F6BE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8B87E1-1290-AB40-B44B-F5D9302A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8794F8-4713-6945-93AD-694799A1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F16C3-F9C5-5D4A-A7B6-C3AC4736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C4525A-3BCA-194E-ACFE-03316E6A8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61EA0F-E918-EA46-977D-02295143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AE02E-6F9F-4247-AB5A-471704A6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B2F485-2F88-004D-9A6A-8B2F7FA8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36C90E-FA7F-AD45-B6C8-8825532A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8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7055C5-5AE5-784A-BA66-52A53025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A976F-10EC-A84A-91EF-5FB6DA91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8B944-C3B2-FC42-8073-CD3BD115E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590D-5180-5347-91FE-77F2CCC350E5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55CA0-54B9-1048-937B-F7539712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EB3FA-3AFD-C54D-900E-6EA5EBFBE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951B-B36B-B842-A7AA-32EE95E83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38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&#10;&#10;中程度の精度で自動的に生成された説明">
            <a:extLst>
              <a:ext uri="{FF2B5EF4-FFF2-40B4-BE49-F238E27FC236}">
                <a16:creationId xmlns:a16="http://schemas.microsoft.com/office/drawing/2014/main" id="{BB91DBA5-E662-9E48-8EE3-A4A7AA8E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62" y="1249978"/>
            <a:ext cx="1371600" cy="927100"/>
          </a:xfrm>
          <a:prstGeom prst="rect">
            <a:avLst/>
          </a:prstGeom>
        </p:spPr>
      </p:pic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CFBF82D-524C-2647-BA93-5DC62896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035" y="1423440"/>
            <a:ext cx="1371600" cy="965200"/>
          </a:xfrm>
          <a:prstGeom prst="rect">
            <a:avLst/>
          </a:prstGeom>
        </p:spPr>
      </p:pic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9105FAC4-1327-1149-A186-9FD95E5AC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962" y="4077672"/>
            <a:ext cx="1422400" cy="965200"/>
          </a:xfrm>
          <a:prstGeom prst="rect">
            <a:avLst/>
          </a:prstGeom>
        </p:spPr>
      </p:pic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25FDC45-D30B-1C4E-8651-12E7E30ED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7" y="1249978"/>
            <a:ext cx="1371600" cy="927100"/>
          </a:xfrm>
          <a:prstGeom prst="rect">
            <a:avLst/>
          </a:prstGeom>
        </p:spPr>
      </p:pic>
      <p:pic>
        <p:nvPicPr>
          <p:cNvPr id="6" name="図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0E002118-DBAB-2C43-A1DB-BAC0366ED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744" y="4077672"/>
            <a:ext cx="1422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9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館野 浩司</dc:creator>
  <cp:lastModifiedBy>館野 浩司</cp:lastModifiedBy>
  <cp:revision>74</cp:revision>
  <cp:lastPrinted>2021-07-04T14:42:34Z</cp:lastPrinted>
  <dcterms:created xsi:type="dcterms:W3CDTF">2021-05-08T09:02:50Z</dcterms:created>
  <dcterms:modified xsi:type="dcterms:W3CDTF">2021-08-28T12:55:43Z</dcterms:modified>
</cp:coreProperties>
</file>