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7" r:id="rId2"/>
    <p:sldId id="278" r:id="rId3"/>
    <p:sldId id="275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75"/>
    <p:restoredTop sz="94663"/>
  </p:normalViewPr>
  <p:slideViewPr>
    <p:cSldViewPr snapToGrid="0" snapToObjects="1">
      <p:cViewPr varScale="1">
        <p:scale>
          <a:sx n="88" d="100"/>
          <a:sy n="88" d="100"/>
        </p:scale>
        <p:origin x="17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8C537-E8F7-8F4C-A245-5B9895297299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08248-A79E-CB41-980E-64F6CEA3C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287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AF0275-5D47-3C49-9CD9-804AA1898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FC75C8D-BD95-6E47-BDE5-58F56F06D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1170CA-C217-7346-956A-A3325028F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334D7E-ABCB-CA4F-9ECD-420C0498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6AAB93-4BE3-A340-A320-E56D5B10B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73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2E41B9-95B0-204E-9D6D-518CCFFDB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3F46D5-AF9E-A942-A808-5A82E913C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70983A-252C-CF41-9C48-BC327F035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B0A3EE-92E1-8546-81B8-EB80974A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C01073-6410-A547-A10A-ED02B1C9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41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2A7F596-2864-1E46-8D4C-42BB515641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FD4485-BAEF-BD45-87B1-750AF40C7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298FCE-D0F7-CF4A-8753-F65E5F83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A506A8-2DD7-C344-A4AD-1F14EE6A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B99E40-3DA5-4547-8263-84DC5520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36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67F75C-5641-AF4F-8FFC-7FD45DA3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15D292-8B21-6D41-A082-6A8069499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928D1E-604E-B849-A005-ABBDD1987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6E6A2E-C575-2D49-A1CA-49133833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9DAE64-7057-F04D-A0E4-F4A87331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54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F60187-1355-C14C-9305-E38709A81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7136B6-F68A-0041-96E8-0B7BB4C1D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3E1D37-6986-7F4D-8879-B9FB7769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D378B6-F0AC-4F42-914F-340E8CB8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563672-0BDA-B14D-993A-8BB43C48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26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5205C1-0AC3-F341-B51F-E4F9266C2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201EBD-583B-444F-BD3C-F1DEAB98B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296733-8889-BD44-8CC7-C525BBD67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22245A-51F9-524C-BC30-429F4ABDB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BFDA70-02E8-6740-BDCA-DE4980BE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1C3F47-4099-B442-9009-8BB7C0BF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126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9E9FA4-30BC-DF4F-853C-9C1B78CA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E4227A-EA08-8643-B0F6-D249E6183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ECD51D-C6A3-4B4C-A1BA-5A65F05DC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5362984-46E1-CD48-81D6-251F46643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4F55120-9A0D-5C44-9EF8-393EFA5B6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600638-64C4-F446-8DCF-3F1379A5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94362B7-6133-C948-84DB-678D6763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378CE4-95BE-434D-9F2E-F97D5D30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78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5BC099-ADC6-9244-8A30-488BA72C2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2520C92-47E4-AD49-87EF-9A67E3B6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C9159-53B1-B14C-A750-FB180F47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9FBAB2-9FCB-8843-8D06-20BD07C5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97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86919C4-4A8F-C64C-B778-0917DCB3C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D308418-F393-054B-A64D-16CF69D8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0986327-DD50-D446-8B8B-7866CDA9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63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186642-DB7D-544B-8B28-EBF28634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41B4E0-568B-654C-9BE0-08D39CAE8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6F680A-CAFB-B64B-BAD0-78F80D8D8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EA8D2D-B4AD-EF48-90BB-D1A2F6BE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8B87E1-1290-AB40-B44B-F5D9302A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8794F8-4713-6945-93AD-694799A1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47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DF16C3-F9C5-5D4A-A7B6-C3AC4736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7C4525A-3BCA-194E-ACFE-03316E6A8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961EA0F-E918-EA46-977D-02295143E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6AE02E-6F9F-4247-AB5A-471704A6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B2F485-2F88-004D-9A6A-8B2F7FA8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36C90E-FA7F-AD45-B6C8-8825532A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81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7055C5-5AE5-784A-BA66-52A530250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6A976F-10EC-A84A-91EF-5FB6DA91C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68B944-C3B2-FC42-8073-CD3BD115E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1590D-5180-5347-91FE-77F2CCC350E5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455CA0-54B9-1048-937B-F75397123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CEB3FA-3AFD-C54D-900E-6EA5EBFBE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0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38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図形&#10;&#10;中程度の精度で自動的に生成された説明">
            <a:extLst>
              <a:ext uri="{FF2B5EF4-FFF2-40B4-BE49-F238E27FC236}">
                <a16:creationId xmlns:a16="http://schemas.microsoft.com/office/drawing/2014/main" id="{BB91DBA5-E662-9E48-8EE3-A4A7AA8E4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345" y="1834178"/>
            <a:ext cx="1371600" cy="927100"/>
          </a:xfrm>
          <a:prstGeom prst="rect">
            <a:avLst/>
          </a:prstGeom>
        </p:spPr>
      </p:pic>
      <p:pic>
        <p:nvPicPr>
          <p:cNvPr id="3" name="図 2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3CFBF82D-524C-2647-BA93-5DC628965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745" y="1815128"/>
            <a:ext cx="1371600" cy="965200"/>
          </a:xfrm>
          <a:prstGeom prst="rect">
            <a:avLst/>
          </a:prstGeom>
        </p:spPr>
      </p:pic>
      <p:pic>
        <p:nvPicPr>
          <p:cNvPr id="4" name="図 3" descr="テキスト&#10;&#10;自動的に生成された説明">
            <a:extLst>
              <a:ext uri="{FF2B5EF4-FFF2-40B4-BE49-F238E27FC236}">
                <a16:creationId xmlns:a16="http://schemas.microsoft.com/office/drawing/2014/main" id="{9105FAC4-1327-1149-A186-9FD95E5AC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8545" y="868978"/>
            <a:ext cx="1422400" cy="965200"/>
          </a:xfrm>
          <a:prstGeom prst="rect">
            <a:avLst/>
          </a:prstGeom>
        </p:spPr>
      </p:pic>
      <p:pic>
        <p:nvPicPr>
          <p:cNvPr id="5" name="図 4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825FDC45-D30B-1C4E-8651-12E7E30ED2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3497" y="1906040"/>
            <a:ext cx="1371600" cy="927100"/>
          </a:xfrm>
          <a:prstGeom prst="rect">
            <a:avLst/>
          </a:prstGeom>
        </p:spPr>
      </p:pic>
      <p:pic>
        <p:nvPicPr>
          <p:cNvPr id="6" name="図 5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0E002118-DBAB-2C43-A1DB-BAC0366ED7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744" y="4077672"/>
            <a:ext cx="14224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3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797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0</Words>
  <Application>Microsoft Macintosh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館野 浩司</dc:creator>
  <cp:lastModifiedBy>館野 浩司</cp:lastModifiedBy>
  <cp:revision>75</cp:revision>
  <cp:lastPrinted>2021-07-04T14:42:34Z</cp:lastPrinted>
  <dcterms:created xsi:type="dcterms:W3CDTF">2021-05-08T09:02:50Z</dcterms:created>
  <dcterms:modified xsi:type="dcterms:W3CDTF">2021-08-28T12:17:00Z</dcterms:modified>
</cp:coreProperties>
</file>