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indent="0" marL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21st Century Learning Objectives: Building Future-Ready Students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[Visual: Modern education icons arranged in a circular pattern showing interconnected skills]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Resources and Support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Online tools and platforms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Professional development opportunities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Collaboration spaces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Documentation templates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Additional reading materials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Resource library with categorized tools and materials]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Introduction to Learning Objectives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Purpose: Understanding key learning objectives for student success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Focus on holistic development of students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Integration into daily teaching practices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Infographic showing the 5 main learning objectives branching out from a central point]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Problem Solving and Critical Thinking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Analyzing complex problems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Making informed decisions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Using logical reasoning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Evaluating multiple solutions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Real-world application examples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Flow chart showing problem-solving steps with student-friendly icons]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STEAM and Computational Thinking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Understanding STEAM integration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Breaking down complex problems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Pattern recognition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Algorithm development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Data analysis basics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Interactive diagram showing how STEAM subjects connect with computational thinking]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Collaboration and Teamwork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Group project strategies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Role distribution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Conflict resolution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Shared responsibility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Peer feedback methods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Students working together in different collaborative scenarios]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Communication and Presentation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Clear expression of ideas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Active listening skills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Digital presentation tools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Public speaking basics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Audience engagement techniques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Student presentation timeline with key communication elements]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Empathy and Socio-Emotional Skills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Understanding emotions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Perspective taking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Cultural awareness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Self-regulation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Building positive relationships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Mind map of emotional intelligence components]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Practical Implementation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Classroom activities examples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Assessment strategies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Progress tracking methods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Student feedback loops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Integration across subjects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Sample activity cards with implementation ideas]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title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Success Indicators</a:t>
            </a:r>
            <a:endParaRPr lang="en-US" sz="2400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Observable behaviors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Measurement metrics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Growth indicators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Portfolio development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Student self-assessment tools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[Visual: Dashboard-style graphics showing various success metrics]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21st Century Learning Objectives: Building Future-Ready Students</dc:title>
  <dc:subject>PptxGenJS Presentation</dc:subject>
  <dc:creator>PptxGenJS</dc:creator>
  <cp:lastModifiedBy>PptxGenJS</cp:lastModifiedBy>
  <cp:revision>1</cp:revision>
  <dcterms:created xsi:type="dcterms:W3CDTF">2025-05-30T04:35:56Z</dcterms:created>
  <dcterms:modified xsi:type="dcterms:W3CDTF">2025-05-30T04:35:56Z</dcterms:modified>
</cp:coreProperties>
</file>