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718"/>
  </p:normalViewPr>
  <p:slideViewPr>
    <p:cSldViewPr snapToGrid="0">
      <p:cViewPr>
        <p:scale>
          <a:sx n="162" d="100"/>
          <a:sy n="162" d="100"/>
        </p:scale>
        <p:origin x="-472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71863-CD1E-CEAC-6800-9280B41D8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9BA81-142B-101B-7EA0-E2888CFC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9122-BDBB-7688-16FB-2DD63B5A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F3A8-5F88-CD3C-0DE6-2576CF30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FEF2E-DD76-D79F-12D0-31C06FDD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25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A323-B508-BCBB-74BC-2778EAAD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1D559-7BF6-816A-693B-76AACBD7C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F2A59-98D0-7870-0FED-1CB0404F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299EB-7243-5F9D-C0EA-2240BAF3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6732B-E873-4600-2AAF-5E32DF4D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864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2C8BBB-D10E-4D3F-D2CC-3D305B1DA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447E5-4D1E-6A47-C8F4-D0F4531A4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F4E01-C93D-C45B-7B45-6512B880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DBCDA-E001-98FB-5EBF-52B8AF02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0FD9-3149-0AEE-1A44-14219EB9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0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C817D-1078-9B6A-CA8E-3F947EF1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29294-4F9B-7796-D132-7C2A4DDE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61CC-1220-67FF-B8F4-C3016FC9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499C8-F319-F882-D00C-4DF58F47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F2E68-28D7-44F8-EEE1-21B747B6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844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5D4B7-676B-1B04-00F5-DE6B07E4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9709E-A35A-23AD-79DB-B7544825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6F894-58CB-7F0D-8DA4-B15F6A06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47FF8-FC25-2F89-AA66-77C37608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69D5D-5F7E-6A02-5371-F042066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0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25689-8D64-A8F0-517E-61CED889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3C9B6-3489-ABA4-013E-2F80A90B7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490FF-23B1-E27C-8034-63292FE54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0C8C8-8BB0-690A-60A5-51C52B21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FEC97-7731-F5A9-69E6-58AB95B4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3B22D-3AAF-C166-F462-9E485B33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077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1155-523F-7C0D-8582-2BD48C57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32D2D-8C9C-4B2D-B782-0472B402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78763-04B9-DBC5-B430-15925E3D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A5B2E-B7D1-3514-3C64-ECEC599B7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3F3D21-64B9-0E15-D807-D79BD73ED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E1A75C-1905-A54D-5665-F7966F5F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30AC60-1F39-F830-6371-49D5B0D9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0174B4-EC1F-C9A8-A1E4-8F0AEA98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26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A49A-B0ED-7366-B823-0941F1FA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61AE73-6850-D802-38F8-61286B0B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848F6-32C0-3360-9044-48B3A258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50BE1-2B3B-9AA0-5EB5-8D6B012A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513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E15D2-2D1F-1F02-EA19-1FA478C7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CE2F2A-DC74-52FF-9BE0-F35B5390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0B06E-26E8-E1E6-0D6E-9A37B08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28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361F8-8D24-0841-F8AE-5A0D7F42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DF463-B211-81A0-8EC9-74F95C34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05004-1B75-1BEE-A628-15C98783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A6D95-2881-1B9C-A52D-16F030CA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52326-9C42-72F5-FA8F-DAB2FF82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B68A3-E40D-4A18-564B-76781A8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394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BCDE-9178-2B0E-2561-9CCC4B80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A28883-B275-BB57-9FE8-F01C6CE64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B9220-6FC5-FBEC-CC12-999E800AA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786D8-C540-59B8-AA90-F0BBE80A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4A074-16E3-9AD7-0DDD-D177DB20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203C-4CFE-325E-C5F2-ABCA0A84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20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1DE4B8-C695-C7EB-2D2E-868FEA66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2B153-43E7-BEDF-7469-AA875207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C24BA-B586-8B60-35E1-D34505EB2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4EFB-CF24-FA47-AED0-B2E385ED4C82}" type="datetimeFigureOut">
              <a:rPr kumimoji="1" lang="ko-Kore-KR" altLang="en-US" smtClean="0"/>
              <a:t>2023. 2. 1.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50B5D-757C-3399-19F3-17BDAAFBC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EF396-DCC5-1008-1208-DC634F9D9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0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44D0314-492E-741D-78AB-05ACDECE3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54959"/>
              </p:ext>
            </p:extLst>
          </p:nvPr>
        </p:nvGraphicFramePr>
        <p:xfrm>
          <a:off x="2025468" y="523240"/>
          <a:ext cx="368445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81">
                  <a:extLst>
                    <a:ext uri="{9D8B030D-6E8A-4147-A177-3AD203B41FA5}">
                      <a16:colId xmlns:a16="http://schemas.microsoft.com/office/drawing/2014/main" val="366538510"/>
                    </a:ext>
                  </a:extLst>
                </a:gridCol>
                <a:gridCol w="1484170">
                  <a:extLst>
                    <a:ext uri="{9D8B030D-6E8A-4147-A177-3AD203B41FA5}">
                      <a16:colId xmlns:a16="http://schemas.microsoft.com/office/drawing/2014/main" val="1545548767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User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825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Long(PK)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8452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567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password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8503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team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Enum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09647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8053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attendanceNumber</a:t>
                      </a:r>
                      <a:endParaRPr lang="en" altLang="ko-Kore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Integer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6093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faceImageUri</a:t>
                      </a:r>
                      <a:endParaRPr lang="en" altLang="ko-Kore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6833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CE1803-F570-FF46-80D4-65456C25A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06249"/>
              </p:ext>
            </p:extLst>
          </p:nvPr>
        </p:nvGraphicFramePr>
        <p:xfrm>
          <a:off x="6942548" y="745309"/>
          <a:ext cx="33455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71">
                  <a:extLst>
                    <a:ext uri="{9D8B030D-6E8A-4147-A177-3AD203B41FA5}">
                      <a16:colId xmlns:a16="http://schemas.microsoft.com/office/drawing/2014/main" val="366538510"/>
                    </a:ext>
                  </a:extLst>
                </a:gridCol>
                <a:gridCol w="1672771">
                  <a:extLst>
                    <a:ext uri="{9D8B030D-6E8A-4147-A177-3AD203B41FA5}">
                      <a16:colId xmlns:a16="http://schemas.microsoft.com/office/drawing/2014/main" val="1545548767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r>
                        <a:rPr lang="en" altLang="ko-Kore-KR" dirty="0" err="1"/>
                        <a:t>ttendance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825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Long(PK)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8452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user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User(FK)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567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dateTime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LocalDateTime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3945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380B44-DD2C-6386-FA6E-1957C55F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4112"/>
              </p:ext>
            </p:extLst>
          </p:nvPr>
        </p:nvGraphicFramePr>
        <p:xfrm>
          <a:off x="2628177" y="3774441"/>
          <a:ext cx="33455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71">
                  <a:extLst>
                    <a:ext uri="{9D8B030D-6E8A-4147-A177-3AD203B41FA5}">
                      <a16:colId xmlns:a16="http://schemas.microsoft.com/office/drawing/2014/main" val="366538510"/>
                    </a:ext>
                  </a:extLst>
                </a:gridCol>
                <a:gridCol w="1672771">
                  <a:extLst>
                    <a:ext uri="{9D8B030D-6E8A-4147-A177-3AD203B41FA5}">
                      <a16:colId xmlns:a16="http://schemas.microsoft.com/office/drawing/2014/main" val="1545548767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post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825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Long(PK)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8452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LocalDate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58377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title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567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394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BC2014-393B-4719-F058-FB22401D2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6031"/>
              </p:ext>
            </p:extLst>
          </p:nvPr>
        </p:nvGraphicFramePr>
        <p:xfrm>
          <a:off x="6204858" y="3801293"/>
          <a:ext cx="33455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71">
                  <a:extLst>
                    <a:ext uri="{9D8B030D-6E8A-4147-A177-3AD203B41FA5}">
                      <a16:colId xmlns:a16="http://schemas.microsoft.com/office/drawing/2014/main" val="366538510"/>
                    </a:ext>
                  </a:extLst>
                </a:gridCol>
                <a:gridCol w="1672771">
                  <a:extLst>
                    <a:ext uri="{9D8B030D-6E8A-4147-A177-3AD203B41FA5}">
                      <a16:colId xmlns:a16="http://schemas.microsoft.com/office/drawing/2014/main" val="1545548767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question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825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Long(PK)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8452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post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Post(FK)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58377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order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Integer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567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3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59</Words>
  <Application>Microsoft Macintosh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 2013 - 2022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4</cp:revision>
  <dcterms:created xsi:type="dcterms:W3CDTF">2022-12-21T07:03:40Z</dcterms:created>
  <dcterms:modified xsi:type="dcterms:W3CDTF">2023-02-01T13:39:10Z</dcterms:modified>
</cp:coreProperties>
</file>