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6A35-716C-40E1-9553-92BB75F6A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CFD85-AFEC-4F2B-8445-961E82AB5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61A69-DA30-4331-ACEF-D66F4E06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431B-BB90-4450-AD38-69A56E041EB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DBEA-A10A-4D9D-A44F-D040D444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45BE-20F9-4B3E-B3B9-DDCA649D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83C0-8639-4EE0-A073-CA73E066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0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B1FD-AB8F-4E0D-B878-13ACDEB3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14E28-8D8F-4E1D-B33F-B3BF626DB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A12F-D757-451F-9495-E1CE97F5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431B-BB90-4450-AD38-69A56E041EB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3DAE9-A868-4464-A2E3-B0364D42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7C367-D7D3-4B48-B35A-2ECB471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83C0-8639-4EE0-A073-CA73E066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9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7E42E-5F7A-49E5-9A10-DF5E9F85A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62028-6C27-4B8D-A45A-BBC10D1FE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E2C24-BE14-45DD-825B-9A4FF211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431B-BB90-4450-AD38-69A56E041EB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F581A-04CF-4E3D-AB93-38301DBC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19307-9F71-4EFE-850A-EBDEA4C5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83C0-8639-4EE0-A073-CA73E066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5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3DE-8E32-44C8-8C4A-DF273F6E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02E7-4391-4958-A681-DC933004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A4D71-D498-49F7-A660-1292EC44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431B-BB90-4450-AD38-69A56E041EB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358F1-A3B2-45CE-A81D-6657B0AC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EAA8-9C9E-48A2-8BF7-6D3D26F9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83C0-8639-4EE0-A073-CA73E066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70E0-A1D4-4100-BCFB-1DE51992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D8476-EE3F-4954-BCF3-ADD454DF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CBCE5-6AD6-4390-BF05-09C3FB39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431B-BB90-4450-AD38-69A56E041EB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7583D-F266-4256-8481-61D22D3E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1CF3-324A-4574-9F90-75821A53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83C0-8639-4EE0-A073-CA73E066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7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4937-2BFF-4A05-B3BE-E4EC4BAB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4D67-934B-4FA2-B270-165CBD2A4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6617E-71CC-459B-B79E-A709A814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0CED1-2956-4856-8CEA-32FD8529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431B-BB90-4450-AD38-69A56E041EB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33DA8-98CA-461E-8F9B-C85C6501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A10B5-C5AA-405B-9E8C-B58C3277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83C0-8639-4EE0-A073-CA73E066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7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8DBD-2EB3-4B11-9BF8-B6299F7B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E5F8D-73B3-482B-8CDA-E9E1CD75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F7E81-B42F-4CA5-91BB-6E0F51817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012-2270-4FA2-A84F-CDAFD4D85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CAAE3-3CDC-467B-88ED-48610F2BA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7A916-A8DD-4A19-804B-6544126F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431B-BB90-4450-AD38-69A56E041EB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C81F0-66E1-488C-A06E-B038AA6E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324BF-6238-4520-A5FD-13975956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83C0-8639-4EE0-A073-CA73E066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8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84F6-3FA6-4312-86ED-3B55F831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2D9DF-F554-4D2A-8107-B5B44E65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431B-BB90-4450-AD38-69A56E041EB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1F44D-D1C6-4EE4-A44C-1CFBEAB0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DBB13-0629-4F31-B679-ACDAF41C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83C0-8639-4EE0-A073-CA73E066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1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99761-0768-4ACF-831C-4860B4C4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431B-BB90-4450-AD38-69A56E041EB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A6C1D-0F7E-471E-BF95-D7CBD045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6425C-EFFF-493C-B7BF-60DB95BB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83C0-8639-4EE0-A073-CA73E066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5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BE36-5758-4557-9FF6-E6E70555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43C4-4554-46CE-86CD-01F338AE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C678D-1F07-4CD0-A770-51B1B18D6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F2180-0C2D-4D2A-8205-ED8E71C9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431B-BB90-4450-AD38-69A56E041EB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99D9-FD62-4EAB-8DB2-9C34BFFC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8EE8D-C0E0-40ED-A949-CB6731C7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83C0-8639-4EE0-A073-CA73E066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D10F-1F00-4D8C-B221-66EEBD0B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FC453-0595-4F1E-9BA1-C003EE641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A9C-D59D-4626-B775-D95B90775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A3F9D-5CD2-4F59-B33C-AE07B104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431B-BB90-4450-AD38-69A56E041EB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D34DD-3220-40EC-8ABC-DF35BE76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C5608-A282-4090-B954-B3C72AD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83C0-8639-4EE0-A073-CA73E066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4468E-5956-4723-B6F1-3A9B1055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9E1A-AA61-472F-8F57-46939B63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2E971-E12E-4146-BD02-B04D1C4CF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8431B-BB90-4450-AD38-69A56E041EB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1B5AA-3388-48E8-877B-64B22F900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6055F-77C6-4345-AE4A-FCD56114B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483C0-8639-4EE0-A073-CA73E066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4266-E6AC-4CD9-B21D-B634890F3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F9C9C-EF56-4CBC-B53B-2BC6550CD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7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D36997-0887-4F9D-B11A-F85B42985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463" y="1123527"/>
            <a:ext cx="8567069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9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63FE8F-D7D6-46B2-94AE-D233C555E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259" y="1123527"/>
            <a:ext cx="872947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6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481A19-7E73-4E87-91D9-F809885F6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223" y="1123527"/>
            <a:ext cx="9397549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2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2004A-00E9-486B-A108-908490666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529" y="1123527"/>
            <a:ext cx="829693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6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FC7BF6-77DD-4860-B19D-E5B8CF661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839" y="1123527"/>
            <a:ext cx="728031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DCD55B-BBA8-44A1-8E3A-4F9BF8B30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271" y="1123527"/>
            <a:ext cx="787145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4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1994-08B1-43E3-A693-367D91A0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F966-ABD1-42BF-8DFF-998484019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8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26D28-8D52-4EAE-8580-409E1D3F3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29997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1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4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44FF40-9937-4072-B4B0-BDEBEC174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099" y="643467"/>
            <a:ext cx="97738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2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21E7E4-475F-4545-BAFF-793B48969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994" y="643467"/>
            <a:ext cx="880801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3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6F4426-3381-4333-9AA1-3B2B8CE2C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39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0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2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74F4B9-ABFC-44C5-A1E2-36BA7EE76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984" y="643467"/>
            <a:ext cx="853803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2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463FF4-4E10-45D3-BBA1-5FBAB048B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98152"/>
            <a:ext cx="10905066" cy="52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4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D41FFF-B48D-40B1-A25F-98675E606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678" y="643467"/>
            <a:ext cx="94026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DFB729-AD2A-4FBE-A82D-6CF0D2A9A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77" y="1149627"/>
            <a:ext cx="9951041" cy="45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Jenkins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Pipeline</dc:title>
  <dc:creator>Sharma, Raman (ES Global Design)</dc:creator>
  <cp:lastModifiedBy>Sharma, Raman (ES Global Design)</cp:lastModifiedBy>
  <cp:revision>3</cp:revision>
  <dcterms:created xsi:type="dcterms:W3CDTF">2019-11-16T00:01:40Z</dcterms:created>
  <dcterms:modified xsi:type="dcterms:W3CDTF">2019-11-16T00:30:10Z</dcterms:modified>
</cp:coreProperties>
</file>