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4" r:id="rId6"/>
    <p:sldId id="266" r:id="rId7"/>
    <p:sldId id="265" r:id="rId8"/>
    <p:sldId id="260" r:id="rId9"/>
    <p:sldId id="267" r:id="rId10"/>
    <p:sldId id="268" r:id="rId11"/>
    <p:sldId id="269" r:id="rId12"/>
    <p:sldId id="261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ng chen" userId="516406b04b35f3a6" providerId="Windows Live" clId="Web-{C618DD16-6B64-4F65-BD52-0453AEC65B1B}"/>
    <pc:docChg chg="addSld modSld sldOrd modSection">
      <pc:chgData name="feng chen" userId="516406b04b35f3a6" providerId="Windows Live" clId="Web-{C618DD16-6B64-4F65-BD52-0453AEC65B1B}" dt="2017-12-31T02:07:49.910" v="307"/>
      <pc:docMkLst>
        <pc:docMk/>
      </pc:docMkLst>
      <pc:sldChg chg="modSp">
        <pc:chgData name="feng chen" userId="516406b04b35f3a6" providerId="Windows Live" clId="Web-{C618DD16-6B64-4F65-BD52-0453AEC65B1B}" dt="2017-12-31T01:53:52.812" v="154"/>
        <pc:sldMkLst>
          <pc:docMk/>
          <pc:sldMk cId="109857222" sldId="256"/>
        </pc:sldMkLst>
        <pc:spChg chg="mod">
          <ac:chgData name="feng chen" userId="516406b04b35f3a6" providerId="Windows Live" clId="Web-{C618DD16-6B64-4F65-BD52-0453AEC65B1B}" dt="2017-12-31T01:52:45.697" v="1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ng chen" userId="516406b04b35f3a6" providerId="Windows Live" clId="Web-{C618DD16-6B64-4F65-BD52-0453AEC65B1B}" dt="2017-12-31T01:53:52.812" v="15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feng chen" userId="516406b04b35f3a6" providerId="Windows Live" clId="Web-{C618DD16-6B64-4F65-BD52-0453AEC65B1B}" dt="2017-12-31T02:07:49.910" v="306"/>
        <pc:sldMkLst>
          <pc:docMk/>
          <pc:sldMk cId="3042291785" sldId="257"/>
        </pc:sldMkLst>
        <pc:spChg chg="mod">
          <ac:chgData name="feng chen" userId="516406b04b35f3a6" providerId="Windows Live" clId="Web-{C618DD16-6B64-4F65-BD52-0453AEC65B1B}" dt="2017-12-31T01:52:51.103" v="113"/>
          <ac:spMkLst>
            <pc:docMk/>
            <pc:sldMk cId="3042291785" sldId="257"/>
            <ac:spMk id="2" creationId="{852AAAB5-3946-4F94-8293-4EB1C803334D}"/>
          </ac:spMkLst>
        </pc:spChg>
        <pc:spChg chg="mod">
          <ac:chgData name="feng chen" userId="516406b04b35f3a6" providerId="Windows Live" clId="Web-{C618DD16-6B64-4F65-BD52-0453AEC65B1B}" dt="2017-12-31T02:07:49.910" v="306"/>
          <ac:spMkLst>
            <pc:docMk/>
            <pc:sldMk cId="3042291785" sldId="257"/>
            <ac:spMk id="3" creationId="{F3C584F1-9346-4485-A2DE-9D3F5ADF19ED}"/>
          </ac:spMkLst>
        </pc:spChg>
        <pc:spChg chg="add del">
          <ac:chgData name="feng chen" userId="516406b04b35f3a6" providerId="Windows Live" clId="Web-{C618DD16-6B64-4F65-BD52-0453AEC65B1B}" dt="2017-12-31T01:56:47.599" v="221"/>
          <ac:spMkLst>
            <pc:docMk/>
            <pc:sldMk cId="3042291785" sldId="257"/>
            <ac:spMk id="5" creationId="{EE369419-8D31-499D-9AF3-70AEC4093FD1}"/>
          </ac:spMkLst>
        </pc:spChg>
      </pc:sldChg>
      <pc:sldChg chg="modSp add replId">
        <pc:chgData name="feng chen" userId="516406b04b35f3a6" providerId="Windows Live" clId="Web-{C618DD16-6B64-4F65-BD52-0453AEC65B1B}" dt="2017-12-31T01:52:59.322" v="116"/>
        <pc:sldMkLst>
          <pc:docMk/>
          <pc:sldMk cId="64193751" sldId="258"/>
        </pc:sldMkLst>
        <pc:spChg chg="mod">
          <ac:chgData name="feng chen" userId="516406b04b35f3a6" providerId="Windows Live" clId="Web-{C618DD16-6B64-4F65-BD52-0453AEC65B1B}" dt="2017-12-31T01:52:59.322" v="116"/>
          <ac:spMkLst>
            <pc:docMk/>
            <pc:sldMk cId="64193751" sldId="258"/>
            <ac:spMk id="2" creationId="{852AAAB5-3946-4F94-8293-4EB1C803334D}"/>
          </ac:spMkLst>
        </pc:spChg>
      </pc:sldChg>
      <pc:sldChg chg="modSp add ord replId">
        <pc:chgData name="feng chen" userId="516406b04b35f3a6" providerId="Windows Live" clId="Web-{C618DD16-6B64-4F65-BD52-0453AEC65B1B}" dt="2017-12-31T01:55:56.832" v="199"/>
        <pc:sldMkLst>
          <pc:docMk/>
          <pc:sldMk cId="1589800482" sldId="259"/>
        </pc:sldMkLst>
        <pc:spChg chg="mod">
          <ac:chgData name="feng chen" userId="516406b04b35f3a6" providerId="Windows Live" clId="Web-{C618DD16-6B64-4F65-BD52-0453AEC65B1B}" dt="2017-12-31T01:53:05.916" v="119"/>
          <ac:spMkLst>
            <pc:docMk/>
            <pc:sldMk cId="1589800482" sldId="259"/>
            <ac:spMk id="2" creationId="{852AAAB5-3946-4F94-8293-4EB1C803334D}"/>
          </ac:spMkLst>
        </pc:spChg>
      </pc:sldChg>
      <pc:sldChg chg="modSp add replId">
        <pc:chgData name="feng chen" userId="516406b04b35f3a6" providerId="Windows Live" clId="Web-{C618DD16-6B64-4F65-BD52-0453AEC65B1B}" dt="2017-12-31T01:53:13.218" v="124"/>
        <pc:sldMkLst>
          <pc:docMk/>
          <pc:sldMk cId="2586978881" sldId="260"/>
        </pc:sldMkLst>
        <pc:spChg chg="mod">
          <ac:chgData name="feng chen" userId="516406b04b35f3a6" providerId="Windows Live" clId="Web-{C618DD16-6B64-4F65-BD52-0453AEC65B1B}" dt="2017-12-31T01:53:13.218" v="124"/>
          <ac:spMkLst>
            <pc:docMk/>
            <pc:sldMk cId="2586978881" sldId="260"/>
            <ac:spMk id="2" creationId="{852AAAB5-3946-4F94-8293-4EB1C803334D}"/>
          </ac:spMkLst>
        </pc:spChg>
      </pc:sldChg>
      <pc:sldChg chg="modSp add replId">
        <pc:chgData name="feng chen" userId="516406b04b35f3a6" providerId="Windows Live" clId="Web-{C618DD16-6B64-4F65-BD52-0453AEC65B1B}" dt="2017-12-31T01:53:19.312" v="128"/>
        <pc:sldMkLst>
          <pc:docMk/>
          <pc:sldMk cId="4078281780" sldId="261"/>
        </pc:sldMkLst>
        <pc:spChg chg="mod">
          <ac:chgData name="feng chen" userId="516406b04b35f3a6" providerId="Windows Live" clId="Web-{C618DD16-6B64-4F65-BD52-0453AEC65B1B}" dt="2017-12-31T01:53:19.312" v="128"/>
          <ac:spMkLst>
            <pc:docMk/>
            <pc:sldMk cId="4078281780" sldId="261"/>
            <ac:spMk id="2" creationId="{852AAAB5-3946-4F94-8293-4EB1C80333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B062-8FEA-9F4B-BEFD-CD191B4ED696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CFB5-2106-464A-946C-FEBA36D57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8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Kernel Exploit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713" y="4029075"/>
            <a:ext cx="6858000" cy="124182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Chen Feng &lt;puck.chen@hisilicon.com&gt;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0"/>
            <a:ext cx="7886700" cy="1325563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Ret </a:t>
            </a:r>
            <a:r>
              <a:rPr lang="en-US" dirty="0" err="1">
                <a:latin typeface="Courier New"/>
                <a:cs typeface="Courier New"/>
              </a:rPr>
              <a:t>Userspace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4" y="1200150"/>
            <a:ext cx="8639596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0"/>
            <a:ext cx="7886700" cy="1325563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Ret </a:t>
            </a:r>
            <a:r>
              <a:rPr lang="en-US" dirty="0" err="1">
                <a:latin typeface="Courier New"/>
                <a:cs typeface="Courier New"/>
              </a:rPr>
              <a:t>Userspace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075180"/>
            <a:ext cx="8394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</a:t>
            </a:r>
            <a:r>
              <a:rPr lang="en-US" dirty="0" err="1" smtClean="0">
                <a:latin typeface="Courier New"/>
                <a:cs typeface="Courier New"/>
              </a:rPr>
              <a:t>RetKernelSpace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966707"/>
            <a:ext cx="9144000" cy="38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</a:t>
            </a:r>
            <a:r>
              <a:rPr lang="en-US" dirty="0" smtClean="0">
                <a:latin typeface="Courier New"/>
                <a:cs typeface="Courier New"/>
              </a:rPr>
              <a:t>- AAPCS64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AArch64 Procedure Call Standard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728680" lvl="1" indent="-385772">
              <a:buAutoNum type="alphaUcPeriod"/>
            </a:pPr>
            <a:r>
              <a:rPr lang="en-US" dirty="0">
                <a:latin typeface="Courier New"/>
                <a:cs typeface="Courier New"/>
              </a:rPr>
              <a:t>Argument registers (X0-X7).   </a:t>
            </a:r>
            <a:endParaRPr lang="en-US" dirty="0"/>
          </a:p>
          <a:p>
            <a:pPr marL="728680" lvl="1" indent="-385772">
              <a:buAutoNum type="alphaUcPeriod"/>
            </a:pPr>
            <a:r>
              <a:rPr lang="en-US" dirty="0">
                <a:latin typeface="Courier New"/>
                <a:cs typeface="Courier New"/>
              </a:rPr>
              <a:t>X8 is the indirect result register.   </a:t>
            </a:r>
            <a:endParaRPr lang="en-US" dirty="0"/>
          </a:p>
          <a:p>
            <a:pPr marL="728680" lvl="1" indent="-385772">
              <a:buAutoNum type="alphaUcPeriod"/>
            </a:pPr>
            <a:r>
              <a:rPr lang="en-US" dirty="0">
                <a:latin typeface="Courier New"/>
                <a:cs typeface="Courier New"/>
              </a:rPr>
              <a:t>X29 is the frame pointer register (FP).  </a:t>
            </a:r>
            <a:endParaRPr lang="en-US" dirty="0"/>
          </a:p>
          <a:p>
            <a:pPr marL="728680" lvl="1" indent="-385772">
              <a:buAutoNum type="alphaUcPeriod"/>
            </a:pPr>
            <a:r>
              <a:rPr lang="en-US" dirty="0">
                <a:latin typeface="Courier New"/>
                <a:cs typeface="Courier New"/>
              </a:rPr>
              <a:t>X30 is the link register (LR).</a:t>
            </a:r>
            <a:endParaRPr lang="en-US" dirty="0">
              <a:latin typeface="Calibri"/>
              <a:cs typeface="Courier New"/>
            </a:endParaRPr>
          </a:p>
          <a:p>
            <a:pPr marL="342909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71455" lvl="1">
              <a:spcBef>
                <a:spcPts val="750"/>
              </a:spcBef>
            </a:pPr>
            <a:r>
              <a:rPr lang="en-US" sz="2100" dirty="0">
                <a:latin typeface="Courier New"/>
                <a:cs typeface="Courier New"/>
              </a:rPr>
              <a:t>SP is always 16 bytes alignment</a:t>
            </a:r>
          </a:p>
          <a:p>
            <a:pPr marL="342909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342909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728680" lvl="1" indent="-385772">
              <a:buAutoNum type="alphaUcPeriod"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2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>
                <a:latin typeface="Courier New"/>
                <a:cs typeface="Courier New"/>
              </a:rPr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Base function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4" y="2336008"/>
            <a:ext cx="6604892" cy="127932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 txBox="1">
            <a:spLocks/>
          </p:cNvSpPr>
          <p:nvPr/>
        </p:nvSpPr>
        <p:spPr>
          <a:xfrm>
            <a:off x="628650" y="3708716"/>
            <a:ext cx="7886700" cy="260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ASM 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4414838"/>
            <a:ext cx="7639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>
                <a:latin typeface="Courier New"/>
                <a:cs typeface="Courier New"/>
              </a:rPr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variables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2356485"/>
            <a:ext cx="6972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>
                <a:latin typeface="Courier New"/>
                <a:cs typeface="Courier New"/>
              </a:rPr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1" y="1908810"/>
            <a:ext cx="824175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</a:t>
            </a:r>
            <a:r>
              <a:rPr lang="en-US" dirty="0" err="1">
                <a:latin typeface="Courier New"/>
                <a:cs typeface="Courier New"/>
              </a:rPr>
              <a:t>Func</a:t>
            </a:r>
            <a:r>
              <a:rPr lang="en-US" dirty="0">
                <a:latin typeface="Courier New"/>
                <a:cs typeface="Courier New"/>
              </a:rPr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584F1-9346-4485-A2DE-9D3F5ADF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380162"/>
            <a:ext cx="7806690" cy="52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-241269"/>
            <a:ext cx="7886700" cy="1325563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Basic  - Stack layout</a:t>
            </a:r>
          </a:p>
        </p:txBody>
      </p:sp>
      <p:sp>
        <p:nvSpPr>
          <p:cNvPr id="5" name="矩形 4"/>
          <p:cNvSpPr/>
          <p:nvPr/>
        </p:nvSpPr>
        <p:spPr>
          <a:xfrm>
            <a:off x="697230" y="651429"/>
            <a:ext cx="2937510" cy="292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30" y="943845"/>
            <a:ext cx="2937510" cy="292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b="1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kumimoji="1" lang="zh-CN" alt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230" y="1236261"/>
            <a:ext cx="2937510" cy="292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12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7230" y="1528677"/>
            <a:ext cx="2937510" cy="292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16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230" y="1819576"/>
            <a:ext cx="2937510" cy="29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20</a:t>
            </a:r>
            <a:endParaRPr lang="en-US" altLang="zh-CN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7230" y="2106530"/>
            <a:ext cx="2937510" cy="29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smtClean="0">
                <a:latin typeface="Courier New" charset="0"/>
                <a:ea typeface="Courier New" charset="0"/>
                <a:cs typeface="Courier New" charset="0"/>
              </a:rPr>
              <a:t>24</a:t>
            </a:r>
            <a:endParaRPr lang="en-US" altLang="zh-CN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7230" y="2403555"/>
            <a:ext cx="2937510" cy="2924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smtClean="0">
                <a:latin typeface="Courier New" charset="0"/>
                <a:ea typeface="Courier New" charset="0"/>
                <a:cs typeface="Courier New" charset="0"/>
              </a:rPr>
              <a:t>28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230" y="2697552"/>
            <a:ext cx="2937510" cy="2924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32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7230" y="2989968"/>
            <a:ext cx="2937510" cy="2924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36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230" y="3290313"/>
            <a:ext cx="2937510" cy="2924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40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7230" y="3569560"/>
            <a:ext cx="2937510" cy="292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44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230" y="3848807"/>
            <a:ext cx="2937510" cy="292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48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7230" y="4128054"/>
            <a:ext cx="2937510" cy="3108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52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230" y="4438878"/>
            <a:ext cx="2937510" cy="292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56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230" y="4731294"/>
            <a:ext cx="2937510" cy="29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60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7610" y="75917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test: SP 8 BYTES</a:t>
            </a:r>
            <a:endParaRPr lang="en-US" altLang="zh-CN" dirty="0">
              <a:solidFill>
                <a:srgbClr val="555555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7610" y="136099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test: </a:t>
            </a:r>
            <a:r>
              <a:rPr lang="en-US" altLang="zh-CN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LR</a:t>
            </a:r>
            <a:r>
              <a:rPr lang="zh-CN" altLang="en-US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8 </a:t>
            </a:r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BYTES</a:t>
            </a:r>
            <a:endParaRPr lang="en-US" altLang="zh-CN" dirty="0">
              <a:solidFill>
                <a:srgbClr val="555555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37610" y="1778151"/>
            <a:ext cx="34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input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 size 4 BYTES</a:t>
            </a:r>
          </a:p>
        </p:txBody>
      </p:sp>
      <p:sp>
        <p:nvSpPr>
          <p:cNvPr id="25" name="矩形 24"/>
          <p:cNvSpPr/>
          <p:nvPr/>
        </p:nvSpPr>
        <p:spPr>
          <a:xfrm>
            <a:off x="3737610" y="2085453"/>
            <a:ext cx="34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input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 size 4 BYTES</a:t>
            </a:r>
          </a:p>
        </p:txBody>
      </p:sp>
      <p:sp>
        <p:nvSpPr>
          <p:cNvPr id="26" name="矩形 25"/>
          <p:cNvSpPr/>
          <p:nvPr/>
        </p:nvSpPr>
        <p:spPr>
          <a:xfrm>
            <a:off x="697230" y="5023710"/>
            <a:ext cx="2937510" cy="29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64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7230" y="5316126"/>
            <a:ext cx="2937510" cy="292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7230" y="5608542"/>
            <a:ext cx="2937510" cy="292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230" y="5900958"/>
            <a:ext cx="2937510" cy="292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12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7230" y="6193374"/>
            <a:ext cx="2937510" cy="292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smtClean="0">
                <a:latin typeface="Courier New" charset="0"/>
                <a:ea typeface="Courier New" charset="0"/>
                <a:cs typeface="Courier New" charset="0"/>
              </a:rPr>
              <a:t>16</a:t>
            </a:r>
            <a:endParaRPr kumimoji="1" lang="zh-CN" alt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37610" y="3914134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local </a:t>
            </a:r>
            <a:r>
              <a:rPr lang="en-US" altLang="zh-CN" dirty="0" err="1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local[] 16BYTES</a:t>
            </a:r>
            <a:endParaRPr lang="en-US" altLang="zh-CN" dirty="0">
              <a:solidFill>
                <a:srgbClr val="555555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7610" y="465437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local </a:t>
            </a:r>
            <a:r>
              <a:rPr lang="en-US" altLang="zh-CN" dirty="0" err="1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j = 2</a:t>
            </a:r>
            <a:endParaRPr lang="en-US" altLang="zh-CN" dirty="0">
              <a:solidFill>
                <a:srgbClr val="555555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37610" y="4977323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latin typeface="Courier New" charset="0"/>
                <a:ea typeface="Courier New" charset="0"/>
                <a:cs typeface="Courier New" charset="0"/>
              </a:rPr>
              <a:t>local</a:t>
            </a:r>
            <a:r>
              <a:rPr lang="is-IS" altLang="zh-CN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var i = 1   </a:t>
            </a:r>
            <a:endParaRPr lang="is-IS" altLang="zh-CN" dirty="0">
              <a:solidFill>
                <a:srgbClr val="555555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37610" y="546233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bar: SP 8 BYTES</a:t>
            </a:r>
          </a:p>
        </p:txBody>
      </p:sp>
      <p:sp>
        <p:nvSpPr>
          <p:cNvPr id="35" name="矩形 34"/>
          <p:cNvSpPr/>
          <p:nvPr/>
        </p:nvSpPr>
        <p:spPr>
          <a:xfrm>
            <a:off x="3737610" y="604716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bar: LR 8 BYTES</a:t>
            </a: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697230" y="6485790"/>
            <a:ext cx="0" cy="2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634740" y="6485790"/>
            <a:ext cx="0" cy="2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737610" y="27621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Padding</a:t>
            </a:r>
            <a:endParaRPr lang="en-US" altLang="zh-CN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0"/>
            <a:ext cx="7886700" cy="1325563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Ret </a:t>
            </a:r>
            <a:r>
              <a:rPr lang="en-US" dirty="0" err="1">
                <a:latin typeface="Courier New"/>
                <a:cs typeface="Courier New"/>
              </a:rPr>
              <a:t>Userspace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120141"/>
            <a:ext cx="8473697" cy="56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AAAB5-3946-4F94-8293-4EB1C8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0"/>
            <a:ext cx="7886700" cy="1325563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Basic  - Ret </a:t>
            </a:r>
            <a:r>
              <a:rPr lang="en-US" dirty="0" err="1">
                <a:latin typeface="Courier New"/>
                <a:cs typeface="Courier New"/>
              </a:rPr>
              <a:t>Userspace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417002"/>
            <a:ext cx="8755380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</TotalTime>
  <Words>105</Words>
  <Application>Microsoft Macintosh PowerPoint</Application>
  <PresentationFormat>信纸(8.5x11 英寸)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Courier New</vt:lpstr>
      <vt:lpstr>DengXian</vt:lpstr>
      <vt:lpstr>等线</vt:lpstr>
      <vt:lpstr>等线 Light</vt:lpstr>
      <vt:lpstr>Arial</vt:lpstr>
      <vt:lpstr>office theme</vt:lpstr>
      <vt:lpstr>Kernel Exploit</vt:lpstr>
      <vt:lpstr>Basic  - AAPCS64</vt:lpstr>
      <vt:lpstr>Basic  - Func layout</vt:lpstr>
      <vt:lpstr>Basic  - Func layout</vt:lpstr>
      <vt:lpstr>Basic  - Func layout</vt:lpstr>
      <vt:lpstr>Basic  - Func layout</vt:lpstr>
      <vt:lpstr>Basic  - Stack layout</vt:lpstr>
      <vt:lpstr>Basic  - Ret Userspace</vt:lpstr>
      <vt:lpstr>Basic  - Ret Userspace</vt:lpstr>
      <vt:lpstr>Basic  - Ret Userspace</vt:lpstr>
      <vt:lpstr>Basic  - Ret Userspace</vt:lpstr>
      <vt:lpstr>Basic  - RetKernelSpace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feng chen</cp:lastModifiedBy>
  <cp:revision>13</cp:revision>
  <dcterms:created xsi:type="dcterms:W3CDTF">2013-07-15T20:26:40Z</dcterms:created>
  <dcterms:modified xsi:type="dcterms:W3CDTF">2018-01-06T15:35:11Z</dcterms:modified>
</cp:coreProperties>
</file>