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60" r:id="rId2"/>
    <p:sldId id="316" r:id="rId3"/>
    <p:sldId id="263" r:id="rId4"/>
    <p:sldId id="264" r:id="rId5"/>
    <p:sldId id="278" r:id="rId6"/>
    <p:sldId id="266" r:id="rId7"/>
    <p:sldId id="307" r:id="rId8"/>
    <p:sldId id="308" r:id="rId9"/>
    <p:sldId id="311" r:id="rId10"/>
    <p:sldId id="272" r:id="rId11"/>
    <p:sldId id="310" r:id="rId12"/>
    <p:sldId id="309" r:id="rId13"/>
    <p:sldId id="273" r:id="rId14"/>
    <p:sldId id="275" r:id="rId15"/>
    <p:sldId id="279" r:id="rId16"/>
    <p:sldId id="312" r:id="rId17"/>
    <p:sldId id="280" r:id="rId18"/>
    <p:sldId id="287" r:id="rId19"/>
    <p:sldId id="285" r:id="rId20"/>
    <p:sldId id="286" r:id="rId21"/>
    <p:sldId id="288" r:id="rId22"/>
    <p:sldId id="294" r:id="rId23"/>
    <p:sldId id="295" r:id="rId24"/>
    <p:sldId id="290" r:id="rId25"/>
    <p:sldId id="296" r:id="rId26"/>
    <p:sldId id="297" r:id="rId27"/>
    <p:sldId id="298" r:id="rId28"/>
    <p:sldId id="289" r:id="rId29"/>
    <p:sldId id="299" r:id="rId30"/>
    <p:sldId id="300" r:id="rId31"/>
    <p:sldId id="291" r:id="rId32"/>
    <p:sldId id="293" r:id="rId33"/>
    <p:sldId id="292" r:id="rId34"/>
    <p:sldId id="31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1A"/>
    <a:srgbClr val="19CFC8"/>
    <a:srgbClr val="2C47B2"/>
    <a:srgbClr val="8E1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457" autoAdjust="0"/>
  </p:normalViewPr>
  <p:slideViewPr>
    <p:cSldViewPr snapToGrid="0">
      <p:cViewPr varScale="1">
        <p:scale>
          <a:sx n="75" d="100"/>
          <a:sy n="75" d="100"/>
        </p:scale>
        <p:origin x="19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EF8F0-F8F0-4DE4-8B3F-071F3E73D229}" type="doc">
      <dgm:prSet loTypeId="urn:microsoft.com/office/officeart/2005/8/layout/p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E69126F-190E-4BAB-9EFE-C1B54A522F5B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Literatur-recherche</a:t>
          </a:r>
        </a:p>
      </dgm:t>
    </dgm:pt>
    <dgm:pt modelId="{541357F2-0170-4451-A244-7A4B42916886}" type="parTrans" cxnId="{E00F9B39-8F74-4F5F-BC03-EF93B13056BD}">
      <dgm:prSet/>
      <dgm:spPr/>
      <dgm:t>
        <a:bodyPr/>
        <a:lstStyle/>
        <a:p>
          <a:endParaRPr lang="de-DE"/>
        </a:p>
      </dgm:t>
    </dgm:pt>
    <dgm:pt modelId="{85A6F599-E19D-4896-9C75-511554C9AC30}" type="sibTrans" cxnId="{E00F9B39-8F74-4F5F-BC03-EF93B13056BD}">
      <dgm:prSet/>
      <dgm:spPr/>
      <dgm:t>
        <a:bodyPr/>
        <a:lstStyle/>
        <a:p>
          <a:endParaRPr lang="de-DE"/>
        </a:p>
      </dgm:t>
    </dgm:pt>
    <dgm:pt modelId="{96A07314-2F51-4CDA-A764-DA0130B5D5E5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Stand des Wissens</a:t>
          </a:r>
        </a:p>
      </dgm:t>
    </dgm:pt>
    <dgm:pt modelId="{6CA2A9AE-14AC-4176-894D-2CC6178E41CB}" type="parTrans" cxnId="{B146A3C0-18D7-4A99-BF4B-121DBB558EB4}">
      <dgm:prSet/>
      <dgm:spPr/>
      <dgm:t>
        <a:bodyPr/>
        <a:lstStyle/>
        <a:p>
          <a:endParaRPr lang="de-DE"/>
        </a:p>
      </dgm:t>
    </dgm:pt>
    <dgm:pt modelId="{E67306C9-D905-4DF5-94A5-2205233A1BD0}" type="sibTrans" cxnId="{B146A3C0-18D7-4A99-BF4B-121DBB558EB4}">
      <dgm:prSet/>
      <dgm:spPr/>
      <dgm:t>
        <a:bodyPr/>
        <a:lstStyle/>
        <a:p>
          <a:endParaRPr lang="de-DE"/>
        </a:p>
      </dgm:t>
    </dgm:pt>
    <dgm:pt modelId="{F22908FB-41A0-40DE-A2CC-4663AE0B615D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Anforderungen</a:t>
          </a:r>
        </a:p>
      </dgm:t>
    </dgm:pt>
    <dgm:pt modelId="{E0FDB5AF-49A5-4B4A-B509-C50199E428A1}" type="parTrans" cxnId="{D27F504A-F111-4A2A-AE22-64F532DCAD8C}">
      <dgm:prSet/>
      <dgm:spPr/>
      <dgm:t>
        <a:bodyPr/>
        <a:lstStyle/>
        <a:p>
          <a:endParaRPr lang="de-DE"/>
        </a:p>
      </dgm:t>
    </dgm:pt>
    <dgm:pt modelId="{0FD243D1-9B19-4E41-A5B0-490EB1447508}" type="sibTrans" cxnId="{D27F504A-F111-4A2A-AE22-64F532DCAD8C}">
      <dgm:prSet/>
      <dgm:spPr/>
      <dgm:t>
        <a:bodyPr/>
        <a:lstStyle/>
        <a:p>
          <a:endParaRPr lang="de-DE"/>
        </a:p>
      </dgm:t>
    </dgm:pt>
    <dgm:pt modelId="{C10236D0-1D09-49C5-B533-D890E5DEED89}" type="pres">
      <dgm:prSet presAssocID="{2BAEF8F0-F8F0-4DE4-8B3F-071F3E73D229}" presName="Name0" presStyleCnt="0">
        <dgm:presLayoutVars>
          <dgm:dir/>
          <dgm:resizeHandles val="exact"/>
        </dgm:presLayoutVars>
      </dgm:prSet>
      <dgm:spPr/>
    </dgm:pt>
    <dgm:pt modelId="{CC3D865F-CB5A-4CE1-801C-0BE17F8C42B9}" type="pres">
      <dgm:prSet presAssocID="{2E69126F-190E-4BAB-9EFE-C1B54A522F5B}" presName="compNode" presStyleCnt="0"/>
      <dgm:spPr/>
    </dgm:pt>
    <dgm:pt modelId="{CF33DD97-4400-4AF4-95DB-BE5B60E1F22A}" type="pres">
      <dgm:prSet presAssocID="{2E69126F-190E-4BAB-9EFE-C1B54A522F5B}" presName="pictRect" presStyleLbl="node1" presStyleIdx="0" presStyleCnt="3"/>
      <dgm:spPr>
        <a:solidFill>
          <a:schemeClr val="bg1"/>
        </a:solidFill>
      </dgm:spPr>
    </dgm:pt>
    <dgm:pt modelId="{7FB2042F-EEA0-4F68-98E3-189297E58234}" type="pres">
      <dgm:prSet presAssocID="{2E69126F-190E-4BAB-9EFE-C1B54A522F5B}" presName="textRect" presStyleLbl="revTx" presStyleIdx="0" presStyleCnt="3">
        <dgm:presLayoutVars>
          <dgm:bulletEnabled val="1"/>
        </dgm:presLayoutVars>
      </dgm:prSet>
      <dgm:spPr/>
    </dgm:pt>
    <dgm:pt modelId="{346B01F9-1D3A-4495-8379-2A1A88715EDF}" type="pres">
      <dgm:prSet presAssocID="{85A6F599-E19D-4896-9C75-511554C9AC30}" presName="sibTrans" presStyleLbl="sibTrans2D1" presStyleIdx="0" presStyleCnt="0"/>
      <dgm:spPr/>
    </dgm:pt>
    <dgm:pt modelId="{385ABDBD-673B-48BC-9CD0-E6BE528920BE}" type="pres">
      <dgm:prSet presAssocID="{96A07314-2F51-4CDA-A764-DA0130B5D5E5}" presName="compNode" presStyleCnt="0"/>
      <dgm:spPr/>
    </dgm:pt>
    <dgm:pt modelId="{D08EC33A-F0A8-462A-81FB-3DE456F5A2CA}" type="pres">
      <dgm:prSet presAssocID="{96A07314-2F51-4CDA-A764-DA0130B5D5E5}" presName="pictRect" presStyleLbl="node1" presStyleIdx="1" presStyleCnt="3"/>
      <dgm:spPr>
        <a:solidFill>
          <a:schemeClr val="bg1"/>
        </a:solidFill>
      </dgm:spPr>
    </dgm:pt>
    <dgm:pt modelId="{DF8B100C-3339-483C-A169-B0DDCF7545DB}" type="pres">
      <dgm:prSet presAssocID="{96A07314-2F51-4CDA-A764-DA0130B5D5E5}" presName="textRect" presStyleLbl="revTx" presStyleIdx="1" presStyleCnt="3">
        <dgm:presLayoutVars>
          <dgm:bulletEnabled val="1"/>
        </dgm:presLayoutVars>
      </dgm:prSet>
      <dgm:spPr/>
    </dgm:pt>
    <dgm:pt modelId="{B5D338D4-33D2-4F43-8584-3C35BD3CB97D}" type="pres">
      <dgm:prSet presAssocID="{E67306C9-D905-4DF5-94A5-2205233A1BD0}" presName="sibTrans" presStyleLbl="sibTrans2D1" presStyleIdx="0" presStyleCnt="0"/>
      <dgm:spPr/>
    </dgm:pt>
    <dgm:pt modelId="{746DBFB4-533B-4CBC-864A-B77848E63CA8}" type="pres">
      <dgm:prSet presAssocID="{F22908FB-41A0-40DE-A2CC-4663AE0B615D}" presName="compNode" presStyleCnt="0"/>
      <dgm:spPr/>
    </dgm:pt>
    <dgm:pt modelId="{B71E1B4D-5ED7-4B94-83FA-203ED4307E7A}" type="pres">
      <dgm:prSet presAssocID="{F22908FB-41A0-40DE-A2CC-4663AE0B615D}" presName="pictRect" presStyleLbl="node1" presStyleIdx="2" presStyleCnt="3"/>
      <dgm:spPr>
        <a:solidFill>
          <a:schemeClr val="bg1"/>
        </a:solidFill>
      </dgm:spPr>
    </dgm:pt>
    <dgm:pt modelId="{41F323DD-B679-4C73-914E-FA0B56BE25F1}" type="pres">
      <dgm:prSet presAssocID="{F22908FB-41A0-40DE-A2CC-4663AE0B615D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8D7C80D6-155B-4550-8FCB-A612F62755B2}" type="presOf" srcId="{85A6F599-E19D-4896-9C75-511554C9AC30}" destId="{346B01F9-1D3A-4495-8379-2A1A88715EDF}" srcOrd="0" destOrd="0" presId="urn:microsoft.com/office/officeart/2005/8/layout/pList1"/>
    <dgm:cxn modelId="{B661B94F-8794-4FF9-B2EF-AA0A34248D8D}" type="presOf" srcId="{2BAEF8F0-F8F0-4DE4-8B3F-071F3E73D229}" destId="{C10236D0-1D09-49C5-B533-D890E5DEED89}" srcOrd="0" destOrd="0" presId="urn:microsoft.com/office/officeart/2005/8/layout/pList1"/>
    <dgm:cxn modelId="{A8618855-8155-498A-AF44-E6F34E7B381F}" type="presOf" srcId="{96A07314-2F51-4CDA-A764-DA0130B5D5E5}" destId="{DF8B100C-3339-483C-A169-B0DDCF7545DB}" srcOrd="0" destOrd="0" presId="urn:microsoft.com/office/officeart/2005/8/layout/pList1"/>
    <dgm:cxn modelId="{B146A3C0-18D7-4A99-BF4B-121DBB558EB4}" srcId="{2BAEF8F0-F8F0-4DE4-8B3F-071F3E73D229}" destId="{96A07314-2F51-4CDA-A764-DA0130B5D5E5}" srcOrd="1" destOrd="0" parTransId="{6CA2A9AE-14AC-4176-894D-2CC6178E41CB}" sibTransId="{E67306C9-D905-4DF5-94A5-2205233A1BD0}"/>
    <dgm:cxn modelId="{D27F504A-F111-4A2A-AE22-64F532DCAD8C}" srcId="{2BAEF8F0-F8F0-4DE4-8B3F-071F3E73D229}" destId="{F22908FB-41A0-40DE-A2CC-4663AE0B615D}" srcOrd="2" destOrd="0" parTransId="{E0FDB5AF-49A5-4B4A-B509-C50199E428A1}" sibTransId="{0FD243D1-9B19-4E41-A5B0-490EB1447508}"/>
    <dgm:cxn modelId="{E00F9B39-8F74-4F5F-BC03-EF93B13056BD}" srcId="{2BAEF8F0-F8F0-4DE4-8B3F-071F3E73D229}" destId="{2E69126F-190E-4BAB-9EFE-C1B54A522F5B}" srcOrd="0" destOrd="0" parTransId="{541357F2-0170-4451-A244-7A4B42916886}" sibTransId="{85A6F599-E19D-4896-9C75-511554C9AC30}"/>
    <dgm:cxn modelId="{57F1B605-98A9-49B0-AC91-CF17FFBA59F9}" type="presOf" srcId="{E67306C9-D905-4DF5-94A5-2205233A1BD0}" destId="{B5D338D4-33D2-4F43-8584-3C35BD3CB97D}" srcOrd="0" destOrd="0" presId="urn:microsoft.com/office/officeart/2005/8/layout/pList1"/>
    <dgm:cxn modelId="{F5AB6C45-CCAC-4E94-9D21-ACEB7002228D}" type="presOf" srcId="{F22908FB-41A0-40DE-A2CC-4663AE0B615D}" destId="{41F323DD-B679-4C73-914E-FA0B56BE25F1}" srcOrd="0" destOrd="0" presId="urn:microsoft.com/office/officeart/2005/8/layout/pList1"/>
    <dgm:cxn modelId="{F12FEE6B-406F-481C-AC03-21742CCD0F68}" type="presOf" srcId="{2E69126F-190E-4BAB-9EFE-C1B54A522F5B}" destId="{7FB2042F-EEA0-4F68-98E3-189297E58234}" srcOrd="0" destOrd="0" presId="urn:microsoft.com/office/officeart/2005/8/layout/pList1"/>
    <dgm:cxn modelId="{781F3062-2563-4561-B80A-733D8C622AA4}" type="presParOf" srcId="{C10236D0-1D09-49C5-B533-D890E5DEED89}" destId="{CC3D865F-CB5A-4CE1-801C-0BE17F8C42B9}" srcOrd="0" destOrd="0" presId="urn:microsoft.com/office/officeart/2005/8/layout/pList1"/>
    <dgm:cxn modelId="{2D0F7E27-0FBD-4F2D-A82B-FA34C9A4E3F9}" type="presParOf" srcId="{CC3D865F-CB5A-4CE1-801C-0BE17F8C42B9}" destId="{CF33DD97-4400-4AF4-95DB-BE5B60E1F22A}" srcOrd="0" destOrd="0" presId="urn:microsoft.com/office/officeart/2005/8/layout/pList1"/>
    <dgm:cxn modelId="{44D881FE-D610-4C8D-96B3-C1773DA53D33}" type="presParOf" srcId="{CC3D865F-CB5A-4CE1-801C-0BE17F8C42B9}" destId="{7FB2042F-EEA0-4F68-98E3-189297E58234}" srcOrd="1" destOrd="0" presId="urn:microsoft.com/office/officeart/2005/8/layout/pList1"/>
    <dgm:cxn modelId="{C3263ED9-4187-407D-9558-3708D5DB5C27}" type="presParOf" srcId="{C10236D0-1D09-49C5-B533-D890E5DEED89}" destId="{346B01F9-1D3A-4495-8379-2A1A88715EDF}" srcOrd="1" destOrd="0" presId="urn:microsoft.com/office/officeart/2005/8/layout/pList1"/>
    <dgm:cxn modelId="{DD3700B2-2A6E-46B2-85F7-1793E77D9155}" type="presParOf" srcId="{C10236D0-1D09-49C5-B533-D890E5DEED89}" destId="{385ABDBD-673B-48BC-9CD0-E6BE528920BE}" srcOrd="2" destOrd="0" presId="urn:microsoft.com/office/officeart/2005/8/layout/pList1"/>
    <dgm:cxn modelId="{5573439D-DBDE-480F-A36E-F5365A3786B6}" type="presParOf" srcId="{385ABDBD-673B-48BC-9CD0-E6BE528920BE}" destId="{D08EC33A-F0A8-462A-81FB-3DE456F5A2CA}" srcOrd="0" destOrd="0" presId="urn:microsoft.com/office/officeart/2005/8/layout/pList1"/>
    <dgm:cxn modelId="{C38CB2FB-0725-40D0-86C0-96AC6156D00D}" type="presParOf" srcId="{385ABDBD-673B-48BC-9CD0-E6BE528920BE}" destId="{DF8B100C-3339-483C-A169-B0DDCF7545DB}" srcOrd="1" destOrd="0" presId="urn:microsoft.com/office/officeart/2005/8/layout/pList1"/>
    <dgm:cxn modelId="{6857A68A-2463-4EBB-93E1-EBB632CEBD7C}" type="presParOf" srcId="{C10236D0-1D09-49C5-B533-D890E5DEED89}" destId="{B5D338D4-33D2-4F43-8584-3C35BD3CB97D}" srcOrd="3" destOrd="0" presId="urn:microsoft.com/office/officeart/2005/8/layout/pList1"/>
    <dgm:cxn modelId="{D96338C7-298F-4954-AF55-2E4CA8C2A3A0}" type="presParOf" srcId="{C10236D0-1D09-49C5-B533-D890E5DEED89}" destId="{746DBFB4-533B-4CBC-864A-B77848E63CA8}" srcOrd="4" destOrd="0" presId="urn:microsoft.com/office/officeart/2005/8/layout/pList1"/>
    <dgm:cxn modelId="{E43BA96C-644E-4A73-8143-BC510DB75669}" type="presParOf" srcId="{746DBFB4-533B-4CBC-864A-B77848E63CA8}" destId="{B71E1B4D-5ED7-4B94-83FA-203ED4307E7A}" srcOrd="0" destOrd="0" presId="urn:microsoft.com/office/officeart/2005/8/layout/pList1"/>
    <dgm:cxn modelId="{C72D3262-EFA4-4240-96B4-68DCF3FE67AD}" type="presParOf" srcId="{746DBFB4-533B-4CBC-864A-B77848E63CA8}" destId="{41F323DD-B679-4C73-914E-FA0B56BE25F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AEF8F0-F8F0-4DE4-8B3F-071F3E73D229}" type="doc">
      <dgm:prSet loTypeId="urn:microsoft.com/office/officeart/2005/8/layout/p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E69126F-190E-4BAB-9EFE-C1B54A522F5B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Literatur-recherche</a:t>
          </a:r>
        </a:p>
      </dgm:t>
    </dgm:pt>
    <dgm:pt modelId="{541357F2-0170-4451-A244-7A4B42916886}" type="parTrans" cxnId="{E00F9B39-8F74-4F5F-BC03-EF93B13056BD}">
      <dgm:prSet/>
      <dgm:spPr/>
      <dgm:t>
        <a:bodyPr/>
        <a:lstStyle/>
        <a:p>
          <a:endParaRPr lang="de-DE"/>
        </a:p>
      </dgm:t>
    </dgm:pt>
    <dgm:pt modelId="{85A6F599-E19D-4896-9C75-511554C9AC30}" type="sibTrans" cxnId="{E00F9B39-8F74-4F5F-BC03-EF93B13056BD}">
      <dgm:prSet/>
      <dgm:spPr/>
      <dgm:t>
        <a:bodyPr/>
        <a:lstStyle/>
        <a:p>
          <a:endParaRPr lang="de-DE"/>
        </a:p>
      </dgm:t>
    </dgm:pt>
    <dgm:pt modelId="{96A07314-2F51-4CDA-A764-DA0130B5D5E5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65000"/>
                </a:schemeClr>
              </a:solidFill>
            </a:rPr>
            <a:t>Stand des Wissens</a:t>
          </a:r>
        </a:p>
      </dgm:t>
    </dgm:pt>
    <dgm:pt modelId="{6CA2A9AE-14AC-4176-894D-2CC6178E41CB}" type="parTrans" cxnId="{B146A3C0-18D7-4A99-BF4B-121DBB558EB4}">
      <dgm:prSet/>
      <dgm:spPr/>
      <dgm:t>
        <a:bodyPr/>
        <a:lstStyle/>
        <a:p>
          <a:endParaRPr lang="de-DE"/>
        </a:p>
      </dgm:t>
    </dgm:pt>
    <dgm:pt modelId="{E67306C9-D905-4DF5-94A5-2205233A1BD0}" type="sibTrans" cxnId="{B146A3C0-18D7-4A99-BF4B-121DBB558EB4}">
      <dgm:prSet/>
      <dgm:spPr/>
      <dgm:t>
        <a:bodyPr/>
        <a:lstStyle/>
        <a:p>
          <a:endParaRPr lang="de-DE"/>
        </a:p>
      </dgm:t>
    </dgm:pt>
    <dgm:pt modelId="{F22908FB-41A0-40DE-A2CC-4663AE0B615D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65000"/>
                </a:schemeClr>
              </a:solidFill>
            </a:rPr>
            <a:t>Anforderungen</a:t>
          </a:r>
        </a:p>
      </dgm:t>
    </dgm:pt>
    <dgm:pt modelId="{E0FDB5AF-49A5-4B4A-B509-C50199E428A1}" type="parTrans" cxnId="{D27F504A-F111-4A2A-AE22-64F532DCAD8C}">
      <dgm:prSet/>
      <dgm:spPr/>
      <dgm:t>
        <a:bodyPr/>
        <a:lstStyle/>
        <a:p>
          <a:endParaRPr lang="de-DE"/>
        </a:p>
      </dgm:t>
    </dgm:pt>
    <dgm:pt modelId="{0FD243D1-9B19-4E41-A5B0-490EB1447508}" type="sibTrans" cxnId="{D27F504A-F111-4A2A-AE22-64F532DCAD8C}">
      <dgm:prSet/>
      <dgm:spPr/>
      <dgm:t>
        <a:bodyPr/>
        <a:lstStyle/>
        <a:p>
          <a:endParaRPr lang="de-DE"/>
        </a:p>
      </dgm:t>
    </dgm:pt>
    <dgm:pt modelId="{C10236D0-1D09-49C5-B533-D890E5DEED89}" type="pres">
      <dgm:prSet presAssocID="{2BAEF8F0-F8F0-4DE4-8B3F-071F3E73D229}" presName="Name0" presStyleCnt="0">
        <dgm:presLayoutVars>
          <dgm:dir/>
          <dgm:resizeHandles val="exact"/>
        </dgm:presLayoutVars>
      </dgm:prSet>
      <dgm:spPr/>
    </dgm:pt>
    <dgm:pt modelId="{CC3D865F-CB5A-4CE1-801C-0BE17F8C42B9}" type="pres">
      <dgm:prSet presAssocID="{2E69126F-190E-4BAB-9EFE-C1B54A522F5B}" presName="compNode" presStyleCnt="0"/>
      <dgm:spPr/>
    </dgm:pt>
    <dgm:pt modelId="{CF33DD97-4400-4AF4-95DB-BE5B60E1F22A}" type="pres">
      <dgm:prSet presAssocID="{2E69126F-190E-4BAB-9EFE-C1B54A522F5B}" presName="pictRect" presStyleLbl="node1" presStyleIdx="0" presStyleCnt="3"/>
      <dgm:spPr>
        <a:solidFill>
          <a:schemeClr val="bg1"/>
        </a:solidFill>
      </dgm:spPr>
    </dgm:pt>
    <dgm:pt modelId="{7FB2042F-EEA0-4F68-98E3-189297E58234}" type="pres">
      <dgm:prSet presAssocID="{2E69126F-190E-4BAB-9EFE-C1B54A522F5B}" presName="textRect" presStyleLbl="revTx" presStyleIdx="0" presStyleCnt="3">
        <dgm:presLayoutVars>
          <dgm:bulletEnabled val="1"/>
        </dgm:presLayoutVars>
      </dgm:prSet>
      <dgm:spPr/>
    </dgm:pt>
    <dgm:pt modelId="{346B01F9-1D3A-4495-8379-2A1A88715EDF}" type="pres">
      <dgm:prSet presAssocID="{85A6F599-E19D-4896-9C75-511554C9AC30}" presName="sibTrans" presStyleLbl="sibTrans2D1" presStyleIdx="0" presStyleCnt="0"/>
      <dgm:spPr/>
    </dgm:pt>
    <dgm:pt modelId="{385ABDBD-673B-48BC-9CD0-E6BE528920BE}" type="pres">
      <dgm:prSet presAssocID="{96A07314-2F51-4CDA-A764-DA0130B5D5E5}" presName="compNode" presStyleCnt="0"/>
      <dgm:spPr/>
    </dgm:pt>
    <dgm:pt modelId="{D08EC33A-F0A8-462A-81FB-3DE456F5A2CA}" type="pres">
      <dgm:prSet presAssocID="{96A07314-2F51-4CDA-A764-DA0130B5D5E5}" presName="pictRect" presStyleLbl="node1" presStyleIdx="1" presStyleCnt="3"/>
      <dgm:spPr>
        <a:solidFill>
          <a:schemeClr val="bg1">
            <a:lumMod val="65000"/>
          </a:schemeClr>
        </a:solidFill>
      </dgm:spPr>
    </dgm:pt>
    <dgm:pt modelId="{DF8B100C-3339-483C-A169-B0DDCF7545DB}" type="pres">
      <dgm:prSet presAssocID="{96A07314-2F51-4CDA-A764-DA0130B5D5E5}" presName="textRect" presStyleLbl="revTx" presStyleIdx="1" presStyleCnt="3">
        <dgm:presLayoutVars>
          <dgm:bulletEnabled val="1"/>
        </dgm:presLayoutVars>
      </dgm:prSet>
      <dgm:spPr/>
    </dgm:pt>
    <dgm:pt modelId="{B5D338D4-33D2-4F43-8584-3C35BD3CB97D}" type="pres">
      <dgm:prSet presAssocID="{E67306C9-D905-4DF5-94A5-2205233A1BD0}" presName="sibTrans" presStyleLbl="sibTrans2D1" presStyleIdx="0" presStyleCnt="0"/>
      <dgm:spPr/>
    </dgm:pt>
    <dgm:pt modelId="{746DBFB4-533B-4CBC-864A-B77848E63CA8}" type="pres">
      <dgm:prSet presAssocID="{F22908FB-41A0-40DE-A2CC-4663AE0B615D}" presName="compNode" presStyleCnt="0"/>
      <dgm:spPr/>
    </dgm:pt>
    <dgm:pt modelId="{B71E1B4D-5ED7-4B94-83FA-203ED4307E7A}" type="pres">
      <dgm:prSet presAssocID="{F22908FB-41A0-40DE-A2CC-4663AE0B615D}" presName="pictRect" presStyleLbl="node1" presStyleIdx="2" presStyleCnt="3"/>
      <dgm:spPr>
        <a:solidFill>
          <a:schemeClr val="bg1">
            <a:lumMod val="65000"/>
          </a:schemeClr>
        </a:solidFill>
      </dgm:spPr>
    </dgm:pt>
    <dgm:pt modelId="{41F323DD-B679-4C73-914E-FA0B56BE25F1}" type="pres">
      <dgm:prSet presAssocID="{F22908FB-41A0-40DE-A2CC-4663AE0B615D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8D7C80D6-155B-4550-8FCB-A612F62755B2}" type="presOf" srcId="{85A6F599-E19D-4896-9C75-511554C9AC30}" destId="{346B01F9-1D3A-4495-8379-2A1A88715EDF}" srcOrd="0" destOrd="0" presId="urn:microsoft.com/office/officeart/2005/8/layout/pList1"/>
    <dgm:cxn modelId="{B661B94F-8794-4FF9-B2EF-AA0A34248D8D}" type="presOf" srcId="{2BAEF8F0-F8F0-4DE4-8B3F-071F3E73D229}" destId="{C10236D0-1D09-49C5-B533-D890E5DEED89}" srcOrd="0" destOrd="0" presId="urn:microsoft.com/office/officeart/2005/8/layout/pList1"/>
    <dgm:cxn modelId="{A8618855-8155-498A-AF44-E6F34E7B381F}" type="presOf" srcId="{96A07314-2F51-4CDA-A764-DA0130B5D5E5}" destId="{DF8B100C-3339-483C-A169-B0DDCF7545DB}" srcOrd="0" destOrd="0" presId="urn:microsoft.com/office/officeart/2005/8/layout/pList1"/>
    <dgm:cxn modelId="{B146A3C0-18D7-4A99-BF4B-121DBB558EB4}" srcId="{2BAEF8F0-F8F0-4DE4-8B3F-071F3E73D229}" destId="{96A07314-2F51-4CDA-A764-DA0130B5D5E5}" srcOrd="1" destOrd="0" parTransId="{6CA2A9AE-14AC-4176-894D-2CC6178E41CB}" sibTransId="{E67306C9-D905-4DF5-94A5-2205233A1BD0}"/>
    <dgm:cxn modelId="{D27F504A-F111-4A2A-AE22-64F532DCAD8C}" srcId="{2BAEF8F0-F8F0-4DE4-8B3F-071F3E73D229}" destId="{F22908FB-41A0-40DE-A2CC-4663AE0B615D}" srcOrd="2" destOrd="0" parTransId="{E0FDB5AF-49A5-4B4A-B509-C50199E428A1}" sibTransId="{0FD243D1-9B19-4E41-A5B0-490EB1447508}"/>
    <dgm:cxn modelId="{E00F9B39-8F74-4F5F-BC03-EF93B13056BD}" srcId="{2BAEF8F0-F8F0-4DE4-8B3F-071F3E73D229}" destId="{2E69126F-190E-4BAB-9EFE-C1B54A522F5B}" srcOrd="0" destOrd="0" parTransId="{541357F2-0170-4451-A244-7A4B42916886}" sibTransId="{85A6F599-E19D-4896-9C75-511554C9AC30}"/>
    <dgm:cxn modelId="{57F1B605-98A9-49B0-AC91-CF17FFBA59F9}" type="presOf" srcId="{E67306C9-D905-4DF5-94A5-2205233A1BD0}" destId="{B5D338D4-33D2-4F43-8584-3C35BD3CB97D}" srcOrd="0" destOrd="0" presId="urn:microsoft.com/office/officeart/2005/8/layout/pList1"/>
    <dgm:cxn modelId="{F5AB6C45-CCAC-4E94-9D21-ACEB7002228D}" type="presOf" srcId="{F22908FB-41A0-40DE-A2CC-4663AE0B615D}" destId="{41F323DD-B679-4C73-914E-FA0B56BE25F1}" srcOrd="0" destOrd="0" presId="urn:microsoft.com/office/officeart/2005/8/layout/pList1"/>
    <dgm:cxn modelId="{F12FEE6B-406F-481C-AC03-21742CCD0F68}" type="presOf" srcId="{2E69126F-190E-4BAB-9EFE-C1B54A522F5B}" destId="{7FB2042F-EEA0-4F68-98E3-189297E58234}" srcOrd="0" destOrd="0" presId="urn:microsoft.com/office/officeart/2005/8/layout/pList1"/>
    <dgm:cxn modelId="{781F3062-2563-4561-B80A-733D8C622AA4}" type="presParOf" srcId="{C10236D0-1D09-49C5-B533-D890E5DEED89}" destId="{CC3D865F-CB5A-4CE1-801C-0BE17F8C42B9}" srcOrd="0" destOrd="0" presId="urn:microsoft.com/office/officeart/2005/8/layout/pList1"/>
    <dgm:cxn modelId="{2D0F7E27-0FBD-4F2D-A82B-FA34C9A4E3F9}" type="presParOf" srcId="{CC3D865F-CB5A-4CE1-801C-0BE17F8C42B9}" destId="{CF33DD97-4400-4AF4-95DB-BE5B60E1F22A}" srcOrd="0" destOrd="0" presId="urn:microsoft.com/office/officeart/2005/8/layout/pList1"/>
    <dgm:cxn modelId="{44D881FE-D610-4C8D-96B3-C1773DA53D33}" type="presParOf" srcId="{CC3D865F-CB5A-4CE1-801C-0BE17F8C42B9}" destId="{7FB2042F-EEA0-4F68-98E3-189297E58234}" srcOrd="1" destOrd="0" presId="urn:microsoft.com/office/officeart/2005/8/layout/pList1"/>
    <dgm:cxn modelId="{C3263ED9-4187-407D-9558-3708D5DB5C27}" type="presParOf" srcId="{C10236D0-1D09-49C5-B533-D890E5DEED89}" destId="{346B01F9-1D3A-4495-8379-2A1A88715EDF}" srcOrd="1" destOrd="0" presId="urn:microsoft.com/office/officeart/2005/8/layout/pList1"/>
    <dgm:cxn modelId="{DD3700B2-2A6E-46B2-85F7-1793E77D9155}" type="presParOf" srcId="{C10236D0-1D09-49C5-B533-D890E5DEED89}" destId="{385ABDBD-673B-48BC-9CD0-E6BE528920BE}" srcOrd="2" destOrd="0" presId="urn:microsoft.com/office/officeart/2005/8/layout/pList1"/>
    <dgm:cxn modelId="{5573439D-DBDE-480F-A36E-F5365A3786B6}" type="presParOf" srcId="{385ABDBD-673B-48BC-9CD0-E6BE528920BE}" destId="{D08EC33A-F0A8-462A-81FB-3DE456F5A2CA}" srcOrd="0" destOrd="0" presId="urn:microsoft.com/office/officeart/2005/8/layout/pList1"/>
    <dgm:cxn modelId="{C38CB2FB-0725-40D0-86C0-96AC6156D00D}" type="presParOf" srcId="{385ABDBD-673B-48BC-9CD0-E6BE528920BE}" destId="{DF8B100C-3339-483C-A169-B0DDCF7545DB}" srcOrd="1" destOrd="0" presId="urn:microsoft.com/office/officeart/2005/8/layout/pList1"/>
    <dgm:cxn modelId="{6857A68A-2463-4EBB-93E1-EBB632CEBD7C}" type="presParOf" srcId="{C10236D0-1D09-49C5-B533-D890E5DEED89}" destId="{B5D338D4-33D2-4F43-8584-3C35BD3CB97D}" srcOrd="3" destOrd="0" presId="urn:microsoft.com/office/officeart/2005/8/layout/pList1"/>
    <dgm:cxn modelId="{D96338C7-298F-4954-AF55-2E4CA8C2A3A0}" type="presParOf" srcId="{C10236D0-1D09-49C5-B533-D890E5DEED89}" destId="{746DBFB4-533B-4CBC-864A-B77848E63CA8}" srcOrd="4" destOrd="0" presId="urn:microsoft.com/office/officeart/2005/8/layout/pList1"/>
    <dgm:cxn modelId="{E43BA96C-644E-4A73-8143-BC510DB75669}" type="presParOf" srcId="{746DBFB4-533B-4CBC-864A-B77848E63CA8}" destId="{B71E1B4D-5ED7-4B94-83FA-203ED4307E7A}" srcOrd="0" destOrd="0" presId="urn:microsoft.com/office/officeart/2005/8/layout/pList1"/>
    <dgm:cxn modelId="{C72D3262-EFA4-4240-96B4-68DCF3FE67AD}" type="presParOf" srcId="{746DBFB4-533B-4CBC-864A-B77848E63CA8}" destId="{41F323DD-B679-4C73-914E-FA0B56BE25F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CA713-ECBC-436E-BFCD-27F5D50EA74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24F7EC2-D61E-4075-A389-0D59C5CA906D}">
      <dgm:prSet phldrT="[Text]" custT="1"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de-DE" sz="4800" dirty="0"/>
            <a:t>Begriffstabelle</a:t>
          </a:r>
        </a:p>
      </dgm:t>
    </dgm:pt>
    <dgm:pt modelId="{C60F8B53-2010-41F0-87AF-AB20D8267744}" type="parTrans" cxnId="{634970E9-904D-42B5-861D-E21EBCC0E996}">
      <dgm:prSet/>
      <dgm:spPr/>
      <dgm:t>
        <a:bodyPr/>
        <a:lstStyle/>
        <a:p>
          <a:endParaRPr lang="de-DE"/>
        </a:p>
      </dgm:t>
    </dgm:pt>
    <dgm:pt modelId="{CC077C83-8250-4EEC-BCCA-F09CF49D8E47}" type="sibTrans" cxnId="{634970E9-904D-42B5-861D-E21EBCC0E996}">
      <dgm:prSet/>
      <dgm:spPr/>
      <dgm:t>
        <a:bodyPr/>
        <a:lstStyle/>
        <a:p>
          <a:endParaRPr lang="de-DE"/>
        </a:p>
      </dgm:t>
    </dgm:pt>
    <dgm:pt modelId="{BA2AD547-262A-459D-9F44-769C35BCD298}">
      <dgm:prSet phldrT="[Text]" custT="1"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de-DE" sz="4800" dirty="0"/>
            <a:t>Datenbankverzeichnis</a:t>
          </a:r>
        </a:p>
      </dgm:t>
    </dgm:pt>
    <dgm:pt modelId="{31184F4A-9E1C-4D69-AC07-2FCBFDFBFC6C}" type="parTrans" cxnId="{F776D2EC-73BC-4AAE-91C1-C6BCD52EC31D}">
      <dgm:prSet/>
      <dgm:spPr/>
      <dgm:t>
        <a:bodyPr/>
        <a:lstStyle/>
        <a:p>
          <a:endParaRPr lang="de-DE"/>
        </a:p>
      </dgm:t>
    </dgm:pt>
    <dgm:pt modelId="{F8426A42-CF33-45B7-869E-D4833895C5F2}" type="sibTrans" cxnId="{F776D2EC-73BC-4AAE-91C1-C6BCD52EC31D}">
      <dgm:prSet/>
      <dgm:spPr/>
      <dgm:t>
        <a:bodyPr/>
        <a:lstStyle/>
        <a:p>
          <a:endParaRPr lang="de-DE"/>
        </a:p>
      </dgm:t>
    </dgm:pt>
    <dgm:pt modelId="{46B69CCC-710E-41CC-93A8-93644781E882}">
      <dgm:prSet phldrT="[Text]" custT="1"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de-DE" sz="4800" dirty="0"/>
            <a:t>Auswahlkriterien</a:t>
          </a:r>
        </a:p>
      </dgm:t>
    </dgm:pt>
    <dgm:pt modelId="{5B64D7D9-FF4C-40E8-9BCE-CF82E33355CA}" type="parTrans" cxnId="{3D437B05-EB36-4FDA-8353-EF808BEE5564}">
      <dgm:prSet/>
      <dgm:spPr/>
      <dgm:t>
        <a:bodyPr/>
        <a:lstStyle/>
        <a:p>
          <a:endParaRPr lang="de-DE"/>
        </a:p>
      </dgm:t>
    </dgm:pt>
    <dgm:pt modelId="{E4EDE18E-ABB1-4622-9110-328F2A66F9FD}" type="sibTrans" cxnId="{3D437B05-EB36-4FDA-8353-EF808BEE5564}">
      <dgm:prSet/>
      <dgm:spPr/>
      <dgm:t>
        <a:bodyPr/>
        <a:lstStyle/>
        <a:p>
          <a:endParaRPr lang="de-DE"/>
        </a:p>
      </dgm:t>
    </dgm:pt>
    <dgm:pt modelId="{4FA94B19-ABB3-415E-A6D1-47B40CA53F20}" type="pres">
      <dgm:prSet presAssocID="{95BCA713-ECBC-436E-BFCD-27F5D50EA74D}" presName="linearFlow" presStyleCnt="0">
        <dgm:presLayoutVars>
          <dgm:dir/>
          <dgm:resizeHandles val="exact"/>
        </dgm:presLayoutVars>
      </dgm:prSet>
      <dgm:spPr/>
    </dgm:pt>
    <dgm:pt modelId="{51F63750-4A17-414D-8C3A-8E706CA48213}" type="pres">
      <dgm:prSet presAssocID="{024F7EC2-D61E-4075-A389-0D59C5CA906D}" presName="composite" presStyleCnt="0"/>
      <dgm:spPr/>
    </dgm:pt>
    <dgm:pt modelId="{E1F4074C-85E2-406C-8452-C47CDB970180}" type="pres">
      <dgm:prSet presAssocID="{024F7EC2-D61E-4075-A389-0D59C5CA906D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F72E54FA-4800-4FF3-B2CA-975FCEFD02E6}" type="pres">
      <dgm:prSet presAssocID="{024F7EC2-D61E-4075-A389-0D59C5CA906D}" presName="txShp" presStyleLbl="node1" presStyleIdx="0" presStyleCnt="3">
        <dgm:presLayoutVars>
          <dgm:bulletEnabled val="1"/>
        </dgm:presLayoutVars>
      </dgm:prSet>
      <dgm:spPr/>
    </dgm:pt>
    <dgm:pt modelId="{8110BFD0-A03F-4E37-9684-B23C5F3D5675}" type="pres">
      <dgm:prSet presAssocID="{CC077C83-8250-4EEC-BCCA-F09CF49D8E47}" presName="spacing" presStyleCnt="0"/>
      <dgm:spPr/>
    </dgm:pt>
    <dgm:pt modelId="{4DFA1107-12DE-4A76-94FF-2FE9A7B3147B}" type="pres">
      <dgm:prSet presAssocID="{BA2AD547-262A-459D-9F44-769C35BCD298}" presName="composite" presStyleCnt="0"/>
      <dgm:spPr/>
    </dgm:pt>
    <dgm:pt modelId="{D871C6FC-1BD0-4A37-ABBC-D2423AE10744}" type="pres">
      <dgm:prSet presAssocID="{BA2AD547-262A-459D-9F44-769C35BCD298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412D188F-DC81-4DE1-9875-C73B5F3D9ED8}" type="pres">
      <dgm:prSet presAssocID="{BA2AD547-262A-459D-9F44-769C35BCD298}" presName="txShp" presStyleLbl="node1" presStyleIdx="1" presStyleCnt="3">
        <dgm:presLayoutVars>
          <dgm:bulletEnabled val="1"/>
        </dgm:presLayoutVars>
      </dgm:prSet>
      <dgm:spPr/>
    </dgm:pt>
    <dgm:pt modelId="{6D321332-50F2-460D-9A7D-E276124A3A7D}" type="pres">
      <dgm:prSet presAssocID="{F8426A42-CF33-45B7-869E-D4833895C5F2}" presName="spacing" presStyleCnt="0"/>
      <dgm:spPr/>
    </dgm:pt>
    <dgm:pt modelId="{750B2950-C5A3-436B-9A47-F45FDD5A0E70}" type="pres">
      <dgm:prSet presAssocID="{46B69CCC-710E-41CC-93A8-93644781E882}" presName="composite" presStyleCnt="0"/>
      <dgm:spPr/>
    </dgm:pt>
    <dgm:pt modelId="{CA918B2B-0501-45D6-8368-A047389B7E01}" type="pres">
      <dgm:prSet presAssocID="{46B69CCC-710E-41CC-93A8-93644781E882}" presName="imgShp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BABF7D90-BE39-495B-A9F6-E5CDA42DB277}" type="pres">
      <dgm:prSet presAssocID="{46B69CCC-710E-41CC-93A8-93644781E882}" presName="txShp" presStyleLbl="node1" presStyleIdx="2" presStyleCnt="3">
        <dgm:presLayoutVars>
          <dgm:bulletEnabled val="1"/>
        </dgm:presLayoutVars>
      </dgm:prSet>
      <dgm:spPr/>
    </dgm:pt>
  </dgm:ptLst>
  <dgm:cxnLst>
    <dgm:cxn modelId="{3D437B05-EB36-4FDA-8353-EF808BEE5564}" srcId="{95BCA713-ECBC-436E-BFCD-27F5D50EA74D}" destId="{46B69CCC-710E-41CC-93A8-93644781E882}" srcOrd="2" destOrd="0" parTransId="{5B64D7D9-FF4C-40E8-9BCE-CF82E33355CA}" sibTransId="{E4EDE18E-ABB1-4622-9110-328F2A66F9FD}"/>
    <dgm:cxn modelId="{6E2E6AF4-CF45-4D4C-AA4C-51512426CBAD}" type="presOf" srcId="{024F7EC2-D61E-4075-A389-0D59C5CA906D}" destId="{F72E54FA-4800-4FF3-B2CA-975FCEFD02E6}" srcOrd="0" destOrd="0" presId="urn:microsoft.com/office/officeart/2005/8/layout/vList3"/>
    <dgm:cxn modelId="{634970E9-904D-42B5-861D-E21EBCC0E996}" srcId="{95BCA713-ECBC-436E-BFCD-27F5D50EA74D}" destId="{024F7EC2-D61E-4075-A389-0D59C5CA906D}" srcOrd="0" destOrd="0" parTransId="{C60F8B53-2010-41F0-87AF-AB20D8267744}" sibTransId="{CC077C83-8250-4EEC-BCCA-F09CF49D8E47}"/>
    <dgm:cxn modelId="{221C6A90-72B1-459D-9515-ADBD9A5F4991}" type="presOf" srcId="{95BCA713-ECBC-436E-BFCD-27F5D50EA74D}" destId="{4FA94B19-ABB3-415E-A6D1-47B40CA53F20}" srcOrd="0" destOrd="0" presId="urn:microsoft.com/office/officeart/2005/8/layout/vList3"/>
    <dgm:cxn modelId="{F776D2EC-73BC-4AAE-91C1-C6BCD52EC31D}" srcId="{95BCA713-ECBC-436E-BFCD-27F5D50EA74D}" destId="{BA2AD547-262A-459D-9F44-769C35BCD298}" srcOrd="1" destOrd="0" parTransId="{31184F4A-9E1C-4D69-AC07-2FCBFDFBFC6C}" sibTransId="{F8426A42-CF33-45B7-869E-D4833895C5F2}"/>
    <dgm:cxn modelId="{A826BC8C-F388-4E8A-9791-9978DEB94171}" type="presOf" srcId="{BA2AD547-262A-459D-9F44-769C35BCD298}" destId="{412D188F-DC81-4DE1-9875-C73B5F3D9ED8}" srcOrd="0" destOrd="0" presId="urn:microsoft.com/office/officeart/2005/8/layout/vList3"/>
    <dgm:cxn modelId="{785432F5-0F01-4992-AE5E-4A8E11CD8742}" type="presOf" srcId="{46B69CCC-710E-41CC-93A8-93644781E882}" destId="{BABF7D90-BE39-495B-A9F6-E5CDA42DB277}" srcOrd="0" destOrd="0" presId="urn:microsoft.com/office/officeart/2005/8/layout/vList3"/>
    <dgm:cxn modelId="{32C23A20-DD4F-4F66-AF1C-AA99FAAE79CF}" type="presParOf" srcId="{4FA94B19-ABB3-415E-A6D1-47B40CA53F20}" destId="{51F63750-4A17-414D-8C3A-8E706CA48213}" srcOrd="0" destOrd="0" presId="urn:microsoft.com/office/officeart/2005/8/layout/vList3"/>
    <dgm:cxn modelId="{AF2B515A-A7CC-429D-883D-09367AE8F7E3}" type="presParOf" srcId="{51F63750-4A17-414D-8C3A-8E706CA48213}" destId="{E1F4074C-85E2-406C-8452-C47CDB970180}" srcOrd="0" destOrd="0" presId="urn:microsoft.com/office/officeart/2005/8/layout/vList3"/>
    <dgm:cxn modelId="{474F0A3A-A26F-438B-BA08-B16C1A845132}" type="presParOf" srcId="{51F63750-4A17-414D-8C3A-8E706CA48213}" destId="{F72E54FA-4800-4FF3-B2CA-975FCEFD02E6}" srcOrd="1" destOrd="0" presId="urn:microsoft.com/office/officeart/2005/8/layout/vList3"/>
    <dgm:cxn modelId="{276BD538-3874-4C9A-AF16-7EE253CF308A}" type="presParOf" srcId="{4FA94B19-ABB3-415E-A6D1-47B40CA53F20}" destId="{8110BFD0-A03F-4E37-9684-B23C5F3D5675}" srcOrd="1" destOrd="0" presId="urn:microsoft.com/office/officeart/2005/8/layout/vList3"/>
    <dgm:cxn modelId="{BE7BDC0F-212A-4A1F-A730-5F308A44E0E2}" type="presParOf" srcId="{4FA94B19-ABB3-415E-A6D1-47B40CA53F20}" destId="{4DFA1107-12DE-4A76-94FF-2FE9A7B3147B}" srcOrd="2" destOrd="0" presId="urn:microsoft.com/office/officeart/2005/8/layout/vList3"/>
    <dgm:cxn modelId="{D0CF46DF-2590-4252-9500-1AF6375D1BBC}" type="presParOf" srcId="{4DFA1107-12DE-4A76-94FF-2FE9A7B3147B}" destId="{D871C6FC-1BD0-4A37-ABBC-D2423AE10744}" srcOrd="0" destOrd="0" presId="urn:microsoft.com/office/officeart/2005/8/layout/vList3"/>
    <dgm:cxn modelId="{6C816FC9-3F85-4CA8-B11C-5377A48BB894}" type="presParOf" srcId="{4DFA1107-12DE-4A76-94FF-2FE9A7B3147B}" destId="{412D188F-DC81-4DE1-9875-C73B5F3D9ED8}" srcOrd="1" destOrd="0" presId="urn:microsoft.com/office/officeart/2005/8/layout/vList3"/>
    <dgm:cxn modelId="{9D3308F8-07AD-40EE-8CF7-FDFEB645825E}" type="presParOf" srcId="{4FA94B19-ABB3-415E-A6D1-47B40CA53F20}" destId="{6D321332-50F2-460D-9A7D-E276124A3A7D}" srcOrd="3" destOrd="0" presId="urn:microsoft.com/office/officeart/2005/8/layout/vList3"/>
    <dgm:cxn modelId="{5CC384B8-C31A-4663-BCD4-C9BC4578FDFF}" type="presParOf" srcId="{4FA94B19-ABB3-415E-A6D1-47B40CA53F20}" destId="{750B2950-C5A3-436B-9A47-F45FDD5A0E70}" srcOrd="4" destOrd="0" presId="urn:microsoft.com/office/officeart/2005/8/layout/vList3"/>
    <dgm:cxn modelId="{12925A19-3654-4943-A5C1-5250AF580412}" type="presParOf" srcId="{750B2950-C5A3-436B-9A47-F45FDD5A0E70}" destId="{CA918B2B-0501-45D6-8368-A047389B7E01}" srcOrd="0" destOrd="0" presId="urn:microsoft.com/office/officeart/2005/8/layout/vList3"/>
    <dgm:cxn modelId="{83199FF1-901F-44EE-A026-0FB1802D45DF}" type="presParOf" srcId="{750B2950-C5A3-436B-9A47-F45FDD5A0E70}" destId="{BABF7D90-BE39-495B-A9F6-E5CDA42DB27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AEF8F0-F8F0-4DE4-8B3F-071F3E73D229}" type="doc">
      <dgm:prSet loTypeId="urn:microsoft.com/office/officeart/2005/8/layout/p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E69126F-190E-4BAB-9EFE-C1B54A522F5B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65000"/>
                </a:schemeClr>
              </a:solidFill>
            </a:rPr>
            <a:t>Literatur-recherche</a:t>
          </a:r>
        </a:p>
      </dgm:t>
    </dgm:pt>
    <dgm:pt modelId="{541357F2-0170-4451-A244-7A4B42916886}" type="parTrans" cxnId="{E00F9B39-8F74-4F5F-BC03-EF93B13056BD}">
      <dgm:prSet/>
      <dgm:spPr/>
      <dgm:t>
        <a:bodyPr/>
        <a:lstStyle/>
        <a:p>
          <a:endParaRPr lang="de-DE"/>
        </a:p>
      </dgm:t>
    </dgm:pt>
    <dgm:pt modelId="{85A6F599-E19D-4896-9C75-511554C9AC30}" type="sibTrans" cxnId="{E00F9B39-8F74-4F5F-BC03-EF93B13056BD}">
      <dgm:prSet/>
      <dgm:spPr/>
      <dgm:t>
        <a:bodyPr/>
        <a:lstStyle/>
        <a:p>
          <a:endParaRPr lang="de-DE"/>
        </a:p>
      </dgm:t>
    </dgm:pt>
    <dgm:pt modelId="{96A07314-2F51-4CDA-A764-DA0130B5D5E5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Stand des Wissens</a:t>
          </a:r>
        </a:p>
      </dgm:t>
    </dgm:pt>
    <dgm:pt modelId="{6CA2A9AE-14AC-4176-894D-2CC6178E41CB}" type="parTrans" cxnId="{B146A3C0-18D7-4A99-BF4B-121DBB558EB4}">
      <dgm:prSet/>
      <dgm:spPr/>
      <dgm:t>
        <a:bodyPr/>
        <a:lstStyle/>
        <a:p>
          <a:endParaRPr lang="de-DE"/>
        </a:p>
      </dgm:t>
    </dgm:pt>
    <dgm:pt modelId="{E67306C9-D905-4DF5-94A5-2205233A1BD0}" type="sibTrans" cxnId="{B146A3C0-18D7-4A99-BF4B-121DBB558EB4}">
      <dgm:prSet/>
      <dgm:spPr/>
      <dgm:t>
        <a:bodyPr/>
        <a:lstStyle/>
        <a:p>
          <a:endParaRPr lang="de-DE"/>
        </a:p>
      </dgm:t>
    </dgm:pt>
    <dgm:pt modelId="{F22908FB-41A0-40DE-A2CC-4663AE0B615D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65000"/>
                </a:schemeClr>
              </a:solidFill>
            </a:rPr>
            <a:t>Anforderungen</a:t>
          </a:r>
        </a:p>
      </dgm:t>
    </dgm:pt>
    <dgm:pt modelId="{E0FDB5AF-49A5-4B4A-B509-C50199E428A1}" type="parTrans" cxnId="{D27F504A-F111-4A2A-AE22-64F532DCAD8C}">
      <dgm:prSet/>
      <dgm:spPr/>
      <dgm:t>
        <a:bodyPr/>
        <a:lstStyle/>
        <a:p>
          <a:endParaRPr lang="de-DE"/>
        </a:p>
      </dgm:t>
    </dgm:pt>
    <dgm:pt modelId="{0FD243D1-9B19-4E41-A5B0-490EB1447508}" type="sibTrans" cxnId="{D27F504A-F111-4A2A-AE22-64F532DCAD8C}">
      <dgm:prSet/>
      <dgm:spPr/>
      <dgm:t>
        <a:bodyPr/>
        <a:lstStyle/>
        <a:p>
          <a:endParaRPr lang="de-DE"/>
        </a:p>
      </dgm:t>
    </dgm:pt>
    <dgm:pt modelId="{C10236D0-1D09-49C5-B533-D890E5DEED89}" type="pres">
      <dgm:prSet presAssocID="{2BAEF8F0-F8F0-4DE4-8B3F-071F3E73D229}" presName="Name0" presStyleCnt="0">
        <dgm:presLayoutVars>
          <dgm:dir/>
          <dgm:resizeHandles val="exact"/>
        </dgm:presLayoutVars>
      </dgm:prSet>
      <dgm:spPr/>
    </dgm:pt>
    <dgm:pt modelId="{CC3D865F-CB5A-4CE1-801C-0BE17F8C42B9}" type="pres">
      <dgm:prSet presAssocID="{2E69126F-190E-4BAB-9EFE-C1B54A522F5B}" presName="compNode" presStyleCnt="0"/>
      <dgm:spPr/>
    </dgm:pt>
    <dgm:pt modelId="{CF33DD97-4400-4AF4-95DB-BE5B60E1F22A}" type="pres">
      <dgm:prSet presAssocID="{2E69126F-190E-4BAB-9EFE-C1B54A522F5B}" presName="pictRect" presStyleLbl="node1" presStyleIdx="0" presStyleCnt="3"/>
      <dgm:spPr>
        <a:solidFill>
          <a:schemeClr val="bg1">
            <a:lumMod val="65000"/>
          </a:schemeClr>
        </a:solidFill>
      </dgm:spPr>
    </dgm:pt>
    <dgm:pt modelId="{7FB2042F-EEA0-4F68-98E3-189297E58234}" type="pres">
      <dgm:prSet presAssocID="{2E69126F-190E-4BAB-9EFE-C1B54A522F5B}" presName="textRect" presStyleLbl="revTx" presStyleIdx="0" presStyleCnt="3">
        <dgm:presLayoutVars>
          <dgm:bulletEnabled val="1"/>
        </dgm:presLayoutVars>
      </dgm:prSet>
      <dgm:spPr/>
    </dgm:pt>
    <dgm:pt modelId="{346B01F9-1D3A-4495-8379-2A1A88715EDF}" type="pres">
      <dgm:prSet presAssocID="{85A6F599-E19D-4896-9C75-511554C9AC30}" presName="sibTrans" presStyleLbl="sibTrans2D1" presStyleIdx="0" presStyleCnt="0"/>
      <dgm:spPr/>
    </dgm:pt>
    <dgm:pt modelId="{385ABDBD-673B-48BC-9CD0-E6BE528920BE}" type="pres">
      <dgm:prSet presAssocID="{96A07314-2F51-4CDA-A764-DA0130B5D5E5}" presName="compNode" presStyleCnt="0"/>
      <dgm:spPr/>
    </dgm:pt>
    <dgm:pt modelId="{D08EC33A-F0A8-462A-81FB-3DE456F5A2CA}" type="pres">
      <dgm:prSet presAssocID="{96A07314-2F51-4CDA-A764-DA0130B5D5E5}" presName="pictRect" presStyleLbl="node1" presStyleIdx="1" presStyleCnt="3"/>
      <dgm:spPr>
        <a:solidFill>
          <a:schemeClr val="bg1"/>
        </a:solidFill>
      </dgm:spPr>
    </dgm:pt>
    <dgm:pt modelId="{DF8B100C-3339-483C-A169-B0DDCF7545DB}" type="pres">
      <dgm:prSet presAssocID="{96A07314-2F51-4CDA-A764-DA0130B5D5E5}" presName="textRect" presStyleLbl="revTx" presStyleIdx="1" presStyleCnt="3">
        <dgm:presLayoutVars>
          <dgm:bulletEnabled val="1"/>
        </dgm:presLayoutVars>
      </dgm:prSet>
      <dgm:spPr/>
    </dgm:pt>
    <dgm:pt modelId="{B5D338D4-33D2-4F43-8584-3C35BD3CB97D}" type="pres">
      <dgm:prSet presAssocID="{E67306C9-D905-4DF5-94A5-2205233A1BD0}" presName="sibTrans" presStyleLbl="sibTrans2D1" presStyleIdx="0" presStyleCnt="0"/>
      <dgm:spPr/>
    </dgm:pt>
    <dgm:pt modelId="{746DBFB4-533B-4CBC-864A-B77848E63CA8}" type="pres">
      <dgm:prSet presAssocID="{F22908FB-41A0-40DE-A2CC-4663AE0B615D}" presName="compNode" presStyleCnt="0"/>
      <dgm:spPr/>
    </dgm:pt>
    <dgm:pt modelId="{B71E1B4D-5ED7-4B94-83FA-203ED4307E7A}" type="pres">
      <dgm:prSet presAssocID="{F22908FB-41A0-40DE-A2CC-4663AE0B615D}" presName="pictRect" presStyleLbl="node1" presStyleIdx="2" presStyleCnt="3"/>
      <dgm:spPr>
        <a:solidFill>
          <a:schemeClr val="bg1">
            <a:lumMod val="65000"/>
          </a:schemeClr>
        </a:solidFill>
      </dgm:spPr>
    </dgm:pt>
    <dgm:pt modelId="{41F323DD-B679-4C73-914E-FA0B56BE25F1}" type="pres">
      <dgm:prSet presAssocID="{F22908FB-41A0-40DE-A2CC-4663AE0B615D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8D7C80D6-155B-4550-8FCB-A612F62755B2}" type="presOf" srcId="{85A6F599-E19D-4896-9C75-511554C9AC30}" destId="{346B01F9-1D3A-4495-8379-2A1A88715EDF}" srcOrd="0" destOrd="0" presId="urn:microsoft.com/office/officeart/2005/8/layout/pList1"/>
    <dgm:cxn modelId="{B661B94F-8794-4FF9-B2EF-AA0A34248D8D}" type="presOf" srcId="{2BAEF8F0-F8F0-4DE4-8B3F-071F3E73D229}" destId="{C10236D0-1D09-49C5-B533-D890E5DEED89}" srcOrd="0" destOrd="0" presId="urn:microsoft.com/office/officeart/2005/8/layout/pList1"/>
    <dgm:cxn modelId="{A8618855-8155-498A-AF44-E6F34E7B381F}" type="presOf" srcId="{96A07314-2F51-4CDA-A764-DA0130B5D5E5}" destId="{DF8B100C-3339-483C-A169-B0DDCF7545DB}" srcOrd="0" destOrd="0" presId="urn:microsoft.com/office/officeart/2005/8/layout/pList1"/>
    <dgm:cxn modelId="{B146A3C0-18D7-4A99-BF4B-121DBB558EB4}" srcId="{2BAEF8F0-F8F0-4DE4-8B3F-071F3E73D229}" destId="{96A07314-2F51-4CDA-A764-DA0130B5D5E5}" srcOrd="1" destOrd="0" parTransId="{6CA2A9AE-14AC-4176-894D-2CC6178E41CB}" sibTransId="{E67306C9-D905-4DF5-94A5-2205233A1BD0}"/>
    <dgm:cxn modelId="{D27F504A-F111-4A2A-AE22-64F532DCAD8C}" srcId="{2BAEF8F0-F8F0-4DE4-8B3F-071F3E73D229}" destId="{F22908FB-41A0-40DE-A2CC-4663AE0B615D}" srcOrd="2" destOrd="0" parTransId="{E0FDB5AF-49A5-4B4A-B509-C50199E428A1}" sibTransId="{0FD243D1-9B19-4E41-A5B0-490EB1447508}"/>
    <dgm:cxn modelId="{E00F9B39-8F74-4F5F-BC03-EF93B13056BD}" srcId="{2BAEF8F0-F8F0-4DE4-8B3F-071F3E73D229}" destId="{2E69126F-190E-4BAB-9EFE-C1B54A522F5B}" srcOrd="0" destOrd="0" parTransId="{541357F2-0170-4451-A244-7A4B42916886}" sibTransId="{85A6F599-E19D-4896-9C75-511554C9AC30}"/>
    <dgm:cxn modelId="{57F1B605-98A9-49B0-AC91-CF17FFBA59F9}" type="presOf" srcId="{E67306C9-D905-4DF5-94A5-2205233A1BD0}" destId="{B5D338D4-33D2-4F43-8584-3C35BD3CB97D}" srcOrd="0" destOrd="0" presId="urn:microsoft.com/office/officeart/2005/8/layout/pList1"/>
    <dgm:cxn modelId="{F5AB6C45-CCAC-4E94-9D21-ACEB7002228D}" type="presOf" srcId="{F22908FB-41A0-40DE-A2CC-4663AE0B615D}" destId="{41F323DD-B679-4C73-914E-FA0B56BE25F1}" srcOrd="0" destOrd="0" presId="urn:microsoft.com/office/officeart/2005/8/layout/pList1"/>
    <dgm:cxn modelId="{F12FEE6B-406F-481C-AC03-21742CCD0F68}" type="presOf" srcId="{2E69126F-190E-4BAB-9EFE-C1B54A522F5B}" destId="{7FB2042F-EEA0-4F68-98E3-189297E58234}" srcOrd="0" destOrd="0" presId="urn:microsoft.com/office/officeart/2005/8/layout/pList1"/>
    <dgm:cxn modelId="{781F3062-2563-4561-B80A-733D8C622AA4}" type="presParOf" srcId="{C10236D0-1D09-49C5-B533-D890E5DEED89}" destId="{CC3D865F-CB5A-4CE1-801C-0BE17F8C42B9}" srcOrd="0" destOrd="0" presId="urn:microsoft.com/office/officeart/2005/8/layout/pList1"/>
    <dgm:cxn modelId="{2D0F7E27-0FBD-4F2D-A82B-FA34C9A4E3F9}" type="presParOf" srcId="{CC3D865F-CB5A-4CE1-801C-0BE17F8C42B9}" destId="{CF33DD97-4400-4AF4-95DB-BE5B60E1F22A}" srcOrd="0" destOrd="0" presId="urn:microsoft.com/office/officeart/2005/8/layout/pList1"/>
    <dgm:cxn modelId="{44D881FE-D610-4C8D-96B3-C1773DA53D33}" type="presParOf" srcId="{CC3D865F-CB5A-4CE1-801C-0BE17F8C42B9}" destId="{7FB2042F-EEA0-4F68-98E3-189297E58234}" srcOrd="1" destOrd="0" presId="urn:microsoft.com/office/officeart/2005/8/layout/pList1"/>
    <dgm:cxn modelId="{C3263ED9-4187-407D-9558-3708D5DB5C27}" type="presParOf" srcId="{C10236D0-1D09-49C5-B533-D890E5DEED89}" destId="{346B01F9-1D3A-4495-8379-2A1A88715EDF}" srcOrd="1" destOrd="0" presId="urn:microsoft.com/office/officeart/2005/8/layout/pList1"/>
    <dgm:cxn modelId="{DD3700B2-2A6E-46B2-85F7-1793E77D9155}" type="presParOf" srcId="{C10236D0-1D09-49C5-B533-D890E5DEED89}" destId="{385ABDBD-673B-48BC-9CD0-E6BE528920BE}" srcOrd="2" destOrd="0" presId="urn:microsoft.com/office/officeart/2005/8/layout/pList1"/>
    <dgm:cxn modelId="{5573439D-DBDE-480F-A36E-F5365A3786B6}" type="presParOf" srcId="{385ABDBD-673B-48BC-9CD0-E6BE528920BE}" destId="{D08EC33A-F0A8-462A-81FB-3DE456F5A2CA}" srcOrd="0" destOrd="0" presId="urn:microsoft.com/office/officeart/2005/8/layout/pList1"/>
    <dgm:cxn modelId="{C38CB2FB-0725-40D0-86C0-96AC6156D00D}" type="presParOf" srcId="{385ABDBD-673B-48BC-9CD0-E6BE528920BE}" destId="{DF8B100C-3339-483C-A169-B0DDCF7545DB}" srcOrd="1" destOrd="0" presId="urn:microsoft.com/office/officeart/2005/8/layout/pList1"/>
    <dgm:cxn modelId="{6857A68A-2463-4EBB-93E1-EBB632CEBD7C}" type="presParOf" srcId="{C10236D0-1D09-49C5-B533-D890E5DEED89}" destId="{B5D338D4-33D2-4F43-8584-3C35BD3CB97D}" srcOrd="3" destOrd="0" presId="urn:microsoft.com/office/officeart/2005/8/layout/pList1"/>
    <dgm:cxn modelId="{D96338C7-298F-4954-AF55-2E4CA8C2A3A0}" type="presParOf" srcId="{C10236D0-1D09-49C5-B533-D890E5DEED89}" destId="{746DBFB4-533B-4CBC-864A-B77848E63CA8}" srcOrd="4" destOrd="0" presId="urn:microsoft.com/office/officeart/2005/8/layout/pList1"/>
    <dgm:cxn modelId="{E43BA96C-644E-4A73-8143-BC510DB75669}" type="presParOf" srcId="{746DBFB4-533B-4CBC-864A-B77848E63CA8}" destId="{B71E1B4D-5ED7-4B94-83FA-203ED4307E7A}" srcOrd="0" destOrd="0" presId="urn:microsoft.com/office/officeart/2005/8/layout/pList1"/>
    <dgm:cxn modelId="{C72D3262-EFA4-4240-96B4-68DCF3FE67AD}" type="presParOf" srcId="{746DBFB4-533B-4CBC-864A-B77848E63CA8}" destId="{41F323DD-B679-4C73-914E-FA0B56BE25F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AEF8F0-F8F0-4DE4-8B3F-071F3E73D229}" type="doc">
      <dgm:prSet loTypeId="urn:microsoft.com/office/officeart/2005/8/layout/p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E69126F-190E-4BAB-9EFE-C1B54A522F5B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RNN</a:t>
          </a:r>
        </a:p>
      </dgm:t>
    </dgm:pt>
    <dgm:pt modelId="{541357F2-0170-4451-A244-7A4B42916886}" type="parTrans" cxnId="{E00F9B39-8F74-4F5F-BC03-EF93B13056BD}">
      <dgm:prSet/>
      <dgm:spPr/>
      <dgm:t>
        <a:bodyPr/>
        <a:lstStyle/>
        <a:p>
          <a:endParaRPr lang="de-DE"/>
        </a:p>
      </dgm:t>
    </dgm:pt>
    <dgm:pt modelId="{85A6F599-E19D-4896-9C75-511554C9AC30}" type="sibTrans" cxnId="{E00F9B39-8F74-4F5F-BC03-EF93B13056BD}">
      <dgm:prSet/>
      <dgm:spPr/>
      <dgm:t>
        <a:bodyPr/>
        <a:lstStyle/>
        <a:p>
          <a:endParaRPr lang="de-DE"/>
        </a:p>
      </dgm:t>
    </dgm:pt>
    <dgm:pt modelId="{96A07314-2F51-4CDA-A764-DA0130B5D5E5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Transformer</a:t>
          </a:r>
        </a:p>
      </dgm:t>
    </dgm:pt>
    <dgm:pt modelId="{6CA2A9AE-14AC-4176-894D-2CC6178E41CB}" type="parTrans" cxnId="{B146A3C0-18D7-4A99-BF4B-121DBB558EB4}">
      <dgm:prSet/>
      <dgm:spPr/>
      <dgm:t>
        <a:bodyPr/>
        <a:lstStyle/>
        <a:p>
          <a:endParaRPr lang="de-DE"/>
        </a:p>
      </dgm:t>
    </dgm:pt>
    <dgm:pt modelId="{E67306C9-D905-4DF5-94A5-2205233A1BD0}" type="sibTrans" cxnId="{B146A3C0-18D7-4A99-BF4B-121DBB558EB4}">
      <dgm:prSet/>
      <dgm:spPr/>
      <dgm:t>
        <a:bodyPr/>
        <a:lstStyle/>
        <a:p>
          <a:endParaRPr lang="de-DE"/>
        </a:p>
      </dgm:t>
    </dgm:pt>
    <dgm:pt modelId="{F22908FB-41A0-40DE-A2CC-4663AE0B615D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CNN</a:t>
          </a:r>
        </a:p>
      </dgm:t>
    </dgm:pt>
    <dgm:pt modelId="{E0FDB5AF-49A5-4B4A-B509-C50199E428A1}" type="parTrans" cxnId="{D27F504A-F111-4A2A-AE22-64F532DCAD8C}">
      <dgm:prSet/>
      <dgm:spPr/>
      <dgm:t>
        <a:bodyPr/>
        <a:lstStyle/>
        <a:p>
          <a:endParaRPr lang="de-DE"/>
        </a:p>
      </dgm:t>
    </dgm:pt>
    <dgm:pt modelId="{0FD243D1-9B19-4E41-A5B0-490EB1447508}" type="sibTrans" cxnId="{D27F504A-F111-4A2A-AE22-64F532DCAD8C}">
      <dgm:prSet/>
      <dgm:spPr/>
      <dgm:t>
        <a:bodyPr/>
        <a:lstStyle/>
        <a:p>
          <a:endParaRPr lang="de-DE"/>
        </a:p>
      </dgm:t>
    </dgm:pt>
    <dgm:pt modelId="{C10236D0-1D09-49C5-B533-D890E5DEED89}" type="pres">
      <dgm:prSet presAssocID="{2BAEF8F0-F8F0-4DE4-8B3F-071F3E73D229}" presName="Name0" presStyleCnt="0">
        <dgm:presLayoutVars>
          <dgm:dir/>
          <dgm:resizeHandles val="exact"/>
        </dgm:presLayoutVars>
      </dgm:prSet>
      <dgm:spPr/>
    </dgm:pt>
    <dgm:pt modelId="{CC3D865F-CB5A-4CE1-801C-0BE17F8C42B9}" type="pres">
      <dgm:prSet presAssocID="{2E69126F-190E-4BAB-9EFE-C1B54A522F5B}" presName="compNode" presStyleCnt="0"/>
      <dgm:spPr/>
    </dgm:pt>
    <dgm:pt modelId="{CF33DD97-4400-4AF4-95DB-BE5B60E1F22A}" type="pres">
      <dgm:prSet presAssocID="{2E69126F-190E-4BAB-9EFE-C1B54A522F5B}" presName="pictRect" presStyleLbl="nod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7FB2042F-EEA0-4F68-98E3-189297E58234}" type="pres">
      <dgm:prSet presAssocID="{2E69126F-190E-4BAB-9EFE-C1B54A522F5B}" presName="textRect" presStyleLbl="revTx" presStyleIdx="0" presStyleCnt="3">
        <dgm:presLayoutVars>
          <dgm:bulletEnabled val="1"/>
        </dgm:presLayoutVars>
      </dgm:prSet>
      <dgm:spPr/>
    </dgm:pt>
    <dgm:pt modelId="{346B01F9-1D3A-4495-8379-2A1A88715EDF}" type="pres">
      <dgm:prSet presAssocID="{85A6F599-E19D-4896-9C75-511554C9AC30}" presName="sibTrans" presStyleLbl="sibTrans2D1" presStyleIdx="0" presStyleCnt="0"/>
      <dgm:spPr/>
    </dgm:pt>
    <dgm:pt modelId="{385ABDBD-673B-48BC-9CD0-E6BE528920BE}" type="pres">
      <dgm:prSet presAssocID="{96A07314-2F51-4CDA-A764-DA0130B5D5E5}" presName="compNode" presStyleCnt="0"/>
      <dgm:spPr/>
    </dgm:pt>
    <dgm:pt modelId="{D08EC33A-F0A8-462A-81FB-3DE456F5A2CA}" type="pres">
      <dgm:prSet presAssocID="{96A07314-2F51-4CDA-A764-DA0130B5D5E5}" presName="pictRect" presStyleLbl="nod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F8B100C-3339-483C-A169-B0DDCF7545DB}" type="pres">
      <dgm:prSet presAssocID="{96A07314-2F51-4CDA-A764-DA0130B5D5E5}" presName="textRect" presStyleLbl="revTx" presStyleIdx="1" presStyleCnt="3">
        <dgm:presLayoutVars>
          <dgm:bulletEnabled val="1"/>
        </dgm:presLayoutVars>
      </dgm:prSet>
      <dgm:spPr/>
    </dgm:pt>
    <dgm:pt modelId="{B5D338D4-33D2-4F43-8584-3C35BD3CB97D}" type="pres">
      <dgm:prSet presAssocID="{E67306C9-D905-4DF5-94A5-2205233A1BD0}" presName="sibTrans" presStyleLbl="sibTrans2D1" presStyleIdx="0" presStyleCnt="0"/>
      <dgm:spPr/>
    </dgm:pt>
    <dgm:pt modelId="{746DBFB4-533B-4CBC-864A-B77848E63CA8}" type="pres">
      <dgm:prSet presAssocID="{F22908FB-41A0-40DE-A2CC-4663AE0B615D}" presName="compNode" presStyleCnt="0"/>
      <dgm:spPr/>
    </dgm:pt>
    <dgm:pt modelId="{B71E1B4D-5ED7-4B94-83FA-203ED4307E7A}" type="pres">
      <dgm:prSet presAssocID="{F22908FB-41A0-40DE-A2CC-4663AE0B615D}" presName="pictRect" presStyleLbl="nod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41F323DD-B679-4C73-914E-FA0B56BE25F1}" type="pres">
      <dgm:prSet presAssocID="{F22908FB-41A0-40DE-A2CC-4663AE0B615D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8D7C80D6-155B-4550-8FCB-A612F62755B2}" type="presOf" srcId="{85A6F599-E19D-4896-9C75-511554C9AC30}" destId="{346B01F9-1D3A-4495-8379-2A1A88715EDF}" srcOrd="0" destOrd="0" presId="urn:microsoft.com/office/officeart/2005/8/layout/pList1"/>
    <dgm:cxn modelId="{B661B94F-8794-4FF9-B2EF-AA0A34248D8D}" type="presOf" srcId="{2BAEF8F0-F8F0-4DE4-8B3F-071F3E73D229}" destId="{C10236D0-1D09-49C5-B533-D890E5DEED89}" srcOrd="0" destOrd="0" presId="urn:microsoft.com/office/officeart/2005/8/layout/pList1"/>
    <dgm:cxn modelId="{A8618855-8155-498A-AF44-E6F34E7B381F}" type="presOf" srcId="{96A07314-2F51-4CDA-A764-DA0130B5D5E5}" destId="{DF8B100C-3339-483C-A169-B0DDCF7545DB}" srcOrd="0" destOrd="0" presId="urn:microsoft.com/office/officeart/2005/8/layout/pList1"/>
    <dgm:cxn modelId="{B146A3C0-18D7-4A99-BF4B-121DBB558EB4}" srcId="{2BAEF8F0-F8F0-4DE4-8B3F-071F3E73D229}" destId="{96A07314-2F51-4CDA-A764-DA0130B5D5E5}" srcOrd="1" destOrd="0" parTransId="{6CA2A9AE-14AC-4176-894D-2CC6178E41CB}" sibTransId="{E67306C9-D905-4DF5-94A5-2205233A1BD0}"/>
    <dgm:cxn modelId="{D27F504A-F111-4A2A-AE22-64F532DCAD8C}" srcId="{2BAEF8F0-F8F0-4DE4-8B3F-071F3E73D229}" destId="{F22908FB-41A0-40DE-A2CC-4663AE0B615D}" srcOrd="2" destOrd="0" parTransId="{E0FDB5AF-49A5-4B4A-B509-C50199E428A1}" sibTransId="{0FD243D1-9B19-4E41-A5B0-490EB1447508}"/>
    <dgm:cxn modelId="{E00F9B39-8F74-4F5F-BC03-EF93B13056BD}" srcId="{2BAEF8F0-F8F0-4DE4-8B3F-071F3E73D229}" destId="{2E69126F-190E-4BAB-9EFE-C1B54A522F5B}" srcOrd="0" destOrd="0" parTransId="{541357F2-0170-4451-A244-7A4B42916886}" sibTransId="{85A6F599-E19D-4896-9C75-511554C9AC30}"/>
    <dgm:cxn modelId="{57F1B605-98A9-49B0-AC91-CF17FFBA59F9}" type="presOf" srcId="{E67306C9-D905-4DF5-94A5-2205233A1BD0}" destId="{B5D338D4-33D2-4F43-8584-3C35BD3CB97D}" srcOrd="0" destOrd="0" presId="urn:microsoft.com/office/officeart/2005/8/layout/pList1"/>
    <dgm:cxn modelId="{F5AB6C45-CCAC-4E94-9D21-ACEB7002228D}" type="presOf" srcId="{F22908FB-41A0-40DE-A2CC-4663AE0B615D}" destId="{41F323DD-B679-4C73-914E-FA0B56BE25F1}" srcOrd="0" destOrd="0" presId="urn:microsoft.com/office/officeart/2005/8/layout/pList1"/>
    <dgm:cxn modelId="{F12FEE6B-406F-481C-AC03-21742CCD0F68}" type="presOf" srcId="{2E69126F-190E-4BAB-9EFE-C1B54A522F5B}" destId="{7FB2042F-EEA0-4F68-98E3-189297E58234}" srcOrd="0" destOrd="0" presId="urn:microsoft.com/office/officeart/2005/8/layout/pList1"/>
    <dgm:cxn modelId="{781F3062-2563-4561-B80A-733D8C622AA4}" type="presParOf" srcId="{C10236D0-1D09-49C5-B533-D890E5DEED89}" destId="{CC3D865F-CB5A-4CE1-801C-0BE17F8C42B9}" srcOrd="0" destOrd="0" presId="urn:microsoft.com/office/officeart/2005/8/layout/pList1"/>
    <dgm:cxn modelId="{2D0F7E27-0FBD-4F2D-A82B-FA34C9A4E3F9}" type="presParOf" srcId="{CC3D865F-CB5A-4CE1-801C-0BE17F8C42B9}" destId="{CF33DD97-4400-4AF4-95DB-BE5B60E1F22A}" srcOrd="0" destOrd="0" presId="urn:microsoft.com/office/officeart/2005/8/layout/pList1"/>
    <dgm:cxn modelId="{44D881FE-D610-4C8D-96B3-C1773DA53D33}" type="presParOf" srcId="{CC3D865F-CB5A-4CE1-801C-0BE17F8C42B9}" destId="{7FB2042F-EEA0-4F68-98E3-189297E58234}" srcOrd="1" destOrd="0" presId="urn:microsoft.com/office/officeart/2005/8/layout/pList1"/>
    <dgm:cxn modelId="{C3263ED9-4187-407D-9558-3708D5DB5C27}" type="presParOf" srcId="{C10236D0-1D09-49C5-B533-D890E5DEED89}" destId="{346B01F9-1D3A-4495-8379-2A1A88715EDF}" srcOrd="1" destOrd="0" presId="urn:microsoft.com/office/officeart/2005/8/layout/pList1"/>
    <dgm:cxn modelId="{DD3700B2-2A6E-46B2-85F7-1793E77D9155}" type="presParOf" srcId="{C10236D0-1D09-49C5-B533-D890E5DEED89}" destId="{385ABDBD-673B-48BC-9CD0-E6BE528920BE}" srcOrd="2" destOrd="0" presId="urn:microsoft.com/office/officeart/2005/8/layout/pList1"/>
    <dgm:cxn modelId="{5573439D-DBDE-480F-A36E-F5365A3786B6}" type="presParOf" srcId="{385ABDBD-673B-48BC-9CD0-E6BE528920BE}" destId="{D08EC33A-F0A8-462A-81FB-3DE456F5A2CA}" srcOrd="0" destOrd="0" presId="urn:microsoft.com/office/officeart/2005/8/layout/pList1"/>
    <dgm:cxn modelId="{C38CB2FB-0725-40D0-86C0-96AC6156D00D}" type="presParOf" srcId="{385ABDBD-673B-48BC-9CD0-E6BE528920BE}" destId="{DF8B100C-3339-483C-A169-B0DDCF7545DB}" srcOrd="1" destOrd="0" presId="urn:microsoft.com/office/officeart/2005/8/layout/pList1"/>
    <dgm:cxn modelId="{6857A68A-2463-4EBB-93E1-EBB632CEBD7C}" type="presParOf" srcId="{C10236D0-1D09-49C5-B533-D890E5DEED89}" destId="{B5D338D4-33D2-4F43-8584-3C35BD3CB97D}" srcOrd="3" destOrd="0" presId="urn:microsoft.com/office/officeart/2005/8/layout/pList1"/>
    <dgm:cxn modelId="{D96338C7-298F-4954-AF55-2E4CA8C2A3A0}" type="presParOf" srcId="{C10236D0-1D09-49C5-B533-D890E5DEED89}" destId="{746DBFB4-533B-4CBC-864A-B77848E63CA8}" srcOrd="4" destOrd="0" presId="urn:microsoft.com/office/officeart/2005/8/layout/pList1"/>
    <dgm:cxn modelId="{E43BA96C-644E-4A73-8143-BC510DB75669}" type="presParOf" srcId="{746DBFB4-533B-4CBC-864A-B77848E63CA8}" destId="{B71E1B4D-5ED7-4B94-83FA-203ED4307E7A}" srcOrd="0" destOrd="0" presId="urn:microsoft.com/office/officeart/2005/8/layout/pList1"/>
    <dgm:cxn modelId="{C72D3262-EFA4-4240-96B4-68DCF3FE67AD}" type="presParOf" srcId="{746DBFB4-533B-4CBC-864A-B77848E63CA8}" destId="{41F323DD-B679-4C73-914E-FA0B56BE25F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AEF8F0-F8F0-4DE4-8B3F-071F3E73D229}" type="doc">
      <dgm:prSet loTypeId="urn:microsoft.com/office/officeart/2005/8/layout/p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E69126F-190E-4BAB-9EFE-C1B54A522F5B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65000"/>
                </a:schemeClr>
              </a:solidFill>
            </a:rPr>
            <a:t>Literatur-recherche</a:t>
          </a:r>
        </a:p>
      </dgm:t>
    </dgm:pt>
    <dgm:pt modelId="{541357F2-0170-4451-A244-7A4B42916886}" type="parTrans" cxnId="{E00F9B39-8F74-4F5F-BC03-EF93B13056BD}">
      <dgm:prSet/>
      <dgm:spPr/>
      <dgm:t>
        <a:bodyPr/>
        <a:lstStyle/>
        <a:p>
          <a:endParaRPr lang="de-DE"/>
        </a:p>
      </dgm:t>
    </dgm:pt>
    <dgm:pt modelId="{85A6F599-E19D-4896-9C75-511554C9AC30}" type="sibTrans" cxnId="{E00F9B39-8F74-4F5F-BC03-EF93B13056BD}">
      <dgm:prSet/>
      <dgm:spPr/>
      <dgm:t>
        <a:bodyPr/>
        <a:lstStyle/>
        <a:p>
          <a:endParaRPr lang="de-DE"/>
        </a:p>
      </dgm:t>
    </dgm:pt>
    <dgm:pt modelId="{96A07314-2F51-4CDA-A764-DA0130B5D5E5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65000"/>
                </a:schemeClr>
              </a:solidFill>
            </a:rPr>
            <a:t>Stand des Wissens</a:t>
          </a:r>
        </a:p>
      </dgm:t>
    </dgm:pt>
    <dgm:pt modelId="{6CA2A9AE-14AC-4176-894D-2CC6178E41CB}" type="parTrans" cxnId="{B146A3C0-18D7-4A99-BF4B-121DBB558EB4}">
      <dgm:prSet/>
      <dgm:spPr/>
      <dgm:t>
        <a:bodyPr/>
        <a:lstStyle/>
        <a:p>
          <a:endParaRPr lang="de-DE"/>
        </a:p>
      </dgm:t>
    </dgm:pt>
    <dgm:pt modelId="{E67306C9-D905-4DF5-94A5-2205233A1BD0}" type="sibTrans" cxnId="{B146A3C0-18D7-4A99-BF4B-121DBB558EB4}">
      <dgm:prSet/>
      <dgm:spPr/>
      <dgm:t>
        <a:bodyPr/>
        <a:lstStyle/>
        <a:p>
          <a:endParaRPr lang="de-DE"/>
        </a:p>
      </dgm:t>
    </dgm:pt>
    <dgm:pt modelId="{F22908FB-41A0-40DE-A2CC-4663AE0B615D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Anforderungen</a:t>
          </a:r>
        </a:p>
      </dgm:t>
    </dgm:pt>
    <dgm:pt modelId="{E0FDB5AF-49A5-4B4A-B509-C50199E428A1}" type="parTrans" cxnId="{D27F504A-F111-4A2A-AE22-64F532DCAD8C}">
      <dgm:prSet/>
      <dgm:spPr/>
      <dgm:t>
        <a:bodyPr/>
        <a:lstStyle/>
        <a:p>
          <a:endParaRPr lang="de-DE"/>
        </a:p>
      </dgm:t>
    </dgm:pt>
    <dgm:pt modelId="{0FD243D1-9B19-4E41-A5B0-490EB1447508}" type="sibTrans" cxnId="{D27F504A-F111-4A2A-AE22-64F532DCAD8C}">
      <dgm:prSet/>
      <dgm:spPr/>
      <dgm:t>
        <a:bodyPr/>
        <a:lstStyle/>
        <a:p>
          <a:endParaRPr lang="de-DE"/>
        </a:p>
      </dgm:t>
    </dgm:pt>
    <dgm:pt modelId="{C10236D0-1D09-49C5-B533-D890E5DEED89}" type="pres">
      <dgm:prSet presAssocID="{2BAEF8F0-F8F0-4DE4-8B3F-071F3E73D229}" presName="Name0" presStyleCnt="0">
        <dgm:presLayoutVars>
          <dgm:dir/>
          <dgm:resizeHandles val="exact"/>
        </dgm:presLayoutVars>
      </dgm:prSet>
      <dgm:spPr/>
    </dgm:pt>
    <dgm:pt modelId="{CC3D865F-CB5A-4CE1-801C-0BE17F8C42B9}" type="pres">
      <dgm:prSet presAssocID="{2E69126F-190E-4BAB-9EFE-C1B54A522F5B}" presName="compNode" presStyleCnt="0"/>
      <dgm:spPr/>
    </dgm:pt>
    <dgm:pt modelId="{CF33DD97-4400-4AF4-95DB-BE5B60E1F22A}" type="pres">
      <dgm:prSet presAssocID="{2E69126F-190E-4BAB-9EFE-C1B54A522F5B}" presName="pictRect" presStyleLbl="node1" presStyleIdx="0" presStyleCnt="3"/>
      <dgm:spPr>
        <a:solidFill>
          <a:schemeClr val="bg1">
            <a:lumMod val="65000"/>
          </a:schemeClr>
        </a:solidFill>
      </dgm:spPr>
    </dgm:pt>
    <dgm:pt modelId="{7FB2042F-EEA0-4F68-98E3-189297E58234}" type="pres">
      <dgm:prSet presAssocID="{2E69126F-190E-4BAB-9EFE-C1B54A522F5B}" presName="textRect" presStyleLbl="revTx" presStyleIdx="0" presStyleCnt="3">
        <dgm:presLayoutVars>
          <dgm:bulletEnabled val="1"/>
        </dgm:presLayoutVars>
      </dgm:prSet>
      <dgm:spPr/>
    </dgm:pt>
    <dgm:pt modelId="{346B01F9-1D3A-4495-8379-2A1A88715EDF}" type="pres">
      <dgm:prSet presAssocID="{85A6F599-E19D-4896-9C75-511554C9AC30}" presName="sibTrans" presStyleLbl="sibTrans2D1" presStyleIdx="0" presStyleCnt="0"/>
      <dgm:spPr/>
    </dgm:pt>
    <dgm:pt modelId="{385ABDBD-673B-48BC-9CD0-E6BE528920BE}" type="pres">
      <dgm:prSet presAssocID="{96A07314-2F51-4CDA-A764-DA0130B5D5E5}" presName="compNode" presStyleCnt="0"/>
      <dgm:spPr/>
    </dgm:pt>
    <dgm:pt modelId="{D08EC33A-F0A8-462A-81FB-3DE456F5A2CA}" type="pres">
      <dgm:prSet presAssocID="{96A07314-2F51-4CDA-A764-DA0130B5D5E5}" presName="pictRect" presStyleLbl="node1" presStyleIdx="1" presStyleCnt="3"/>
      <dgm:spPr>
        <a:solidFill>
          <a:schemeClr val="bg1">
            <a:lumMod val="65000"/>
          </a:schemeClr>
        </a:solidFill>
      </dgm:spPr>
    </dgm:pt>
    <dgm:pt modelId="{DF8B100C-3339-483C-A169-B0DDCF7545DB}" type="pres">
      <dgm:prSet presAssocID="{96A07314-2F51-4CDA-A764-DA0130B5D5E5}" presName="textRect" presStyleLbl="revTx" presStyleIdx="1" presStyleCnt="3">
        <dgm:presLayoutVars>
          <dgm:bulletEnabled val="1"/>
        </dgm:presLayoutVars>
      </dgm:prSet>
      <dgm:spPr/>
    </dgm:pt>
    <dgm:pt modelId="{B5D338D4-33D2-4F43-8584-3C35BD3CB97D}" type="pres">
      <dgm:prSet presAssocID="{E67306C9-D905-4DF5-94A5-2205233A1BD0}" presName="sibTrans" presStyleLbl="sibTrans2D1" presStyleIdx="0" presStyleCnt="0"/>
      <dgm:spPr/>
    </dgm:pt>
    <dgm:pt modelId="{746DBFB4-533B-4CBC-864A-B77848E63CA8}" type="pres">
      <dgm:prSet presAssocID="{F22908FB-41A0-40DE-A2CC-4663AE0B615D}" presName="compNode" presStyleCnt="0"/>
      <dgm:spPr/>
    </dgm:pt>
    <dgm:pt modelId="{B71E1B4D-5ED7-4B94-83FA-203ED4307E7A}" type="pres">
      <dgm:prSet presAssocID="{F22908FB-41A0-40DE-A2CC-4663AE0B615D}" presName="pictRect" presStyleLbl="node1" presStyleIdx="2" presStyleCnt="3"/>
      <dgm:spPr>
        <a:solidFill>
          <a:schemeClr val="bg1"/>
        </a:solidFill>
      </dgm:spPr>
    </dgm:pt>
    <dgm:pt modelId="{41F323DD-B679-4C73-914E-FA0B56BE25F1}" type="pres">
      <dgm:prSet presAssocID="{F22908FB-41A0-40DE-A2CC-4663AE0B615D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8D7C80D6-155B-4550-8FCB-A612F62755B2}" type="presOf" srcId="{85A6F599-E19D-4896-9C75-511554C9AC30}" destId="{346B01F9-1D3A-4495-8379-2A1A88715EDF}" srcOrd="0" destOrd="0" presId="urn:microsoft.com/office/officeart/2005/8/layout/pList1"/>
    <dgm:cxn modelId="{B661B94F-8794-4FF9-B2EF-AA0A34248D8D}" type="presOf" srcId="{2BAEF8F0-F8F0-4DE4-8B3F-071F3E73D229}" destId="{C10236D0-1D09-49C5-B533-D890E5DEED89}" srcOrd="0" destOrd="0" presId="urn:microsoft.com/office/officeart/2005/8/layout/pList1"/>
    <dgm:cxn modelId="{A8618855-8155-498A-AF44-E6F34E7B381F}" type="presOf" srcId="{96A07314-2F51-4CDA-A764-DA0130B5D5E5}" destId="{DF8B100C-3339-483C-A169-B0DDCF7545DB}" srcOrd="0" destOrd="0" presId="urn:microsoft.com/office/officeart/2005/8/layout/pList1"/>
    <dgm:cxn modelId="{B146A3C0-18D7-4A99-BF4B-121DBB558EB4}" srcId="{2BAEF8F0-F8F0-4DE4-8B3F-071F3E73D229}" destId="{96A07314-2F51-4CDA-A764-DA0130B5D5E5}" srcOrd="1" destOrd="0" parTransId="{6CA2A9AE-14AC-4176-894D-2CC6178E41CB}" sibTransId="{E67306C9-D905-4DF5-94A5-2205233A1BD0}"/>
    <dgm:cxn modelId="{D27F504A-F111-4A2A-AE22-64F532DCAD8C}" srcId="{2BAEF8F0-F8F0-4DE4-8B3F-071F3E73D229}" destId="{F22908FB-41A0-40DE-A2CC-4663AE0B615D}" srcOrd="2" destOrd="0" parTransId="{E0FDB5AF-49A5-4B4A-B509-C50199E428A1}" sibTransId="{0FD243D1-9B19-4E41-A5B0-490EB1447508}"/>
    <dgm:cxn modelId="{E00F9B39-8F74-4F5F-BC03-EF93B13056BD}" srcId="{2BAEF8F0-F8F0-4DE4-8B3F-071F3E73D229}" destId="{2E69126F-190E-4BAB-9EFE-C1B54A522F5B}" srcOrd="0" destOrd="0" parTransId="{541357F2-0170-4451-A244-7A4B42916886}" sibTransId="{85A6F599-E19D-4896-9C75-511554C9AC30}"/>
    <dgm:cxn modelId="{57F1B605-98A9-49B0-AC91-CF17FFBA59F9}" type="presOf" srcId="{E67306C9-D905-4DF5-94A5-2205233A1BD0}" destId="{B5D338D4-33D2-4F43-8584-3C35BD3CB97D}" srcOrd="0" destOrd="0" presId="urn:microsoft.com/office/officeart/2005/8/layout/pList1"/>
    <dgm:cxn modelId="{F5AB6C45-CCAC-4E94-9D21-ACEB7002228D}" type="presOf" srcId="{F22908FB-41A0-40DE-A2CC-4663AE0B615D}" destId="{41F323DD-B679-4C73-914E-FA0B56BE25F1}" srcOrd="0" destOrd="0" presId="urn:microsoft.com/office/officeart/2005/8/layout/pList1"/>
    <dgm:cxn modelId="{F12FEE6B-406F-481C-AC03-21742CCD0F68}" type="presOf" srcId="{2E69126F-190E-4BAB-9EFE-C1B54A522F5B}" destId="{7FB2042F-EEA0-4F68-98E3-189297E58234}" srcOrd="0" destOrd="0" presId="urn:microsoft.com/office/officeart/2005/8/layout/pList1"/>
    <dgm:cxn modelId="{781F3062-2563-4561-B80A-733D8C622AA4}" type="presParOf" srcId="{C10236D0-1D09-49C5-B533-D890E5DEED89}" destId="{CC3D865F-CB5A-4CE1-801C-0BE17F8C42B9}" srcOrd="0" destOrd="0" presId="urn:microsoft.com/office/officeart/2005/8/layout/pList1"/>
    <dgm:cxn modelId="{2D0F7E27-0FBD-4F2D-A82B-FA34C9A4E3F9}" type="presParOf" srcId="{CC3D865F-CB5A-4CE1-801C-0BE17F8C42B9}" destId="{CF33DD97-4400-4AF4-95DB-BE5B60E1F22A}" srcOrd="0" destOrd="0" presId="urn:microsoft.com/office/officeart/2005/8/layout/pList1"/>
    <dgm:cxn modelId="{44D881FE-D610-4C8D-96B3-C1773DA53D33}" type="presParOf" srcId="{CC3D865F-CB5A-4CE1-801C-0BE17F8C42B9}" destId="{7FB2042F-EEA0-4F68-98E3-189297E58234}" srcOrd="1" destOrd="0" presId="urn:microsoft.com/office/officeart/2005/8/layout/pList1"/>
    <dgm:cxn modelId="{C3263ED9-4187-407D-9558-3708D5DB5C27}" type="presParOf" srcId="{C10236D0-1D09-49C5-B533-D890E5DEED89}" destId="{346B01F9-1D3A-4495-8379-2A1A88715EDF}" srcOrd="1" destOrd="0" presId="urn:microsoft.com/office/officeart/2005/8/layout/pList1"/>
    <dgm:cxn modelId="{DD3700B2-2A6E-46B2-85F7-1793E77D9155}" type="presParOf" srcId="{C10236D0-1D09-49C5-B533-D890E5DEED89}" destId="{385ABDBD-673B-48BC-9CD0-E6BE528920BE}" srcOrd="2" destOrd="0" presId="urn:microsoft.com/office/officeart/2005/8/layout/pList1"/>
    <dgm:cxn modelId="{5573439D-DBDE-480F-A36E-F5365A3786B6}" type="presParOf" srcId="{385ABDBD-673B-48BC-9CD0-E6BE528920BE}" destId="{D08EC33A-F0A8-462A-81FB-3DE456F5A2CA}" srcOrd="0" destOrd="0" presId="urn:microsoft.com/office/officeart/2005/8/layout/pList1"/>
    <dgm:cxn modelId="{C38CB2FB-0725-40D0-86C0-96AC6156D00D}" type="presParOf" srcId="{385ABDBD-673B-48BC-9CD0-E6BE528920BE}" destId="{DF8B100C-3339-483C-A169-B0DDCF7545DB}" srcOrd="1" destOrd="0" presId="urn:microsoft.com/office/officeart/2005/8/layout/pList1"/>
    <dgm:cxn modelId="{6857A68A-2463-4EBB-93E1-EBB632CEBD7C}" type="presParOf" srcId="{C10236D0-1D09-49C5-B533-D890E5DEED89}" destId="{B5D338D4-33D2-4F43-8584-3C35BD3CB97D}" srcOrd="3" destOrd="0" presId="urn:microsoft.com/office/officeart/2005/8/layout/pList1"/>
    <dgm:cxn modelId="{D96338C7-298F-4954-AF55-2E4CA8C2A3A0}" type="presParOf" srcId="{C10236D0-1D09-49C5-B533-D890E5DEED89}" destId="{746DBFB4-533B-4CBC-864A-B77848E63CA8}" srcOrd="4" destOrd="0" presId="urn:microsoft.com/office/officeart/2005/8/layout/pList1"/>
    <dgm:cxn modelId="{E43BA96C-644E-4A73-8143-BC510DB75669}" type="presParOf" srcId="{746DBFB4-533B-4CBC-864A-B77848E63CA8}" destId="{B71E1B4D-5ED7-4B94-83FA-203ED4307E7A}" srcOrd="0" destOrd="0" presId="urn:microsoft.com/office/officeart/2005/8/layout/pList1"/>
    <dgm:cxn modelId="{C72D3262-EFA4-4240-96B4-68DCF3FE67AD}" type="presParOf" srcId="{746DBFB4-533B-4CBC-864A-B77848E63CA8}" destId="{41F323DD-B679-4C73-914E-FA0B56BE25F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CACA59-E955-4E7D-B5B5-802998CA40E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774AAA7-1F60-4729-B261-9D99F68F013F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Stelleanzeigen klassifizieren</a:t>
          </a:r>
        </a:p>
      </dgm:t>
    </dgm:pt>
    <dgm:pt modelId="{D206D6C2-7655-4D23-9126-14EF40EB5B8C}" type="parTrans" cxnId="{C1E7EE45-4217-4DD3-B127-B1977DF95398}">
      <dgm:prSet/>
      <dgm:spPr/>
      <dgm:t>
        <a:bodyPr/>
        <a:lstStyle/>
        <a:p>
          <a:endParaRPr lang="de-DE"/>
        </a:p>
      </dgm:t>
    </dgm:pt>
    <dgm:pt modelId="{AD08EACF-875D-4985-9D1E-14BB03A75A2B}" type="sibTrans" cxnId="{C1E7EE45-4217-4DD3-B127-B1977DF95398}">
      <dgm:prSet/>
      <dgm:spPr/>
      <dgm:t>
        <a:bodyPr/>
        <a:lstStyle/>
        <a:p>
          <a:endParaRPr lang="de-DE"/>
        </a:p>
      </dgm:t>
    </dgm:pt>
    <dgm:pt modelId="{3B88576D-963A-40BC-BEDA-23B31CCDADD1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Systematisches Vorgehen</a:t>
          </a:r>
        </a:p>
      </dgm:t>
    </dgm:pt>
    <dgm:pt modelId="{9327C749-65DF-41E0-8DBD-13B7D6227F84}" type="parTrans" cxnId="{8B1CB3B9-7C15-42D4-B1E0-507DA7D8ECCD}">
      <dgm:prSet/>
      <dgm:spPr/>
      <dgm:t>
        <a:bodyPr/>
        <a:lstStyle/>
        <a:p>
          <a:endParaRPr lang="de-DE"/>
        </a:p>
      </dgm:t>
    </dgm:pt>
    <dgm:pt modelId="{EB4BB835-53B0-4888-B4FE-EE2AD4CF536B}" type="sibTrans" cxnId="{8B1CB3B9-7C15-42D4-B1E0-507DA7D8ECCD}">
      <dgm:prSet/>
      <dgm:spPr/>
      <dgm:t>
        <a:bodyPr/>
        <a:lstStyle/>
        <a:p>
          <a:endParaRPr lang="de-DE"/>
        </a:p>
      </dgm:t>
    </dgm:pt>
    <dgm:pt modelId="{C73B9CE6-33AF-4F73-95C5-5AE416888333}">
      <dgm:prSet phldrT="[Text]"/>
      <dgm:spPr/>
      <dgm:t>
        <a:bodyPr/>
        <a:lstStyle/>
        <a:p>
          <a:r>
            <a:rPr lang="de-DE" dirty="0" err="1">
              <a:solidFill>
                <a:schemeClr val="bg1"/>
              </a:solidFill>
            </a:rPr>
            <a:t>XLNet</a:t>
          </a:r>
          <a:endParaRPr lang="de-DE" dirty="0">
            <a:solidFill>
              <a:schemeClr val="bg1"/>
            </a:solidFill>
          </a:endParaRPr>
        </a:p>
      </dgm:t>
    </dgm:pt>
    <dgm:pt modelId="{7880025B-6B82-4E95-BC9E-0D2ABCDB466D}" type="parTrans" cxnId="{A4674FA8-1859-458B-A1CB-B6CA6E4EB360}">
      <dgm:prSet/>
      <dgm:spPr/>
      <dgm:t>
        <a:bodyPr/>
        <a:lstStyle/>
        <a:p>
          <a:endParaRPr lang="de-DE"/>
        </a:p>
      </dgm:t>
    </dgm:pt>
    <dgm:pt modelId="{735FA1E1-6D19-43B8-B1A5-8DD6BC4217B7}" type="sibTrans" cxnId="{A4674FA8-1859-458B-A1CB-B6CA6E4EB360}">
      <dgm:prSet/>
      <dgm:spPr/>
      <dgm:t>
        <a:bodyPr/>
        <a:lstStyle/>
        <a:p>
          <a:endParaRPr lang="de-DE"/>
        </a:p>
      </dgm:t>
    </dgm:pt>
    <dgm:pt modelId="{31B42798-5776-4E69-AE7B-65E8B241F012}" type="pres">
      <dgm:prSet presAssocID="{9BCACA59-E955-4E7D-B5B5-802998CA40EA}" presName="rootnode" presStyleCnt="0">
        <dgm:presLayoutVars>
          <dgm:chMax/>
          <dgm:chPref/>
          <dgm:dir/>
          <dgm:animLvl val="lvl"/>
        </dgm:presLayoutVars>
      </dgm:prSet>
      <dgm:spPr/>
    </dgm:pt>
    <dgm:pt modelId="{65A9DBEB-B6B9-4DBD-A4E7-24F9630E6E33}" type="pres">
      <dgm:prSet presAssocID="{9774AAA7-1F60-4729-B261-9D99F68F013F}" presName="composite" presStyleCnt="0"/>
      <dgm:spPr/>
    </dgm:pt>
    <dgm:pt modelId="{7987409F-E89C-4FD2-9DEB-E0697CDCD89C}" type="pres">
      <dgm:prSet presAssocID="{9774AAA7-1F60-4729-B261-9D99F68F013F}" presName="LShape" presStyleLbl="alignNode1" presStyleIdx="0" presStyleCnt="5"/>
      <dgm:spPr>
        <a:solidFill>
          <a:srgbClr val="FF0000"/>
        </a:solidFill>
        <a:ln>
          <a:noFill/>
        </a:ln>
      </dgm:spPr>
    </dgm:pt>
    <dgm:pt modelId="{F0085405-5AF0-4751-8DD1-2A3BE54E197F}" type="pres">
      <dgm:prSet presAssocID="{9774AAA7-1F60-4729-B261-9D99F68F013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AA3DC2D-77F7-43C1-994A-95B2F142F092}" type="pres">
      <dgm:prSet presAssocID="{9774AAA7-1F60-4729-B261-9D99F68F013F}" presName="Triangle" presStyleLbl="alignNode1" presStyleIdx="1" presStyleCnt="5"/>
      <dgm:spPr>
        <a:solidFill>
          <a:schemeClr val="accent1"/>
        </a:solidFill>
        <a:ln>
          <a:noFill/>
        </a:ln>
      </dgm:spPr>
    </dgm:pt>
    <dgm:pt modelId="{085D976E-7329-4FBA-B1F7-4F750058E94C}" type="pres">
      <dgm:prSet presAssocID="{AD08EACF-875D-4985-9D1E-14BB03A75A2B}" presName="sibTrans" presStyleCnt="0"/>
      <dgm:spPr/>
    </dgm:pt>
    <dgm:pt modelId="{A530C4CA-0FDC-48FD-B5EB-791EBDA6AB07}" type="pres">
      <dgm:prSet presAssocID="{AD08EACF-875D-4985-9D1E-14BB03A75A2B}" presName="space" presStyleCnt="0"/>
      <dgm:spPr/>
    </dgm:pt>
    <dgm:pt modelId="{A13AD9CD-48CA-44D6-ADC3-DCCFD8046300}" type="pres">
      <dgm:prSet presAssocID="{3B88576D-963A-40BC-BEDA-23B31CCDADD1}" presName="composite" presStyleCnt="0"/>
      <dgm:spPr/>
    </dgm:pt>
    <dgm:pt modelId="{F4ECCE1D-CB7B-437F-B1C7-C258F03D47BD}" type="pres">
      <dgm:prSet presAssocID="{3B88576D-963A-40BC-BEDA-23B31CCDADD1}" presName="LShape" presStyleLbl="alignNode1" presStyleIdx="2" presStyleCnt="5"/>
      <dgm:spPr>
        <a:solidFill>
          <a:schemeClr val="accent1"/>
        </a:solidFill>
        <a:ln>
          <a:noFill/>
        </a:ln>
      </dgm:spPr>
    </dgm:pt>
    <dgm:pt modelId="{8119BFCE-3BD3-4DEB-958E-0FCAC7A1D7F7}" type="pres">
      <dgm:prSet presAssocID="{3B88576D-963A-40BC-BEDA-23B31CCDADD1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11C5D17-062C-4A75-977F-63AD779E4076}" type="pres">
      <dgm:prSet presAssocID="{3B88576D-963A-40BC-BEDA-23B31CCDADD1}" presName="Triangle" presStyleLbl="alignNode1" presStyleIdx="3" presStyleCnt="5"/>
      <dgm:spPr>
        <a:solidFill>
          <a:schemeClr val="accent6">
            <a:lumMod val="75000"/>
          </a:schemeClr>
        </a:solidFill>
        <a:ln>
          <a:noFill/>
        </a:ln>
      </dgm:spPr>
    </dgm:pt>
    <dgm:pt modelId="{1E038F56-EC7C-46BD-8D55-85D5F176399A}" type="pres">
      <dgm:prSet presAssocID="{EB4BB835-53B0-4888-B4FE-EE2AD4CF536B}" presName="sibTrans" presStyleCnt="0"/>
      <dgm:spPr/>
    </dgm:pt>
    <dgm:pt modelId="{D2CB39D5-1125-4891-B3FA-61C70FD0CBBD}" type="pres">
      <dgm:prSet presAssocID="{EB4BB835-53B0-4888-B4FE-EE2AD4CF536B}" presName="space" presStyleCnt="0"/>
      <dgm:spPr/>
    </dgm:pt>
    <dgm:pt modelId="{1980D921-9DA4-4F3B-9710-A889BEB15DE7}" type="pres">
      <dgm:prSet presAssocID="{C73B9CE6-33AF-4F73-95C5-5AE416888333}" presName="composite" presStyleCnt="0"/>
      <dgm:spPr/>
    </dgm:pt>
    <dgm:pt modelId="{DFEC1895-F1BC-4A3E-A6DD-AEA53628C43F}" type="pres">
      <dgm:prSet presAssocID="{C73B9CE6-33AF-4F73-95C5-5AE416888333}" presName="LShape" presStyleLbl="alignNode1" presStyleIdx="4" presStyleCnt="5"/>
      <dgm:spPr>
        <a:solidFill>
          <a:schemeClr val="accent6">
            <a:lumMod val="75000"/>
          </a:schemeClr>
        </a:solidFill>
        <a:ln>
          <a:noFill/>
        </a:ln>
      </dgm:spPr>
    </dgm:pt>
    <dgm:pt modelId="{AA492873-473E-4AE4-85E0-F19890E4E013}" type="pres">
      <dgm:prSet presAssocID="{C73B9CE6-33AF-4F73-95C5-5AE416888333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B1F3C72-D0A8-449E-B828-D9433233C31B}" type="presOf" srcId="{9BCACA59-E955-4E7D-B5B5-802998CA40EA}" destId="{31B42798-5776-4E69-AE7B-65E8B241F012}" srcOrd="0" destOrd="0" presId="urn:microsoft.com/office/officeart/2009/3/layout/StepUpProcess"/>
    <dgm:cxn modelId="{C1E7EE45-4217-4DD3-B127-B1977DF95398}" srcId="{9BCACA59-E955-4E7D-B5B5-802998CA40EA}" destId="{9774AAA7-1F60-4729-B261-9D99F68F013F}" srcOrd="0" destOrd="0" parTransId="{D206D6C2-7655-4D23-9126-14EF40EB5B8C}" sibTransId="{AD08EACF-875D-4985-9D1E-14BB03A75A2B}"/>
    <dgm:cxn modelId="{A4674FA8-1859-458B-A1CB-B6CA6E4EB360}" srcId="{9BCACA59-E955-4E7D-B5B5-802998CA40EA}" destId="{C73B9CE6-33AF-4F73-95C5-5AE416888333}" srcOrd="2" destOrd="0" parTransId="{7880025B-6B82-4E95-BC9E-0D2ABCDB466D}" sibTransId="{735FA1E1-6D19-43B8-B1A5-8DD6BC4217B7}"/>
    <dgm:cxn modelId="{5AF9EE43-FBE1-49AD-81FC-C8E6934CAE2A}" type="presOf" srcId="{9774AAA7-1F60-4729-B261-9D99F68F013F}" destId="{F0085405-5AF0-4751-8DD1-2A3BE54E197F}" srcOrd="0" destOrd="0" presId="urn:microsoft.com/office/officeart/2009/3/layout/StepUpProcess"/>
    <dgm:cxn modelId="{E4AB9B34-2CDA-4842-9F87-58D5DFD57AAB}" type="presOf" srcId="{C73B9CE6-33AF-4F73-95C5-5AE416888333}" destId="{AA492873-473E-4AE4-85E0-F19890E4E013}" srcOrd="0" destOrd="0" presId="urn:microsoft.com/office/officeart/2009/3/layout/StepUpProcess"/>
    <dgm:cxn modelId="{F868639E-E8B8-436B-80E7-95E806D8904E}" type="presOf" srcId="{3B88576D-963A-40BC-BEDA-23B31CCDADD1}" destId="{8119BFCE-3BD3-4DEB-958E-0FCAC7A1D7F7}" srcOrd="0" destOrd="0" presId="urn:microsoft.com/office/officeart/2009/3/layout/StepUpProcess"/>
    <dgm:cxn modelId="{8B1CB3B9-7C15-42D4-B1E0-507DA7D8ECCD}" srcId="{9BCACA59-E955-4E7D-B5B5-802998CA40EA}" destId="{3B88576D-963A-40BC-BEDA-23B31CCDADD1}" srcOrd="1" destOrd="0" parTransId="{9327C749-65DF-41E0-8DBD-13B7D6227F84}" sibTransId="{EB4BB835-53B0-4888-B4FE-EE2AD4CF536B}"/>
    <dgm:cxn modelId="{6613D4D4-05EB-4EF9-87DC-9388F5957400}" type="presParOf" srcId="{31B42798-5776-4E69-AE7B-65E8B241F012}" destId="{65A9DBEB-B6B9-4DBD-A4E7-24F9630E6E33}" srcOrd="0" destOrd="0" presId="urn:microsoft.com/office/officeart/2009/3/layout/StepUpProcess"/>
    <dgm:cxn modelId="{6274F6A1-06C9-4944-A994-407F2D1B43F6}" type="presParOf" srcId="{65A9DBEB-B6B9-4DBD-A4E7-24F9630E6E33}" destId="{7987409F-E89C-4FD2-9DEB-E0697CDCD89C}" srcOrd="0" destOrd="0" presId="urn:microsoft.com/office/officeart/2009/3/layout/StepUpProcess"/>
    <dgm:cxn modelId="{68966105-E6B2-42DD-8DBF-D1C1A2B1456F}" type="presParOf" srcId="{65A9DBEB-B6B9-4DBD-A4E7-24F9630E6E33}" destId="{F0085405-5AF0-4751-8DD1-2A3BE54E197F}" srcOrd="1" destOrd="0" presId="urn:microsoft.com/office/officeart/2009/3/layout/StepUpProcess"/>
    <dgm:cxn modelId="{94C09699-7009-4498-93B6-3487F2608A4F}" type="presParOf" srcId="{65A9DBEB-B6B9-4DBD-A4E7-24F9630E6E33}" destId="{FAA3DC2D-77F7-43C1-994A-95B2F142F092}" srcOrd="2" destOrd="0" presId="urn:microsoft.com/office/officeart/2009/3/layout/StepUpProcess"/>
    <dgm:cxn modelId="{2F169A36-49B7-4D2F-AEBF-39FCF7330A76}" type="presParOf" srcId="{31B42798-5776-4E69-AE7B-65E8B241F012}" destId="{085D976E-7329-4FBA-B1F7-4F750058E94C}" srcOrd="1" destOrd="0" presId="urn:microsoft.com/office/officeart/2009/3/layout/StepUpProcess"/>
    <dgm:cxn modelId="{0068B674-2906-43AC-B247-8F5762BD6FB3}" type="presParOf" srcId="{085D976E-7329-4FBA-B1F7-4F750058E94C}" destId="{A530C4CA-0FDC-48FD-B5EB-791EBDA6AB07}" srcOrd="0" destOrd="0" presId="urn:microsoft.com/office/officeart/2009/3/layout/StepUpProcess"/>
    <dgm:cxn modelId="{252A15CF-0A09-40A3-B3B5-D77A883F477C}" type="presParOf" srcId="{31B42798-5776-4E69-AE7B-65E8B241F012}" destId="{A13AD9CD-48CA-44D6-ADC3-DCCFD8046300}" srcOrd="2" destOrd="0" presId="urn:microsoft.com/office/officeart/2009/3/layout/StepUpProcess"/>
    <dgm:cxn modelId="{39EAF104-D96E-48D5-91DE-6DEC5FDE23AC}" type="presParOf" srcId="{A13AD9CD-48CA-44D6-ADC3-DCCFD8046300}" destId="{F4ECCE1D-CB7B-437F-B1C7-C258F03D47BD}" srcOrd="0" destOrd="0" presId="urn:microsoft.com/office/officeart/2009/3/layout/StepUpProcess"/>
    <dgm:cxn modelId="{ED4DACE1-23C0-4E69-8D2B-B5B103B185D8}" type="presParOf" srcId="{A13AD9CD-48CA-44D6-ADC3-DCCFD8046300}" destId="{8119BFCE-3BD3-4DEB-958E-0FCAC7A1D7F7}" srcOrd="1" destOrd="0" presId="urn:microsoft.com/office/officeart/2009/3/layout/StepUpProcess"/>
    <dgm:cxn modelId="{55CDA71B-EC30-494F-AC5D-1BB4CB1DDFEB}" type="presParOf" srcId="{A13AD9CD-48CA-44D6-ADC3-DCCFD8046300}" destId="{C11C5D17-062C-4A75-977F-63AD779E4076}" srcOrd="2" destOrd="0" presId="urn:microsoft.com/office/officeart/2009/3/layout/StepUpProcess"/>
    <dgm:cxn modelId="{1F9DEE47-361E-4C62-A504-8FDF49BB8BE2}" type="presParOf" srcId="{31B42798-5776-4E69-AE7B-65E8B241F012}" destId="{1E038F56-EC7C-46BD-8D55-85D5F176399A}" srcOrd="3" destOrd="0" presId="urn:microsoft.com/office/officeart/2009/3/layout/StepUpProcess"/>
    <dgm:cxn modelId="{6E5885C2-D7BF-40D5-A4F6-5CEAC47E814E}" type="presParOf" srcId="{1E038F56-EC7C-46BD-8D55-85D5F176399A}" destId="{D2CB39D5-1125-4891-B3FA-61C70FD0CBBD}" srcOrd="0" destOrd="0" presId="urn:microsoft.com/office/officeart/2009/3/layout/StepUpProcess"/>
    <dgm:cxn modelId="{17CB73DC-4821-4C1C-B8FF-9537A6189077}" type="presParOf" srcId="{31B42798-5776-4E69-AE7B-65E8B241F012}" destId="{1980D921-9DA4-4F3B-9710-A889BEB15DE7}" srcOrd="4" destOrd="0" presId="urn:microsoft.com/office/officeart/2009/3/layout/StepUpProcess"/>
    <dgm:cxn modelId="{96EDD078-4A4E-40F1-9F37-8436557081D4}" type="presParOf" srcId="{1980D921-9DA4-4F3B-9710-A889BEB15DE7}" destId="{DFEC1895-F1BC-4A3E-A6DD-AEA53628C43F}" srcOrd="0" destOrd="0" presId="urn:microsoft.com/office/officeart/2009/3/layout/StepUpProcess"/>
    <dgm:cxn modelId="{1DD42563-4E2A-4C4F-A25C-1EF6F153E5A3}" type="presParOf" srcId="{1980D921-9DA4-4F3B-9710-A889BEB15DE7}" destId="{AA492873-473E-4AE4-85E0-F19890E4E01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3DD97-4400-4AF4-95DB-BE5B60E1F22A}">
      <dsp:nvSpPr>
        <dsp:cNvPr id="0" name=""/>
        <dsp:cNvSpPr/>
      </dsp:nvSpPr>
      <dsp:spPr>
        <a:xfrm>
          <a:off x="2400" y="1410548"/>
          <a:ext cx="3808399" cy="2623987"/>
        </a:xfrm>
        <a:prstGeom prst="round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B2042F-EEA0-4F68-98E3-189297E58234}">
      <dsp:nvSpPr>
        <dsp:cNvPr id="0" name=""/>
        <dsp:cNvSpPr/>
      </dsp:nvSpPr>
      <dsp:spPr>
        <a:xfrm>
          <a:off x="2400" y="4034535"/>
          <a:ext cx="3808399" cy="1412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solidFill>
                <a:schemeClr val="bg1"/>
              </a:solidFill>
            </a:rPr>
            <a:t>Literatur-recherche</a:t>
          </a:r>
        </a:p>
      </dsp:txBody>
      <dsp:txXfrm>
        <a:off x="2400" y="4034535"/>
        <a:ext cx="3808399" cy="1412916"/>
      </dsp:txXfrm>
    </dsp:sp>
    <dsp:sp modelId="{D08EC33A-F0A8-462A-81FB-3DE456F5A2CA}">
      <dsp:nvSpPr>
        <dsp:cNvPr id="0" name=""/>
        <dsp:cNvSpPr/>
      </dsp:nvSpPr>
      <dsp:spPr>
        <a:xfrm>
          <a:off x="4191800" y="1410548"/>
          <a:ext cx="3808399" cy="2623987"/>
        </a:xfrm>
        <a:prstGeom prst="round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8B100C-3339-483C-A169-B0DDCF7545DB}">
      <dsp:nvSpPr>
        <dsp:cNvPr id="0" name=""/>
        <dsp:cNvSpPr/>
      </dsp:nvSpPr>
      <dsp:spPr>
        <a:xfrm>
          <a:off x="4191800" y="4034535"/>
          <a:ext cx="3808399" cy="1412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solidFill>
                <a:schemeClr val="bg1"/>
              </a:solidFill>
            </a:rPr>
            <a:t>Stand des Wissens</a:t>
          </a:r>
        </a:p>
      </dsp:txBody>
      <dsp:txXfrm>
        <a:off x="4191800" y="4034535"/>
        <a:ext cx="3808399" cy="1412916"/>
      </dsp:txXfrm>
    </dsp:sp>
    <dsp:sp modelId="{B71E1B4D-5ED7-4B94-83FA-203ED4307E7A}">
      <dsp:nvSpPr>
        <dsp:cNvPr id="0" name=""/>
        <dsp:cNvSpPr/>
      </dsp:nvSpPr>
      <dsp:spPr>
        <a:xfrm>
          <a:off x="8381199" y="1410548"/>
          <a:ext cx="3808399" cy="2623987"/>
        </a:xfrm>
        <a:prstGeom prst="round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F323DD-B679-4C73-914E-FA0B56BE25F1}">
      <dsp:nvSpPr>
        <dsp:cNvPr id="0" name=""/>
        <dsp:cNvSpPr/>
      </dsp:nvSpPr>
      <dsp:spPr>
        <a:xfrm>
          <a:off x="8381199" y="4034535"/>
          <a:ext cx="3808399" cy="1412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solidFill>
                <a:schemeClr val="bg1"/>
              </a:solidFill>
            </a:rPr>
            <a:t>Anforderungen</a:t>
          </a:r>
        </a:p>
      </dsp:txBody>
      <dsp:txXfrm>
        <a:off x="8381199" y="4034535"/>
        <a:ext cx="3808399" cy="1412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3DD97-4400-4AF4-95DB-BE5B60E1F22A}">
      <dsp:nvSpPr>
        <dsp:cNvPr id="0" name=""/>
        <dsp:cNvSpPr/>
      </dsp:nvSpPr>
      <dsp:spPr>
        <a:xfrm>
          <a:off x="2400" y="1410548"/>
          <a:ext cx="3808399" cy="2623987"/>
        </a:xfrm>
        <a:prstGeom prst="round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B2042F-EEA0-4F68-98E3-189297E58234}">
      <dsp:nvSpPr>
        <dsp:cNvPr id="0" name=""/>
        <dsp:cNvSpPr/>
      </dsp:nvSpPr>
      <dsp:spPr>
        <a:xfrm>
          <a:off x="2400" y="4034535"/>
          <a:ext cx="3808399" cy="1412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solidFill>
                <a:schemeClr val="bg1"/>
              </a:solidFill>
            </a:rPr>
            <a:t>Literatur-recherche</a:t>
          </a:r>
        </a:p>
      </dsp:txBody>
      <dsp:txXfrm>
        <a:off x="2400" y="4034535"/>
        <a:ext cx="3808399" cy="1412916"/>
      </dsp:txXfrm>
    </dsp:sp>
    <dsp:sp modelId="{D08EC33A-F0A8-462A-81FB-3DE456F5A2CA}">
      <dsp:nvSpPr>
        <dsp:cNvPr id="0" name=""/>
        <dsp:cNvSpPr/>
      </dsp:nvSpPr>
      <dsp:spPr>
        <a:xfrm>
          <a:off x="4191800" y="1410548"/>
          <a:ext cx="3808399" cy="2623987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8B100C-3339-483C-A169-B0DDCF7545DB}">
      <dsp:nvSpPr>
        <dsp:cNvPr id="0" name=""/>
        <dsp:cNvSpPr/>
      </dsp:nvSpPr>
      <dsp:spPr>
        <a:xfrm>
          <a:off x="4191800" y="4034535"/>
          <a:ext cx="3808399" cy="1412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solidFill>
                <a:schemeClr val="bg1">
                  <a:lumMod val="65000"/>
                </a:schemeClr>
              </a:solidFill>
            </a:rPr>
            <a:t>Stand des Wissens</a:t>
          </a:r>
        </a:p>
      </dsp:txBody>
      <dsp:txXfrm>
        <a:off x="4191800" y="4034535"/>
        <a:ext cx="3808399" cy="1412916"/>
      </dsp:txXfrm>
    </dsp:sp>
    <dsp:sp modelId="{B71E1B4D-5ED7-4B94-83FA-203ED4307E7A}">
      <dsp:nvSpPr>
        <dsp:cNvPr id="0" name=""/>
        <dsp:cNvSpPr/>
      </dsp:nvSpPr>
      <dsp:spPr>
        <a:xfrm>
          <a:off x="8381199" y="1410548"/>
          <a:ext cx="3808399" cy="2623987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F323DD-B679-4C73-914E-FA0B56BE25F1}">
      <dsp:nvSpPr>
        <dsp:cNvPr id="0" name=""/>
        <dsp:cNvSpPr/>
      </dsp:nvSpPr>
      <dsp:spPr>
        <a:xfrm>
          <a:off x="8381199" y="4034535"/>
          <a:ext cx="3808399" cy="1412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solidFill>
                <a:schemeClr val="bg1">
                  <a:lumMod val="65000"/>
                </a:schemeClr>
              </a:solidFill>
            </a:rPr>
            <a:t>Anforderungen</a:t>
          </a:r>
        </a:p>
      </dsp:txBody>
      <dsp:txXfrm>
        <a:off x="8381199" y="4034535"/>
        <a:ext cx="3808399" cy="14129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E54FA-4800-4FF3-B2CA-975FCEFD02E6}">
      <dsp:nvSpPr>
        <dsp:cNvPr id="0" name=""/>
        <dsp:cNvSpPr/>
      </dsp:nvSpPr>
      <dsp:spPr>
        <a:xfrm rot="10800000">
          <a:off x="2078717" y="1737"/>
          <a:ext cx="6992874" cy="1269419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779" tIns="182880" rIns="341376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Begriffstabelle</a:t>
          </a:r>
        </a:p>
      </dsp:txBody>
      <dsp:txXfrm rot="10800000">
        <a:off x="2396072" y="1737"/>
        <a:ext cx="6675519" cy="1269419"/>
      </dsp:txXfrm>
    </dsp:sp>
    <dsp:sp modelId="{E1F4074C-85E2-406C-8452-C47CDB970180}">
      <dsp:nvSpPr>
        <dsp:cNvPr id="0" name=""/>
        <dsp:cNvSpPr/>
      </dsp:nvSpPr>
      <dsp:spPr>
        <a:xfrm>
          <a:off x="1444008" y="1737"/>
          <a:ext cx="1269419" cy="1269419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D188F-DC81-4DE1-9875-C73B5F3D9ED8}">
      <dsp:nvSpPr>
        <dsp:cNvPr id="0" name=""/>
        <dsp:cNvSpPr/>
      </dsp:nvSpPr>
      <dsp:spPr>
        <a:xfrm rot="10800000">
          <a:off x="2078717" y="1650089"/>
          <a:ext cx="6992874" cy="1269419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779" tIns="182880" rIns="341376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Datenbankverzeichnis</a:t>
          </a:r>
        </a:p>
      </dsp:txBody>
      <dsp:txXfrm rot="10800000">
        <a:off x="2396072" y="1650089"/>
        <a:ext cx="6675519" cy="1269419"/>
      </dsp:txXfrm>
    </dsp:sp>
    <dsp:sp modelId="{D871C6FC-1BD0-4A37-ABBC-D2423AE10744}">
      <dsp:nvSpPr>
        <dsp:cNvPr id="0" name=""/>
        <dsp:cNvSpPr/>
      </dsp:nvSpPr>
      <dsp:spPr>
        <a:xfrm>
          <a:off x="1444008" y="1650089"/>
          <a:ext cx="1269419" cy="126941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F7D90-BE39-495B-A9F6-E5CDA42DB277}">
      <dsp:nvSpPr>
        <dsp:cNvPr id="0" name=""/>
        <dsp:cNvSpPr/>
      </dsp:nvSpPr>
      <dsp:spPr>
        <a:xfrm rot="10800000">
          <a:off x="2078717" y="3298440"/>
          <a:ext cx="6992874" cy="1269419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779" tIns="182880" rIns="341376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Auswahlkriterien</a:t>
          </a:r>
        </a:p>
      </dsp:txBody>
      <dsp:txXfrm rot="10800000">
        <a:off x="2396072" y="3298440"/>
        <a:ext cx="6675519" cy="1269419"/>
      </dsp:txXfrm>
    </dsp:sp>
    <dsp:sp modelId="{CA918B2B-0501-45D6-8368-A047389B7E01}">
      <dsp:nvSpPr>
        <dsp:cNvPr id="0" name=""/>
        <dsp:cNvSpPr/>
      </dsp:nvSpPr>
      <dsp:spPr>
        <a:xfrm>
          <a:off x="1444008" y="3298440"/>
          <a:ext cx="1269419" cy="1269419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3DD97-4400-4AF4-95DB-BE5B60E1F22A}">
      <dsp:nvSpPr>
        <dsp:cNvPr id="0" name=""/>
        <dsp:cNvSpPr/>
      </dsp:nvSpPr>
      <dsp:spPr>
        <a:xfrm>
          <a:off x="2400" y="1410548"/>
          <a:ext cx="3808399" cy="2623987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B2042F-EEA0-4F68-98E3-189297E58234}">
      <dsp:nvSpPr>
        <dsp:cNvPr id="0" name=""/>
        <dsp:cNvSpPr/>
      </dsp:nvSpPr>
      <dsp:spPr>
        <a:xfrm>
          <a:off x="2400" y="4034535"/>
          <a:ext cx="3808399" cy="1412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solidFill>
                <a:schemeClr val="bg1">
                  <a:lumMod val="65000"/>
                </a:schemeClr>
              </a:solidFill>
            </a:rPr>
            <a:t>Literatur-recherche</a:t>
          </a:r>
        </a:p>
      </dsp:txBody>
      <dsp:txXfrm>
        <a:off x="2400" y="4034535"/>
        <a:ext cx="3808399" cy="1412916"/>
      </dsp:txXfrm>
    </dsp:sp>
    <dsp:sp modelId="{D08EC33A-F0A8-462A-81FB-3DE456F5A2CA}">
      <dsp:nvSpPr>
        <dsp:cNvPr id="0" name=""/>
        <dsp:cNvSpPr/>
      </dsp:nvSpPr>
      <dsp:spPr>
        <a:xfrm>
          <a:off x="4191800" y="1410548"/>
          <a:ext cx="3808399" cy="2623987"/>
        </a:xfrm>
        <a:prstGeom prst="round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8B100C-3339-483C-A169-B0DDCF7545DB}">
      <dsp:nvSpPr>
        <dsp:cNvPr id="0" name=""/>
        <dsp:cNvSpPr/>
      </dsp:nvSpPr>
      <dsp:spPr>
        <a:xfrm>
          <a:off x="4191800" y="4034535"/>
          <a:ext cx="3808399" cy="1412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solidFill>
                <a:schemeClr val="bg1"/>
              </a:solidFill>
            </a:rPr>
            <a:t>Stand des Wissens</a:t>
          </a:r>
        </a:p>
      </dsp:txBody>
      <dsp:txXfrm>
        <a:off x="4191800" y="4034535"/>
        <a:ext cx="3808399" cy="1412916"/>
      </dsp:txXfrm>
    </dsp:sp>
    <dsp:sp modelId="{B71E1B4D-5ED7-4B94-83FA-203ED4307E7A}">
      <dsp:nvSpPr>
        <dsp:cNvPr id="0" name=""/>
        <dsp:cNvSpPr/>
      </dsp:nvSpPr>
      <dsp:spPr>
        <a:xfrm>
          <a:off x="8381199" y="1410548"/>
          <a:ext cx="3808399" cy="2623987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F323DD-B679-4C73-914E-FA0B56BE25F1}">
      <dsp:nvSpPr>
        <dsp:cNvPr id="0" name=""/>
        <dsp:cNvSpPr/>
      </dsp:nvSpPr>
      <dsp:spPr>
        <a:xfrm>
          <a:off x="8381199" y="4034535"/>
          <a:ext cx="3808399" cy="1412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solidFill>
                <a:schemeClr val="bg1">
                  <a:lumMod val="65000"/>
                </a:schemeClr>
              </a:solidFill>
            </a:rPr>
            <a:t>Anforderungen</a:t>
          </a:r>
        </a:p>
      </dsp:txBody>
      <dsp:txXfrm>
        <a:off x="8381199" y="4034535"/>
        <a:ext cx="3808399" cy="1412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3DD97-4400-4AF4-95DB-BE5B60E1F22A}">
      <dsp:nvSpPr>
        <dsp:cNvPr id="0" name=""/>
        <dsp:cNvSpPr/>
      </dsp:nvSpPr>
      <dsp:spPr>
        <a:xfrm>
          <a:off x="2400" y="1537548"/>
          <a:ext cx="3808399" cy="2623987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B2042F-EEA0-4F68-98E3-189297E58234}">
      <dsp:nvSpPr>
        <dsp:cNvPr id="0" name=""/>
        <dsp:cNvSpPr/>
      </dsp:nvSpPr>
      <dsp:spPr>
        <a:xfrm>
          <a:off x="2400" y="4161535"/>
          <a:ext cx="3808399" cy="1412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48488" rIns="348488" bIns="0" numCol="1" spcCol="1270" anchor="t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dirty="0">
              <a:solidFill>
                <a:schemeClr val="bg1"/>
              </a:solidFill>
            </a:rPr>
            <a:t>RNN</a:t>
          </a:r>
        </a:p>
      </dsp:txBody>
      <dsp:txXfrm>
        <a:off x="2400" y="4161535"/>
        <a:ext cx="3808399" cy="1412916"/>
      </dsp:txXfrm>
    </dsp:sp>
    <dsp:sp modelId="{D08EC33A-F0A8-462A-81FB-3DE456F5A2CA}">
      <dsp:nvSpPr>
        <dsp:cNvPr id="0" name=""/>
        <dsp:cNvSpPr/>
      </dsp:nvSpPr>
      <dsp:spPr>
        <a:xfrm>
          <a:off x="4191800" y="1537548"/>
          <a:ext cx="3808399" cy="2623987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8B100C-3339-483C-A169-B0DDCF7545DB}">
      <dsp:nvSpPr>
        <dsp:cNvPr id="0" name=""/>
        <dsp:cNvSpPr/>
      </dsp:nvSpPr>
      <dsp:spPr>
        <a:xfrm>
          <a:off x="4191800" y="4161535"/>
          <a:ext cx="3808399" cy="1412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48488" rIns="348488" bIns="0" numCol="1" spcCol="1270" anchor="t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dirty="0">
              <a:solidFill>
                <a:schemeClr val="bg1"/>
              </a:solidFill>
            </a:rPr>
            <a:t>Transformer</a:t>
          </a:r>
        </a:p>
      </dsp:txBody>
      <dsp:txXfrm>
        <a:off x="4191800" y="4161535"/>
        <a:ext cx="3808399" cy="1412916"/>
      </dsp:txXfrm>
    </dsp:sp>
    <dsp:sp modelId="{B71E1B4D-5ED7-4B94-83FA-203ED4307E7A}">
      <dsp:nvSpPr>
        <dsp:cNvPr id="0" name=""/>
        <dsp:cNvSpPr/>
      </dsp:nvSpPr>
      <dsp:spPr>
        <a:xfrm>
          <a:off x="8381199" y="1537548"/>
          <a:ext cx="3808399" cy="2623987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F323DD-B679-4C73-914E-FA0B56BE25F1}">
      <dsp:nvSpPr>
        <dsp:cNvPr id="0" name=""/>
        <dsp:cNvSpPr/>
      </dsp:nvSpPr>
      <dsp:spPr>
        <a:xfrm>
          <a:off x="8381199" y="4161535"/>
          <a:ext cx="3808399" cy="1412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48488" rIns="348488" bIns="0" numCol="1" spcCol="1270" anchor="t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dirty="0">
              <a:solidFill>
                <a:schemeClr val="bg1"/>
              </a:solidFill>
            </a:rPr>
            <a:t>CNN</a:t>
          </a:r>
        </a:p>
      </dsp:txBody>
      <dsp:txXfrm>
        <a:off x="8381199" y="4161535"/>
        <a:ext cx="3808399" cy="14129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3DD97-4400-4AF4-95DB-BE5B60E1F22A}">
      <dsp:nvSpPr>
        <dsp:cNvPr id="0" name=""/>
        <dsp:cNvSpPr/>
      </dsp:nvSpPr>
      <dsp:spPr>
        <a:xfrm>
          <a:off x="2400" y="1410548"/>
          <a:ext cx="3808399" cy="2623987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B2042F-EEA0-4F68-98E3-189297E58234}">
      <dsp:nvSpPr>
        <dsp:cNvPr id="0" name=""/>
        <dsp:cNvSpPr/>
      </dsp:nvSpPr>
      <dsp:spPr>
        <a:xfrm>
          <a:off x="2400" y="4034535"/>
          <a:ext cx="3808399" cy="1412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solidFill>
                <a:schemeClr val="bg1">
                  <a:lumMod val="65000"/>
                </a:schemeClr>
              </a:solidFill>
            </a:rPr>
            <a:t>Literatur-recherche</a:t>
          </a:r>
        </a:p>
      </dsp:txBody>
      <dsp:txXfrm>
        <a:off x="2400" y="4034535"/>
        <a:ext cx="3808399" cy="1412916"/>
      </dsp:txXfrm>
    </dsp:sp>
    <dsp:sp modelId="{D08EC33A-F0A8-462A-81FB-3DE456F5A2CA}">
      <dsp:nvSpPr>
        <dsp:cNvPr id="0" name=""/>
        <dsp:cNvSpPr/>
      </dsp:nvSpPr>
      <dsp:spPr>
        <a:xfrm>
          <a:off x="4191800" y="1410548"/>
          <a:ext cx="3808399" cy="2623987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8B100C-3339-483C-A169-B0DDCF7545DB}">
      <dsp:nvSpPr>
        <dsp:cNvPr id="0" name=""/>
        <dsp:cNvSpPr/>
      </dsp:nvSpPr>
      <dsp:spPr>
        <a:xfrm>
          <a:off x="4191800" y="4034535"/>
          <a:ext cx="3808399" cy="1412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solidFill>
                <a:schemeClr val="bg1">
                  <a:lumMod val="65000"/>
                </a:schemeClr>
              </a:solidFill>
            </a:rPr>
            <a:t>Stand des Wissens</a:t>
          </a:r>
        </a:p>
      </dsp:txBody>
      <dsp:txXfrm>
        <a:off x="4191800" y="4034535"/>
        <a:ext cx="3808399" cy="1412916"/>
      </dsp:txXfrm>
    </dsp:sp>
    <dsp:sp modelId="{B71E1B4D-5ED7-4B94-83FA-203ED4307E7A}">
      <dsp:nvSpPr>
        <dsp:cNvPr id="0" name=""/>
        <dsp:cNvSpPr/>
      </dsp:nvSpPr>
      <dsp:spPr>
        <a:xfrm>
          <a:off x="8381199" y="1410548"/>
          <a:ext cx="3808399" cy="2623987"/>
        </a:xfrm>
        <a:prstGeom prst="round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F323DD-B679-4C73-914E-FA0B56BE25F1}">
      <dsp:nvSpPr>
        <dsp:cNvPr id="0" name=""/>
        <dsp:cNvSpPr/>
      </dsp:nvSpPr>
      <dsp:spPr>
        <a:xfrm>
          <a:off x="8381199" y="4034535"/>
          <a:ext cx="3808399" cy="1412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solidFill>
                <a:schemeClr val="bg1"/>
              </a:solidFill>
            </a:rPr>
            <a:t>Anforderungen</a:t>
          </a:r>
        </a:p>
      </dsp:txBody>
      <dsp:txXfrm>
        <a:off x="8381199" y="4034535"/>
        <a:ext cx="3808399" cy="14129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7409F-E89C-4FD2-9DEB-E0697CDCD89C}">
      <dsp:nvSpPr>
        <dsp:cNvPr id="0" name=""/>
        <dsp:cNvSpPr/>
      </dsp:nvSpPr>
      <dsp:spPr>
        <a:xfrm rot="5400000">
          <a:off x="1095684" y="1238009"/>
          <a:ext cx="2136236" cy="3554649"/>
        </a:xfrm>
        <a:prstGeom prst="corner">
          <a:avLst>
            <a:gd name="adj1" fmla="val 16120"/>
            <a:gd name="adj2" fmla="val 16110"/>
          </a:avLst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85405-5AF0-4751-8DD1-2A3BE54E197F}">
      <dsp:nvSpPr>
        <dsp:cNvPr id="0" name=""/>
        <dsp:cNvSpPr/>
      </dsp:nvSpPr>
      <dsp:spPr>
        <a:xfrm>
          <a:off x="739093" y="2300083"/>
          <a:ext cx="3209157" cy="281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bg1"/>
              </a:solidFill>
            </a:rPr>
            <a:t>Stelleanzeigen klassifizieren</a:t>
          </a:r>
        </a:p>
      </dsp:txBody>
      <dsp:txXfrm>
        <a:off x="739093" y="2300083"/>
        <a:ext cx="3209157" cy="2813014"/>
      </dsp:txXfrm>
    </dsp:sp>
    <dsp:sp modelId="{FAA3DC2D-77F7-43C1-994A-95B2F142F092}">
      <dsp:nvSpPr>
        <dsp:cNvPr id="0" name=""/>
        <dsp:cNvSpPr/>
      </dsp:nvSpPr>
      <dsp:spPr>
        <a:xfrm>
          <a:off x="3342749" y="976312"/>
          <a:ext cx="605501" cy="605501"/>
        </a:xfrm>
        <a:prstGeom prst="triangle">
          <a:avLst>
            <a:gd name="adj" fmla="val 10000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CCE1D-CB7B-437F-B1C7-C258F03D47BD}">
      <dsp:nvSpPr>
        <dsp:cNvPr id="0" name=""/>
        <dsp:cNvSpPr/>
      </dsp:nvSpPr>
      <dsp:spPr>
        <a:xfrm rot="5400000">
          <a:off x="5024320" y="265864"/>
          <a:ext cx="2136236" cy="3554649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9BFCE-3BD3-4DEB-958E-0FCAC7A1D7F7}">
      <dsp:nvSpPr>
        <dsp:cNvPr id="0" name=""/>
        <dsp:cNvSpPr/>
      </dsp:nvSpPr>
      <dsp:spPr>
        <a:xfrm>
          <a:off x="4667729" y="1327939"/>
          <a:ext cx="3209157" cy="281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bg1"/>
              </a:solidFill>
            </a:rPr>
            <a:t>Systematisches Vorgehen</a:t>
          </a:r>
        </a:p>
      </dsp:txBody>
      <dsp:txXfrm>
        <a:off x="4667729" y="1327939"/>
        <a:ext cx="3209157" cy="2813014"/>
      </dsp:txXfrm>
    </dsp:sp>
    <dsp:sp modelId="{C11C5D17-062C-4A75-977F-63AD779E4076}">
      <dsp:nvSpPr>
        <dsp:cNvPr id="0" name=""/>
        <dsp:cNvSpPr/>
      </dsp:nvSpPr>
      <dsp:spPr>
        <a:xfrm>
          <a:off x="7271384" y="4167"/>
          <a:ext cx="605501" cy="605501"/>
        </a:xfrm>
        <a:prstGeom prst="triangle">
          <a:avLst>
            <a:gd name="adj" fmla="val 100000"/>
          </a:avLst>
        </a:prstGeom>
        <a:solidFill>
          <a:schemeClr val="accent6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C1895-F1BC-4A3E-A6DD-AEA53628C43F}">
      <dsp:nvSpPr>
        <dsp:cNvPr id="0" name=""/>
        <dsp:cNvSpPr/>
      </dsp:nvSpPr>
      <dsp:spPr>
        <a:xfrm rot="5400000">
          <a:off x="8952955" y="-706279"/>
          <a:ext cx="2136236" cy="3554649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92873-473E-4AE4-85E0-F19890E4E013}">
      <dsp:nvSpPr>
        <dsp:cNvPr id="0" name=""/>
        <dsp:cNvSpPr/>
      </dsp:nvSpPr>
      <dsp:spPr>
        <a:xfrm>
          <a:off x="8596364" y="355794"/>
          <a:ext cx="3209157" cy="281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 err="1">
              <a:solidFill>
                <a:schemeClr val="bg1"/>
              </a:solidFill>
            </a:rPr>
            <a:t>XLNet</a:t>
          </a:r>
          <a:endParaRPr lang="de-DE" sz="3700" kern="1200" dirty="0">
            <a:solidFill>
              <a:schemeClr val="bg1"/>
            </a:solidFill>
          </a:endParaRPr>
        </a:p>
      </dsp:txBody>
      <dsp:txXfrm>
        <a:off x="8596364" y="355794"/>
        <a:ext cx="3209157" cy="2813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50BE8-9F45-4D86-9BE0-DB9682CD78E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E0196-CA0D-4F44-A781-BE82DC658B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 1nem Jahr hat das Berufsberatungsunternehmen </a:t>
            </a:r>
            <a:r>
              <a:rPr lang="de-DE" dirty="0" err="1"/>
              <a:t>Aivy</a:t>
            </a:r>
            <a:r>
              <a:rPr lang="de-DE" dirty="0"/>
              <a:t> ein Bachelorarbeitsthema ausgeschrieben</a:t>
            </a:r>
          </a:p>
          <a:p>
            <a:endParaRPr lang="de-DE" dirty="0"/>
          </a:p>
          <a:p>
            <a:r>
              <a:rPr lang="de-DE" dirty="0"/>
              <a:t>Dieses Thema darf ich ihnen heute präsentieren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2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Concept</a:t>
            </a:r>
            <a:r>
              <a:rPr lang="de-DE" dirty="0"/>
              <a:t> Matrix</a:t>
            </a:r>
          </a:p>
          <a:p>
            <a:endParaRPr lang="de-DE" dirty="0"/>
          </a:p>
          <a:p>
            <a:r>
              <a:rPr lang="de-DE" dirty="0"/>
              <a:t>5 Seiten über 100 Paper</a:t>
            </a:r>
          </a:p>
          <a:p>
            <a:endParaRPr lang="de-DE" dirty="0"/>
          </a:p>
          <a:p>
            <a:r>
              <a:rPr lang="de-DE" dirty="0"/>
              <a:t>Model zu </a:t>
            </a:r>
            <a:r>
              <a:rPr lang="de-DE" dirty="0" err="1"/>
              <a:t>Author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Zeigt Welche Modelle &amp; Popularität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90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Populärsten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RNN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Neuronen auch innerhalb der Schicht verknüpft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ermöglicht zeitliche Abfolge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Motorischer/sensorischer teil des Hirns von Säugetieren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CNN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=&gt; </a:t>
            </a:r>
            <a:r>
              <a:rPr lang="de-DE" dirty="0" err="1"/>
              <a:t>receptive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Visueller teil des Hirns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Transformer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Attention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„</a:t>
            </a:r>
            <a:r>
              <a:rPr lang="de-DE" dirty="0" err="1"/>
              <a:t>ähnlichkeitsverteilung</a:t>
            </a:r>
            <a:r>
              <a:rPr lang="de-DE" dirty="0"/>
              <a:t>“ </a:t>
            </a:r>
            <a:r>
              <a:rPr lang="de-DE" dirty="0" err="1"/>
              <a:t>softmax</a:t>
            </a:r>
            <a:r>
              <a:rPr lang="de-DE" dirty="0"/>
              <a:t>(</a:t>
            </a:r>
            <a:r>
              <a:rPr lang="de-DE" dirty="0" err="1"/>
              <a:t>verteilung</a:t>
            </a:r>
            <a:r>
              <a:rPr lang="de-DE" dirty="0"/>
              <a:t>) und </a:t>
            </a:r>
            <a:r>
              <a:rPr lang="de-DE" dirty="0" err="1"/>
              <a:t>skalarprodukt</a:t>
            </a:r>
            <a:r>
              <a:rPr lang="de-DE" dirty="0"/>
              <a:t>(ähnlich)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 =&gt; nicht erklärt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Gerne nach PPTX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Detaillierte Illustrationen (</a:t>
            </a:r>
            <a:r>
              <a:rPr lang="de-DE" dirty="0" err="1"/>
              <a:t>Tikz</a:t>
            </a:r>
            <a:r>
              <a:rPr lang="de-DE" dirty="0"/>
              <a:t>, </a:t>
            </a:r>
            <a:r>
              <a:rPr lang="de-DE" dirty="0" err="1"/>
              <a:t>Vector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0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Zuletzt betrachten wir die Anforderungen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0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Anforderungen vorgegeben</a:t>
            </a:r>
          </a:p>
          <a:p>
            <a:endParaRPr lang="de-DE" dirty="0"/>
          </a:p>
          <a:p>
            <a:r>
              <a:rPr lang="de-DE" dirty="0"/>
              <a:t>Übersichtlich in Tabelle</a:t>
            </a:r>
          </a:p>
          <a:p>
            <a:endParaRPr lang="de-DE" dirty="0"/>
          </a:p>
          <a:p>
            <a:r>
              <a:rPr lang="de-DE" dirty="0"/>
              <a:t>Abgleich SOTA Modelle Eigenschaften mit Anforderungen</a:t>
            </a:r>
          </a:p>
          <a:p>
            <a:endParaRPr lang="de-DE" dirty="0"/>
          </a:p>
          <a:p>
            <a:r>
              <a:rPr lang="de-DE" dirty="0"/>
              <a:t>Großteils True </a:t>
            </a:r>
            <a:r>
              <a:rPr lang="de-DE" dirty="0" err="1"/>
              <a:t>False</a:t>
            </a:r>
            <a:r>
              <a:rPr lang="de-DE" dirty="0"/>
              <a:t> Anforderungen</a:t>
            </a:r>
          </a:p>
          <a:p>
            <a:endParaRPr lang="de-DE" dirty="0"/>
          </a:p>
          <a:p>
            <a:r>
              <a:rPr lang="de-DE" dirty="0"/>
              <a:t>Alle erfüllen alles</a:t>
            </a:r>
          </a:p>
          <a:p>
            <a:endParaRPr lang="de-DE" dirty="0"/>
          </a:p>
          <a:p>
            <a:r>
              <a:rPr lang="de-DE" dirty="0"/>
              <a:t>Einzige quantifizierbare Unterscheidung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Performanz (</a:t>
            </a:r>
            <a:r>
              <a:rPr lang="de-DE" dirty="0" err="1"/>
              <a:t>Accuracy</a:t>
            </a:r>
            <a:r>
              <a:rPr lang="de-DE" dirty="0"/>
              <a:t> + </a:t>
            </a:r>
            <a:r>
              <a:rPr lang="de-DE" dirty="0" err="1"/>
              <a:t>Leaderboards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Performanteste Architektur: </a:t>
            </a:r>
          </a:p>
          <a:p>
            <a:pPr marL="171450" indent="-171450">
              <a:buFontTx/>
              <a:buChar char="-"/>
            </a:pPr>
            <a:r>
              <a:rPr lang="de-DE" dirty="0"/>
              <a:t>Transformer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Ausprägung </a:t>
            </a:r>
            <a:r>
              <a:rPr lang="de-DE" dirty="0" err="1"/>
              <a:t>XLNet</a:t>
            </a:r>
            <a:r>
              <a:rPr lang="de-DE" dirty="0"/>
              <a:t> (</a:t>
            </a:r>
            <a:r>
              <a:rPr lang="de-DE" dirty="0" err="1"/>
              <a:t>pre-trained</a:t>
            </a:r>
            <a:r>
              <a:rPr lang="de-DE" dirty="0"/>
              <a:t>, Apache 2.0)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27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XLNet</a:t>
            </a:r>
            <a:r>
              <a:rPr lang="de-DE" dirty="0"/>
              <a:t> Klassifizierung:</a:t>
            </a:r>
          </a:p>
          <a:p>
            <a:pPr marL="171450" indent="-171450">
              <a:buFontTx/>
              <a:buChar char="-"/>
            </a:pPr>
            <a:r>
              <a:rPr lang="de-DE" dirty="0"/>
              <a:t>Input: einheitliche Stellenanzeigen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de-DE" dirty="0"/>
              <a:t>Wörter als Vektor Codieren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de-DE" dirty="0"/>
              <a:t>Sequenz von Vektoren</a:t>
            </a:r>
          </a:p>
          <a:p>
            <a:pPr marL="171450" indent="-171450">
              <a:buFontTx/>
              <a:buChar char="-"/>
            </a:pPr>
            <a:r>
              <a:rPr lang="de-DE"/>
              <a:t>Klassifizierung (XLNet)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Output: </a:t>
            </a:r>
            <a:r>
              <a:rPr lang="de-DE" err="1"/>
              <a:t>Classdistribution</a:t>
            </a:r>
            <a:r>
              <a:rPr lang="de-DE"/>
              <a:t> Vektor</a:t>
            </a:r>
            <a:endParaRPr lang="de-DE" dirty="0"/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de-DE" dirty="0"/>
              <a:t>Dimension pro Klasse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de-DE" dirty="0"/>
              <a:t> höchste Wahrscheinlichkeit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de-DE" dirty="0"/>
              <a:t>Einheitliche Stellenbezeichnung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de-DE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err="1"/>
              <a:t>XLNet</a:t>
            </a:r>
            <a:r>
              <a:rPr lang="de-DE" dirty="0"/>
              <a:t> Trainieren: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Pre</a:t>
            </a:r>
            <a:r>
              <a:rPr lang="de-DE" dirty="0"/>
              <a:t>-Training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Fine-Tuning</a:t>
            </a:r>
          </a:p>
          <a:p>
            <a:endParaRPr lang="de-DE" dirty="0"/>
          </a:p>
          <a:p>
            <a:r>
              <a:rPr lang="de-DE" dirty="0"/>
              <a:t>Keine Zeit für Details (Fragen gerne)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52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 Kritisch Reflektiert</a:t>
            </a:r>
          </a:p>
          <a:p>
            <a:endParaRPr lang="de-DE" dirty="0"/>
          </a:p>
          <a:p>
            <a:r>
              <a:rPr lang="de-DE" dirty="0"/>
              <a:t>Diskussion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Zeit Einschränkung =&gt; nicht alle Papers (150)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9 Modelle über 30 Variationen =&gt; Focus dominierende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Unpräzise Anforderungen =&gt; spezifiziert oder erklärt warum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Alle Modelle können alles (Aber Performanz pro Kosten)</a:t>
            </a:r>
            <a:endParaRPr lang="en-US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Ausblick</a:t>
            </a:r>
          </a:p>
          <a:p>
            <a:pPr marL="171450" indent="-171450">
              <a:buFontTx/>
              <a:buChar char="-"/>
            </a:pPr>
            <a:r>
              <a:rPr lang="de-DE" dirty="0"/>
              <a:t>Modelbezogen (</a:t>
            </a:r>
            <a:r>
              <a:rPr lang="de-DE" dirty="0" err="1"/>
              <a:t>Hyperparams</a:t>
            </a:r>
            <a:r>
              <a:rPr lang="de-DE" dirty="0"/>
              <a:t>, </a:t>
            </a:r>
            <a:r>
              <a:rPr lang="de-DE" dirty="0" err="1"/>
              <a:t>Pre</a:t>
            </a:r>
            <a:r>
              <a:rPr lang="de-DE" dirty="0"/>
              <a:t>-Training Strategien…)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Businesscenario</a:t>
            </a:r>
            <a:r>
              <a:rPr lang="de-DE" dirty="0"/>
              <a:t> bezogen(</a:t>
            </a:r>
            <a:r>
              <a:rPr lang="de-DE" dirty="0" err="1"/>
              <a:t>infrastructure</a:t>
            </a:r>
            <a:r>
              <a:rPr lang="de-DE" dirty="0"/>
              <a:t>, umgebende Prozesse)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4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	</a:t>
            </a:r>
            <a:r>
              <a:rPr lang="en-US" dirty="0" err="1"/>
              <a:t>Stelleanzeigen</a:t>
            </a:r>
            <a:r>
              <a:rPr lang="en-US" dirty="0"/>
              <a:t> </a:t>
            </a:r>
            <a:r>
              <a:rPr lang="en-US" dirty="0" err="1"/>
              <a:t>Klassifizieren</a:t>
            </a:r>
            <a:endParaRPr lang="en-US" dirty="0"/>
          </a:p>
          <a:p>
            <a:r>
              <a:rPr lang="de-DE" dirty="0"/>
              <a:t>V</a:t>
            </a:r>
            <a:r>
              <a:rPr lang="en-US" dirty="0" err="1"/>
              <a:t>orgehen</a:t>
            </a:r>
            <a:r>
              <a:rPr lang="en-US" dirty="0"/>
              <a:t>:	</a:t>
            </a:r>
            <a:r>
              <a:rPr lang="en-US" dirty="0" err="1"/>
              <a:t>Systematisch</a:t>
            </a:r>
            <a:br>
              <a:rPr lang="en-US" dirty="0"/>
            </a:br>
            <a:r>
              <a:rPr lang="en-US" dirty="0" err="1"/>
              <a:t>Lösung</a:t>
            </a:r>
            <a:r>
              <a:rPr lang="en-US" dirty="0"/>
              <a:t>:	</a:t>
            </a:r>
            <a:r>
              <a:rPr lang="en-US" dirty="0" err="1"/>
              <a:t>XLNet</a:t>
            </a:r>
            <a:endParaRPr lang="en-US" dirty="0"/>
          </a:p>
          <a:p>
            <a:endParaRPr lang="de-DE" dirty="0"/>
          </a:p>
          <a:p>
            <a:r>
              <a:rPr lang="de-DE" dirty="0"/>
              <a:t>Somit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Handlungsempfehlung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Aivy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31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= richtig / alle</a:t>
            </a:r>
          </a:p>
          <a:p>
            <a:r>
              <a:rPr lang="de-DE" dirty="0"/>
              <a:t>Error = falsch / alle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92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Für meine Arbeit nicht Verwendet, nur falls es interessiert</a:t>
            </a:r>
          </a:p>
          <a:p>
            <a:endParaRPr lang="de-DE" dirty="0"/>
          </a:p>
          <a:p>
            <a:r>
              <a:rPr lang="de-DE" dirty="0"/>
              <a:t>Precision = </a:t>
            </a:r>
            <a:r>
              <a:rPr lang="de-DE" dirty="0" err="1"/>
              <a:t>correct</a:t>
            </a:r>
            <a:r>
              <a:rPr lang="de-DE" dirty="0"/>
              <a:t> positives / </a:t>
            </a:r>
            <a:r>
              <a:rPr lang="de-DE" dirty="0" err="1"/>
              <a:t>predicted</a:t>
            </a:r>
            <a:r>
              <a:rPr lang="de-DE" dirty="0"/>
              <a:t> positives =&gt; klasse die selten </a:t>
            </a:r>
            <a:r>
              <a:rPr lang="de-DE" dirty="0" err="1"/>
              <a:t>predicted</a:t>
            </a:r>
            <a:r>
              <a:rPr lang="de-DE" dirty="0"/>
              <a:t> wird hat hohe </a:t>
            </a:r>
            <a:r>
              <a:rPr lang="de-DE" dirty="0" err="1"/>
              <a:t>precision</a:t>
            </a:r>
            <a:endParaRPr lang="de-DE" dirty="0"/>
          </a:p>
          <a:p>
            <a:r>
              <a:rPr lang="de-DE" dirty="0"/>
              <a:t>Recall = </a:t>
            </a:r>
            <a:r>
              <a:rPr lang="de-DE" dirty="0" err="1"/>
              <a:t>correct</a:t>
            </a:r>
            <a:r>
              <a:rPr lang="de-DE" dirty="0"/>
              <a:t> positives `/ </a:t>
            </a:r>
            <a:r>
              <a:rPr lang="de-DE" dirty="0" err="1"/>
              <a:t>actual</a:t>
            </a:r>
            <a:r>
              <a:rPr lang="de-DE" dirty="0"/>
              <a:t> positive =&gt; klasse die oft </a:t>
            </a:r>
            <a:r>
              <a:rPr lang="de-DE" dirty="0" err="1"/>
              <a:t>predicted</a:t>
            </a:r>
            <a:r>
              <a:rPr lang="de-DE" dirty="0"/>
              <a:t> wird hat hohen </a:t>
            </a:r>
            <a:r>
              <a:rPr lang="de-DE" dirty="0" err="1"/>
              <a:t>recall</a:t>
            </a:r>
            <a:endParaRPr lang="de-DE" dirty="0"/>
          </a:p>
          <a:p>
            <a:endParaRPr lang="de-DE" dirty="0"/>
          </a:p>
          <a:p>
            <a:r>
              <a:rPr lang="de-DE" dirty="0"/>
              <a:t>Beide sind gegenteilig zu einander</a:t>
            </a:r>
          </a:p>
          <a:p>
            <a:endParaRPr lang="de-DE" dirty="0"/>
          </a:p>
          <a:p>
            <a:r>
              <a:rPr lang="de-DE" dirty="0"/>
              <a:t>F1-Score </a:t>
            </a:r>
            <a:r>
              <a:rPr lang="de-DE" dirty="0" err="1"/>
              <a:t>Balacnes</a:t>
            </a:r>
            <a:r>
              <a:rPr lang="de-DE" dirty="0"/>
              <a:t> out </a:t>
            </a:r>
            <a:r>
              <a:rPr lang="de-DE" dirty="0" err="1"/>
              <a:t>precision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recall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7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Inputvektor		x</a:t>
            </a:r>
          </a:p>
          <a:p>
            <a:r>
              <a:rPr lang="de-DE" dirty="0"/>
              <a:t>Gewicht		w</a:t>
            </a:r>
          </a:p>
          <a:p>
            <a:r>
              <a:rPr lang="de-DE" dirty="0"/>
              <a:t>Summenfunktion	</a:t>
            </a:r>
            <a:r>
              <a:rPr lang="en-US" dirty="0">
                <a:effectLst/>
              </a:rPr>
              <a:t>∑</a:t>
            </a:r>
            <a:endParaRPr lang="de-DE" dirty="0"/>
          </a:p>
          <a:p>
            <a:r>
              <a:rPr lang="de-DE" dirty="0"/>
              <a:t>Aktivierungsfunktion (RELU)</a:t>
            </a:r>
            <a:r>
              <a:rPr lang="de-DE" dirty="0">
                <a:effectLst/>
              </a:rPr>
              <a:t>	</a:t>
            </a:r>
            <a:r>
              <a:rPr lang="el-GR" dirty="0">
                <a:effectLst/>
              </a:rPr>
              <a:t>φ</a:t>
            </a:r>
            <a:endParaRPr lang="de-DE" dirty="0">
              <a:effectLst/>
            </a:endParaRPr>
          </a:p>
          <a:p>
            <a:endParaRPr lang="de-DE" dirty="0">
              <a:effectLst/>
            </a:endParaRPr>
          </a:p>
          <a:p>
            <a:r>
              <a:rPr lang="de-DE" dirty="0">
                <a:effectLst/>
              </a:rPr>
              <a:t>Summe von </a:t>
            </a:r>
            <a:r>
              <a:rPr lang="de-DE" dirty="0" err="1">
                <a:effectLst/>
              </a:rPr>
              <a:t>x_i</a:t>
            </a:r>
            <a:r>
              <a:rPr lang="de-DE" dirty="0">
                <a:effectLst/>
              </a:rPr>
              <a:t> mal </a:t>
            </a:r>
            <a:r>
              <a:rPr lang="de-DE" dirty="0" err="1">
                <a:effectLst/>
              </a:rPr>
              <a:t>w_i</a:t>
            </a:r>
            <a:r>
              <a:rPr lang="de-DE" dirty="0">
                <a:effectLst/>
              </a:rPr>
              <a:t> ist</a:t>
            </a:r>
          </a:p>
          <a:p>
            <a:pPr marL="171450" indent="-171450">
              <a:buFontTx/>
              <a:buChar char="-"/>
            </a:pPr>
            <a:r>
              <a:rPr lang="de-DE" dirty="0">
                <a:effectLst/>
              </a:rPr>
              <a:t>Skalarprodukt der Vektoren</a:t>
            </a:r>
          </a:p>
          <a:p>
            <a:pPr marL="171450" indent="-171450">
              <a:buFontTx/>
              <a:buChar char="-"/>
            </a:pPr>
            <a:r>
              <a:rPr lang="de-DE" dirty="0">
                <a:effectLst/>
              </a:rPr>
              <a:t>Matrixprodukt(Deswegen transponierte Gewichtsmatrix)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9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Was macht </a:t>
            </a:r>
            <a:r>
              <a:rPr lang="de-DE" dirty="0" err="1"/>
              <a:t>Aivy</a:t>
            </a:r>
            <a:r>
              <a:rPr lang="de-DE" dirty="0"/>
              <a:t>?</a:t>
            </a:r>
            <a:endParaRPr lang="en-US" dirty="0"/>
          </a:p>
          <a:p>
            <a:r>
              <a:rPr lang="de-DE" dirty="0"/>
              <a:t>Waren sie zu Schulzeiten mal zur Berufsberatung?</a:t>
            </a:r>
          </a:p>
          <a:p>
            <a:endParaRPr lang="de-DE" dirty="0"/>
          </a:p>
          <a:p>
            <a:r>
              <a:rPr lang="de-DE" dirty="0"/>
              <a:t>Wie? App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 err="1"/>
              <a:t>Persönlichkeitstest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DE" dirty="0"/>
              <a:t>B</a:t>
            </a:r>
            <a:r>
              <a:rPr lang="en-US" dirty="0" err="1"/>
              <a:t>erufsvorschläge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DE" dirty="0"/>
              <a:t>S</a:t>
            </a:r>
            <a:r>
              <a:rPr lang="en-US" dirty="0" err="1"/>
              <a:t>tellenanzeigen</a:t>
            </a: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endParaRPr lang="de-DE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Am Ende gibt </a:t>
            </a:r>
            <a:r>
              <a:rPr lang="de-DE" dirty="0" err="1"/>
              <a:t>Aivy</a:t>
            </a:r>
            <a:r>
              <a:rPr lang="de-DE" dirty="0"/>
              <a:t> Stellenanzeigen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8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einem Layer mache ich das selbe wie im Neuron mehrmals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=</a:t>
            </a:r>
            <a:r>
              <a:rPr lang="en-US" dirty="0"/>
              <a:t>&gt; </a:t>
            </a:r>
            <a:r>
              <a:rPr lang="en-US" dirty="0" err="1"/>
              <a:t>Layerfunktion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A</a:t>
            </a:r>
            <a:r>
              <a:rPr lang="en-US" dirty="0" err="1"/>
              <a:t>lso</a:t>
            </a:r>
            <a:r>
              <a:rPr lang="en-US" dirty="0"/>
              <a:t> </a:t>
            </a:r>
            <a:r>
              <a:rPr lang="en-US" dirty="0" err="1"/>
              <a:t>transponierte</a:t>
            </a:r>
            <a:r>
              <a:rPr lang="en-US" dirty="0"/>
              <a:t> </a:t>
            </a:r>
            <a:r>
              <a:rPr lang="en-US" dirty="0" err="1"/>
              <a:t>gewichtsvektoren</a:t>
            </a:r>
            <a:r>
              <a:rPr lang="en-US" dirty="0"/>
              <a:t> in Matrix </a:t>
            </a:r>
            <a:r>
              <a:rPr lang="en-US" dirty="0" err="1"/>
              <a:t>anordnen</a:t>
            </a:r>
            <a:endParaRPr lang="en-US" dirty="0"/>
          </a:p>
          <a:p>
            <a:endParaRPr lang="de-DE" dirty="0"/>
          </a:p>
          <a:p>
            <a:r>
              <a:rPr lang="de-DE" dirty="0"/>
              <a:t>I</a:t>
            </a:r>
            <a:r>
              <a:rPr lang="en-US" dirty="0"/>
              <a:t>m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Aktivier</a:t>
            </a:r>
            <a:r>
              <a:rPr lang="en-US" dirty="0"/>
              <a:t> </a:t>
            </a:r>
            <a:r>
              <a:rPr lang="en-US" dirty="0" err="1"/>
              <a:t>ngsfunktion</a:t>
            </a:r>
            <a:r>
              <a:rPr lang="en-US" dirty="0"/>
              <a:t> die </a:t>
            </a:r>
            <a:r>
              <a:rPr lang="en-US" dirty="0" err="1"/>
              <a:t>Identität</a:t>
            </a: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Input eines </a:t>
            </a:r>
            <a:r>
              <a:rPr lang="de-DE" dirty="0" err="1"/>
              <a:t>hideen</a:t>
            </a:r>
            <a:r>
              <a:rPr lang="de-DE" dirty="0"/>
              <a:t>/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ist </a:t>
            </a:r>
            <a:r>
              <a:rPr lang="de-DE" dirty="0" err="1"/>
              <a:t>output</a:t>
            </a:r>
            <a:r>
              <a:rPr lang="de-DE" dirty="0"/>
              <a:t> des vorherigen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DE" dirty="0"/>
              <a:t>MLP = </a:t>
            </a:r>
            <a:r>
              <a:rPr lang="de-DE" dirty="0" err="1"/>
              <a:t>Layerfunktionen</a:t>
            </a:r>
            <a:r>
              <a:rPr lang="de-DE" dirty="0"/>
              <a:t> verkettet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68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Input: </a:t>
            </a:r>
            <a:r>
              <a:rPr lang="de-DE" dirty="0" err="1"/>
              <a:t>z.b</a:t>
            </a:r>
            <a:r>
              <a:rPr lang="de-DE" dirty="0"/>
              <a:t>: Bild (Farbwertmatrix)</a:t>
            </a:r>
          </a:p>
          <a:p>
            <a:r>
              <a:rPr lang="de-DE" dirty="0"/>
              <a:t>1 Kanal pro </a:t>
            </a:r>
            <a:r>
              <a:rPr lang="de-DE" dirty="0" err="1"/>
              <a:t>Fabwert</a:t>
            </a:r>
            <a:endParaRPr lang="de-DE" dirty="0"/>
          </a:p>
          <a:p>
            <a:endParaRPr lang="de-DE" dirty="0"/>
          </a:p>
          <a:p>
            <a:r>
              <a:rPr lang="de-DE" dirty="0"/>
              <a:t>Wie MLP</a:t>
            </a:r>
          </a:p>
          <a:p>
            <a:r>
              <a:rPr lang="de-DE" dirty="0"/>
              <a:t>Teilweise verbundene Neuronen =&gt; Nur Bildausschnitte (Rezeptive Felder)</a:t>
            </a:r>
          </a:p>
          <a:p>
            <a:r>
              <a:rPr lang="de-DE" dirty="0"/>
              <a:t>Neuron „</a:t>
            </a:r>
            <a:r>
              <a:rPr lang="de-DE" dirty="0" err="1"/>
              <a:t>slided</a:t>
            </a:r>
            <a:r>
              <a:rPr lang="de-DE" dirty="0"/>
              <a:t>“ über Input über jeden Kanal</a:t>
            </a:r>
          </a:p>
          <a:p>
            <a:r>
              <a:rPr lang="de-DE" dirty="0"/>
              <a:t>Neuron = Kernel/</a:t>
            </a:r>
            <a:r>
              <a:rPr lang="de-DE" dirty="0" err="1"/>
              <a:t>FIlter</a:t>
            </a:r>
            <a:endParaRPr lang="de-DE" dirty="0"/>
          </a:p>
          <a:p>
            <a:endParaRPr lang="de-DE" dirty="0"/>
          </a:p>
          <a:p>
            <a:r>
              <a:rPr lang="de-DE" dirty="0"/>
              <a:t>Output: 1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pro Kernel</a:t>
            </a:r>
          </a:p>
          <a:p>
            <a:endParaRPr lang="de-DE" dirty="0"/>
          </a:p>
          <a:p>
            <a:r>
              <a:rPr lang="de-DE" dirty="0"/>
              <a:t>3 Hauptoperationen: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Convolution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Pooling</a:t>
            </a:r>
          </a:p>
          <a:p>
            <a:pPr marL="171450" indent="-171450">
              <a:buFontTx/>
              <a:buChar char="-"/>
            </a:pPr>
            <a:r>
              <a:rPr lang="de-DE" dirty="0"/>
              <a:t>Non </a:t>
            </a:r>
            <a:r>
              <a:rPr lang="de-DE" dirty="0" err="1"/>
              <a:t>Linearity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3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Convolution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Angelehnt an diskrete </a:t>
            </a:r>
            <a:r>
              <a:rPr lang="de-DE" dirty="0" err="1"/>
              <a:t>konvolution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Gewichtsmatrix </a:t>
            </a:r>
            <a:r>
              <a:rPr lang="de-DE" dirty="0" err="1"/>
              <a:t>slided</a:t>
            </a:r>
            <a:r>
              <a:rPr lang="de-DE" dirty="0"/>
              <a:t> Input</a:t>
            </a:r>
          </a:p>
          <a:p>
            <a:pPr marL="171450" indent="-171450">
              <a:buFontTx/>
              <a:buChar char="-"/>
            </a:pPr>
            <a:r>
              <a:rPr lang="de-DE" dirty="0"/>
              <a:t>=&gt; Gewichtsmatrix * Rezeptives Feld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Wie bei normalen </a:t>
            </a:r>
            <a:r>
              <a:rPr lang="de-DE" dirty="0" err="1"/>
              <a:t>neuron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Gewichtsmatrix hat andere form</a:t>
            </a:r>
          </a:p>
          <a:p>
            <a:pPr marL="0" indent="0">
              <a:buFontTx/>
              <a:buNone/>
            </a:pPr>
            <a:r>
              <a:rPr lang="de-DE" dirty="0"/>
              <a:t>Teilweise verbunden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Stride</a:t>
            </a:r>
            <a:r>
              <a:rPr lang="de-DE" dirty="0"/>
              <a:t> &amp; </a:t>
            </a:r>
            <a:r>
              <a:rPr lang="de-DE" dirty="0" err="1"/>
              <a:t>Padding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Non </a:t>
            </a:r>
            <a:r>
              <a:rPr lang="de-DE" dirty="0" err="1"/>
              <a:t>Linearity</a:t>
            </a:r>
            <a:r>
              <a:rPr lang="de-DE" dirty="0"/>
              <a:t>: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normalen</a:t>
            </a:r>
            <a:r>
              <a:rPr lang="en-US" dirty="0"/>
              <a:t> neuron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0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Pooling:</a:t>
            </a:r>
          </a:p>
          <a:p>
            <a:r>
              <a:rPr lang="de-DE" dirty="0"/>
              <a:t>Wie </a:t>
            </a:r>
            <a:r>
              <a:rPr lang="de-DE" dirty="0" err="1"/>
              <a:t>Convolution</a:t>
            </a:r>
            <a:r>
              <a:rPr lang="de-DE" dirty="0"/>
              <a:t> bloß mit Maximum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92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Auch hier ist es wie beim MLP eine Verkettung der vorherigen Layer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79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MLP</a:t>
            </a:r>
          </a:p>
          <a:p>
            <a:br>
              <a:rPr lang="de-DE" dirty="0"/>
            </a:br>
            <a:r>
              <a:rPr lang="de-DE" dirty="0"/>
              <a:t>Im Layer Jedes Neuron mit jedem Verbunden</a:t>
            </a:r>
          </a:p>
          <a:p>
            <a:endParaRPr lang="de-DE" dirty="0"/>
          </a:p>
          <a:p>
            <a:r>
              <a:rPr lang="de-DE" dirty="0"/>
              <a:t>Neuron Input: normaler Input + vorherigen Output</a:t>
            </a:r>
          </a:p>
          <a:p>
            <a:endParaRPr lang="de-DE" dirty="0"/>
          </a:p>
          <a:p>
            <a:r>
              <a:rPr lang="de-DE" dirty="0"/>
              <a:t>Jedes mal wo RNN Input bekommt wird als Schritt angesehen</a:t>
            </a:r>
          </a:p>
          <a:p>
            <a:r>
              <a:rPr lang="de-DE" dirty="0"/>
              <a:t>=&gt; Inputsequenz (Sätze aus Wortvektoren)</a:t>
            </a:r>
          </a:p>
          <a:p>
            <a:endParaRPr lang="de-DE" dirty="0"/>
          </a:p>
          <a:p>
            <a:r>
              <a:rPr lang="de-DE" dirty="0"/>
              <a:t>Info aus vorherigen Output fließt in Output mit ein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DE" dirty="0"/>
              <a:t>Info weniger je weiter zurück aber nie verloren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DE" dirty="0"/>
              <a:t>Long Term Memory Problem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Long </a:t>
            </a:r>
            <a:r>
              <a:rPr lang="de-DE" dirty="0" err="1"/>
              <a:t>term</a:t>
            </a:r>
            <a:r>
              <a:rPr lang="de-DE" dirty="0"/>
              <a:t> Memory Problem =&gt; LSTM</a:t>
            </a:r>
          </a:p>
          <a:p>
            <a:endParaRPr lang="de-DE" dirty="0"/>
          </a:p>
          <a:p>
            <a:r>
              <a:rPr lang="de-DE" dirty="0" err="1"/>
              <a:t>Cell</a:t>
            </a:r>
            <a:r>
              <a:rPr lang="de-DE" dirty="0"/>
              <a:t> State der ungehindert durch alles Fließt =&gt;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term</a:t>
            </a:r>
            <a:endParaRPr lang="de-DE" dirty="0"/>
          </a:p>
          <a:p>
            <a:r>
              <a:rPr lang="de-DE" dirty="0"/>
              <a:t>Hidden State existiert immer noch =&gt;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term</a:t>
            </a:r>
            <a:endParaRPr lang="de-DE" dirty="0"/>
          </a:p>
          <a:p>
            <a:endParaRPr lang="de-DE" dirty="0"/>
          </a:p>
          <a:p>
            <a:r>
              <a:rPr lang="de-DE" dirty="0"/>
              <a:t>Output ist immer noch </a:t>
            </a:r>
            <a:r>
              <a:rPr lang="de-DE" dirty="0" err="1"/>
              <a:t>Hiddenstate</a:t>
            </a:r>
            <a:endParaRPr lang="de-DE" dirty="0"/>
          </a:p>
          <a:p>
            <a:endParaRPr lang="de-DE" dirty="0"/>
          </a:p>
          <a:p>
            <a:r>
              <a:rPr lang="de-DE" dirty="0"/>
              <a:t>Gates</a:t>
            </a:r>
          </a:p>
          <a:p>
            <a:pPr marL="171450" indent="-171450">
              <a:buFontTx/>
              <a:buChar char="-"/>
            </a:pPr>
            <a:r>
              <a:rPr lang="de-DE" dirty="0"/>
              <a:t>Gates zum updaten des </a:t>
            </a:r>
            <a:r>
              <a:rPr lang="de-DE" dirty="0" err="1"/>
              <a:t>Cellstates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Jedes Gate hat ein MLP(Gewichtsmatrix) das Lernt es zu bedienen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Gates funktionieren über </a:t>
            </a:r>
            <a:r>
              <a:rPr lang="de-DE" dirty="0" err="1"/>
              <a:t>Sigmoid</a:t>
            </a:r>
            <a:r>
              <a:rPr lang="de-DE" dirty="0"/>
              <a:t> (0-1)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0*x=0 =&gt; vergessen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/ </a:t>
            </a:r>
            <a:r>
              <a:rPr lang="de-DE" dirty="0" err="1"/>
              <a:t>output</a:t>
            </a:r>
            <a:r>
              <a:rPr lang="de-DE" dirty="0"/>
              <a:t> + 1*x =&gt; x hinzufügen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Tanh</a:t>
            </a:r>
            <a:r>
              <a:rPr lang="de-DE" dirty="0"/>
              <a:t> ist nur </a:t>
            </a:r>
            <a:r>
              <a:rPr lang="de-DE" dirty="0" err="1"/>
              <a:t>nonlinearity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de-DE" dirty="0"/>
              <a:t>Forget Gate: Was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vergisst/erinnert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Input Gate: Was vom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zum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dazukommt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Output Gate: Was vom </a:t>
            </a:r>
            <a:r>
              <a:rPr lang="de-DE" dirty="0" err="1"/>
              <a:t>Cell</a:t>
            </a:r>
            <a:r>
              <a:rPr lang="de-DE" dirty="0"/>
              <a:t> State den Output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14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Transformerblock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happens</a:t>
            </a:r>
            <a:endParaRPr lang="de-DE" dirty="0"/>
          </a:p>
          <a:p>
            <a:endParaRPr lang="de-DE" dirty="0"/>
          </a:p>
          <a:p>
            <a:pPr marL="0" indent="0">
              <a:buFont typeface="Symbol" panose="05050102010706020507" pitchFamily="18" charset="2"/>
              <a:buNone/>
            </a:pPr>
            <a:endParaRPr lang="de-DE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Input Embedding: zu </a:t>
            </a:r>
            <a:r>
              <a:rPr lang="de-DE" dirty="0" err="1"/>
              <a:t>Tokenmatrix</a:t>
            </a:r>
            <a:r>
              <a:rPr lang="de-DE" dirty="0"/>
              <a:t> (</a:t>
            </a:r>
            <a:r>
              <a:rPr lang="de-DE" dirty="0" err="1"/>
              <a:t>concatinierte</a:t>
            </a:r>
            <a:r>
              <a:rPr lang="de-DE" dirty="0"/>
              <a:t> Wortvektoren)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=&gt;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fed</a:t>
            </a:r>
            <a:r>
              <a:rPr lang="de-DE" dirty="0"/>
              <a:t> in at </a:t>
            </a:r>
            <a:r>
              <a:rPr lang="de-DE" dirty="0" err="1"/>
              <a:t>once</a:t>
            </a:r>
            <a:r>
              <a:rPr lang="de-DE" dirty="0"/>
              <a:t> =&gt; </a:t>
            </a:r>
            <a:r>
              <a:rPr lang="de-DE" dirty="0" err="1"/>
              <a:t>recurrence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0" indent="0">
              <a:buFont typeface="Symbol" panose="05050102010706020507" pitchFamily="18" charset="2"/>
              <a:buNone/>
            </a:pPr>
            <a:endParaRPr lang="de-DE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err="1"/>
              <a:t>Positional</a:t>
            </a:r>
            <a:r>
              <a:rPr lang="de-DE" dirty="0"/>
              <a:t> Encoding: Bei Attention geht Position des Wortes Verloren</a:t>
            </a:r>
          </a:p>
          <a:p>
            <a:endParaRPr lang="de-DE" dirty="0"/>
          </a:p>
          <a:p>
            <a:r>
              <a:rPr lang="de-DE" dirty="0"/>
              <a:t>Residual: Bypass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DE" dirty="0"/>
              <a:t>Input zum Output hinzufüge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de-DE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Multi Head Attention kennen wir noch nicht =&gt; nächste Folie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Output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hiddenstate</a:t>
            </a:r>
            <a:endParaRPr lang="de-DE" dirty="0"/>
          </a:p>
          <a:p>
            <a:pPr marL="0" indent="0">
              <a:buFont typeface="Symbol" panose="05050102010706020507" pitchFamily="18" charset="2"/>
              <a:buNone/>
            </a:pPr>
            <a:endParaRPr lang="de-DE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MLP kennen wir; </a:t>
            </a:r>
            <a:r>
              <a:rPr lang="de-DE" dirty="0" err="1"/>
              <a:t>applied</a:t>
            </a:r>
            <a:r>
              <a:rPr lang="de-DE" dirty="0"/>
              <a:t> per </a:t>
            </a:r>
            <a:r>
              <a:rPr lang="de-DE" dirty="0" err="1"/>
              <a:t>hiddenstate</a:t>
            </a:r>
            <a:endParaRPr lang="de-DE" dirty="0"/>
          </a:p>
          <a:p>
            <a:pPr marL="0" indent="0">
              <a:buFont typeface="Symbol" panose="05050102010706020507" pitchFamily="18" charset="2"/>
              <a:buNone/>
            </a:pPr>
            <a:endParaRPr lang="de-DE" dirty="0"/>
          </a:p>
          <a:p>
            <a:pPr marL="0" indent="0">
              <a:buFont typeface="Symbol" panose="05050102010706020507" pitchFamily="18" charset="2"/>
              <a:buNone/>
            </a:pPr>
            <a:endParaRPr lang="de-DE" dirty="0"/>
          </a:p>
          <a:p>
            <a:pPr marL="0" indent="0">
              <a:buFont typeface="Symbol" panose="05050102010706020507" pitchFamily="18" charset="2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4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Attention: </a:t>
            </a:r>
            <a:r>
              <a:rPr lang="en-US" dirty="0"/>
              <a:t>mapping a query and a set of key-value pairs to an output The output is computed as a weighted sum of the values, where the weight assigned to each value is computed by a compatibility function of the query with the corresponding key</a:t>
            </a:r>
          </a:p>
          <a:p>
            <a:endParaRPr lang="de-DE" dirty="0"/>
          </a:p>
          <a:p>
            <a:r>
              <a:rPr lang="de-DE" dirty="0"/>
              <a:t>F</a:t>
            </a:r>
            <a:r>
              <a:rPr lang="en-US" dirty="0" err="1"/>
              <a:t>olglich</a:t>
            </a:r>
            <a:r>
              <a:rPr lang="en-US" dirty="0"/>
              <a:t>: Attention </a:t>
            </a:r>
            <a:r>
              <a:rPr lang="en-US" dirty="0" err="1"/>
              <a:t>gewichtet</a:t>
            </a:r>
            <a:r>
              <a:rPr lang="en-US" dirty="0"/>
              <a:t> die Values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 err="1"/>
              <a:t>Hohes</a:t>
            </a:r>
            <a:r>
              <a:rPr lang="en-US" dirty="0"/>
              <a:t> </a:t>
            </a:r>
            <a:r>
              <a:rPr lang="en-US" dirty="0" err="1"/>
              <a:t>Gewicht</a:t>
            </a:r>
            <a:r>
              <a:rPr lang="en-US" dirty="0"/>
              <a:t> = </a:t>
            </a:r>
            <a:r>
              <a:rPr lang="en-US" dirty="0" err="1"/>
              <a:t>Hohe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DE" dirty="0"/>
              <a:t>N</a:t>
            </a:r>
            <a:r>
              <a:rPr lang="en-US" dirty="0" err="1"/>
              <a:t>iedriges</a:t>
            </a:r>
            <a:r>
              <a:rPr lang="en-US" dirty="0"/>
              <a:t> </a:t>
            </a:r>
            <a:r>
              <a:rPr lang="en-US" dirty="0" err="1"/>
              <a:t>Gewicht</a:t>
            </a:r>
            <a:r>
              <a:rPr lang="en-US" dirty="0"/>
              <a:t> = </a:t>
            </a:r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endParaRPr lang="de-DE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Inputs:</a:t>
            </a:r>
          </a:p>
          <a:p>
            <a:pPr marL="171450" indent="-171450">
              <a:buFontTx/>
              <a:buChar char="-"/>
            </a:pPr>
            <a:r>
              <a:rPr lang="de-DE" dirty="0"/>
              <a:t>K: Keys = Index </a:t>
            </a:r>
            <a:r>
              <a:rPr lang="de-DE" dirty="0" err="1"/>
              <a:t>z.b.</a:t>
            </a:r>
            <a:r>
              <a:rPr lang="de-DE" dirty="0"/>
              <a:t> in einem Satz sind Name, Alter, Große einer Person beschrieben dann ist Name, Alter, … jeweils 1 Index</a:t>
            </a:r>
          </a:p>
          <a:p>
            <a:pPr marL="171450" indent="-171450">
              <a:buFontTx/>
              <a:buChar char="-"/>
            </a:pPr>
            <a:r>
              <a:rPr lang="de-DE" dirty="0"/>
              <a:t>V: Values = Werte der Indices </a:t>
            </a:r>
            <a:r>
              <a:rPr lang="de-DE" dirty="0" err="1"/>
              <a:t>z.B</a:t>
            </a:r>
            <a:r>
              <a:rPr lang="de-DE" dirty="0"/>
              <a:t>: Peter, 80, 1.79m</a:t>
            </a:r>
          </a:p>
          <a:p>
            <a:pPr marL="171450" indent="-171450">
              <a:buFontTx/>
              <a:buChar char="-"/>
            </a:pPr>
            <a:r>
              <a:rPr lang="de-DE" dirty="0"/>
              <a:t>Q: Query = Das was gesucht wird z.B. Name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de-DE" dirty="0"/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Wie?</a:t>
            </a:r>
          </a:p>
          <a:p>
            <a:pPr marL="171450" indent="-171450">
              <a:buFontTx/>
              <a:buChar char="-"/>
            </a:pPr>
            <a:r>
              <a:rPr lang="de-DE" dirty="0"/>
              <a:t>Q*K =&gt; orthogonal = 0 =&gt; Maß für Übereinstimmung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Problem: Großer </a:t>
            </a:r>
            <a:r>
              <a:rPr lang="de-DE" dirty="0" err="1"/>
              <a:t>Vector</a:t>
            </a:r>
            <a:r>
              <a:rPr lang="de-DE" dirty="0"/>
              <a:t> =&gt; großes Skalarprodukt =&gt; Normung </a:t>
            </a:r>
            <a:r>
              <a:rPr lang="de-DE" dirty="0" err="1"/>
              <a:t>sqrt</a:t>
            </a:r>
            <a:r>
              <a:rPr lang="de-DE" dirty="0"/>
              <a:t>(</a:t>
            </a:r>
            <a:r>
              <a:rPr lang="de-DE" dirty="0" err="1"/>
              <a:t>d_k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Softmax</a:t>
            </a:r>
            <a:r>
              <a:rPr lang="de-DE" dirty="0"/>
              <a:t> erstell „Wichtigkeitsverteilung“ Hohe </a:t>
            </a:r>
            <a:r>
              <a:rPr lang="de-DE" dirty="0" err="1"/>
              <a:t>übereinstimmung</a:t>
            </a:r>
            <a:r>
              <a:rPr lang="de-DE" dirty="0"/>
              <a:t> =&gt; hoher </a:t>
            </a:r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 * „Wichtigkeitsverteilung“ = Wichtigkeitswert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Q,K,V werden so gelernt das wichtiges hohen Wert hat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r>
              <a:rPr lang="de-DE" dirty="0"/>
              <a:t>QKV eigentlich Vektoren (für jeden Wortvektor)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DE" dirty="0"/>
              <a:t>Parallelisierung über Sequenzmatrix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de-DE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Transformer Encoder verwendet S</a:t>
            </a:r>
            <a:r>
              <a:rPr lang="en-US" dirty="0"/>
              <a:t>elf Attention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QKV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gleich</a:t>
            </a: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endParaRPr lang="de-DE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err="1"/>
              <a:t>MultiHeadAttention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Gewichtsmatrix W =&gt; Matrixtransformationen </a:t>
            </a:r>
            <a:r>
              <a:rPr lang="de-DE" dirty="0" err="1"/>
              <a:t>random</a:t>
            </a:r>
            <a:r>
              <a:rPr lang="de-DE" dirty="0"/>
              <a:t> initialisiert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 Repräsentation hat Aufmerksamkeit auf etwas anderes</a:t>
            </a: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Output: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- Matrix (Input=</a:t>
            </a:r>
            <a:r>
              <a:rPr lang="de-DE" dirty="0" err="1"/>
              <a:t>concatinierte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 =&gt; Output=</a:t>
            </a:r>
            <a:r>
              <a:rPr lang="de-DE" dirty="0" err="1"/>
              <a:t>concatinierte</a:t>
            </a:r>
            <a:r>
              <a:rPr lang="de-DE" dirty="0"/>
              <a:t> Vektors=</a:t>
            </a:r>
            <a:r>
              <a:rPr lang="de-DE" dirty="0" err="1"/>
              <a:t>Hiddenstate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70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Aivy</a:t>
            </a:r>
            <a:r>
              <a:rPr lang="de-DE" dirty="0"/>
              <a:t> bekommt Stellenanzeigen (Business Partner / Portale)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Problem Stellenanzeigen uneinheitlich</a:t>
            </a:r>
          </a:p>
          <a:p>
            <a:endParaRPr lang="de-DE" dirty="0"/>
          </a:p>
          <a:p>
            <a:r>
              <a:rPr lang="de-DE" dirty="0"/>
              <a:t>Berufsbezeichnungen genormt (Bundesagentur für Arbeit)</a:t>
            </a:r>
          </a:p>
          <a:p>
            <a:endParaRPr lang="de-DE" dirty="0"/>
          </a:p>
          <a:p>
            <a:r>
              <a:rPr lang="de-DE" dirty="0"/>
              <a:t>Animation starten (</a:t>
            </a:r>
            <a:r>
              <a:rPr lang="de-DE" dirty="0" err="1"/>
              <a:t>click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Vereinheitlichung nötig</a:t>
            </a:r>
          </a:p>
          <a:p>
            <a:endParaRPr lang="de-DE" dirty="0"/>
          </a:p>
          <a:p>
            <a:r>
              <a:rPr lang="de-DE" dirty="0"/>
              <a:t>uneinheitliche =&gt; einheitliche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93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Language </a:t>
            </a:r>
            <a:r>
              <a:rPr lang="de-DE" dirty="0" err="1"/>
              <a:t>Modelling</a:t>
            </a:r>
            <a:r>
              <a:rPr lang="de-DE" dirty="0"/>
              <a:t> funktioniert über Encoder und Decoder</a:t>
            </a:r>
          </a:p>
          <a:p>
            <a:endParaRPr lang="de-DE" dirty="0"/>
          </a:p>
          <a:p>
            <a:r>
              <a:rPr lang="de-DE" dirty="0" err="1"/>
              <a:t>XLNet</a:t>
            </a:r>
            <a:r>
              <a:rPr lang="de-DE" dirty="0"/>
              <a:t>: Komplette in/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wird für jeden Schritt als Input verwendet</a:t>
            </a:r>
          </a:p>
          <a:p>
            <a:endParaRPr lang="de-DE" dirty="0"/>
          </a:p>
          <a:p>
            <a:r>
              <a:rPr lang="de-DE" dirty="0"/>
              <a:t>Es wird immer nur ein Wort </a:t>
            </a:r>
            <a:r>
              <a:rPr lang="de-DE" dirty="0" err="1"/>
              <a:t>predicted</a:t>
            </a:r>
            <a:r>
              <a:rPr lang="de-DE" dirty="0"/>
              <a:t> pro Schritt</a:t>
            </a:r>
          </a:p>
          <a:p>
            <a:endParaRPr lang="de-DE" dirty="0"/>
          </a:p>
          <a:p>
            <a:r>
              <a:rPr lang="de-DE" dirty="0"/>
              <a:t>Wort an stelle t wird mit </a:t>
            </a:r>
            <a:r>
              <a:rPr lang="de-DE" dirty="0" err="1"/>
              <a:t>h_t</a:t>
            </a:r>
            <a:r>
              <a:rPr lang="de-DE" dirty="0"/>
              <a:t> </a:t>
            </a:r>
            <a:r>
              <a:rPr lang="de-DE" dirty="0" err="1"/>
              <a:t>hiddenstate</a:t>
            </a:r>
            <a:r>
              <a:rPr lang="de-DE" dirty="0"/>
              <a:t> an stelle t </a:t>
            </a:r>
            <a:r>
              <a:rPr lang="de-DE" dirty="0" err="1"/>
              <a:t>predicted</a:t>
            </a:r>
            <a:endParaRPr lang="de-DE" dirty="0"/>
          </a:p>
          <a:p>
            <a:endParaRPr lang="de-DE" dirty="0"/>
          </a:p>
          <a:p>
            <a:r>
              <a:rPr lang="de-DE" dirty="0"/>
              <a:t>Im </a:t>
            </a:r>
            <a:r>
              <a:rPr lang="de-DE" dirty="0" err="1"/>
              <a:t>decoder</a:t>
            </a:r>
            <a:r>
              <a:rPr lang="de-DE" dirty="0"/>
              <a:t> ist der </a:t>
            </a:r>
            <a:r>
              <a:rPr lang="de-DE" dirty="0" err="1"/>
              <a:t>query</a:t>
            </a:r>
            <a:r>
              <a:rPr lang="de-DE" dirty="0"/>
              <a:t> vom bisher erzeugtem </a:t>
            </a:r>
            <a:r>
              <a:rPr lang="de-DE" dirty="0" err="1"/>
              <a:t>output</a:t>
            </a:r>
            <a:r>
              <a:rPr lang="de-DE" dirty="0"/>
              <a:t> abhängig</a:t>
            </a:r>
            <a:r>
              <a:rPr lang="en-US" dirty="0"/>
              <a:t>,</a:t>
            </a:r>
          </a:p>
          <a:p>
            <a:r>
              <a:rPr lang="de-DE" dirty="0"/>
              <a:t>W</a:t>
            </a:r>
            <a:r>
              <a:rPr lang="en-US" dirty="0" err="1"/>
              <a:t>ährend</a:t>
            </a:r>
            <a:r>
              <a:rPr lang="en-US" dirty="0"/>
              <a:t> keys und values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decoder </a:t>
            </a:r>
            <a:r>
              <a:rPr lang="en-US" dirty="0" err="1"/>
              <a:t>kommen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52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successfull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-Training </a:t>
            </a:r>
            <a:r>
              <a:rPr lang="de-DE" dirty="0" err="1"/>
              <a:t>Methods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Autoecoding</a:t>
            </a:r>
            <a:r>
              <a:rPr lang="de-DE" dirty="0"/>
              <a:t> =&gt; </a:t>
            </a:r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masked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surrounding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=&gt;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, but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Autoregressive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=&gt; </a:t>
            </a:r>
            <a:r>
              <a:rPr lang="de-DE" dirty="0" err="1"/>
              <a:t>Predicts</a:t>
            </a:r>
            <a:r>
              <a:rPr lang="de-DE" dirty="0"/>
              <a:t> Next </a:t>
            </a:r>
            <a:r>
              <a:rPr lang="de-DE" dirty="0" err="1"/>
              <a:t>word</a:t>
            </a:r>
            <a:r>
              <a:rPr lang="de-DE" dirty="0"/>
              <a:t> in a </a:t>
            </a:r>
            <a:r>
              <a:rPr lang="de-DE" dirty="0" err="1"/>
              <a:t>sequence</a:t>
            </a:r>
            <a:r>
              <a:rPr lang="de-DE" dirty="0"/>
              <a:t> =&gt;</a:t>
            </a:r>
            <a:r>
              <a:rPr lang="de-DE" dirty="0" err="1"/>
              <a:t>Left</a:t>
            </a:r>
            <a:r>
              <a:rPr lang="de-DE" dirty="0"/>
              <a:t>/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, but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=&gt; </a:t>
            </a:r>
            <a:r>
              <a:rPr lang="de-DE" dirty="0" err="1"/>
              <a:t>Complementary</a:t>
            </a:r>
            <a:r>
              <a:rPr lang="de-DE" dirty="0"/>
              <a:t> </a:t>
            </a:r>
            <a:r>
              <a:rPr lang="de-DE" dirty="0" err="1"/>
              <a:t>disadvantages</a:t>
            </a:r>
            <a:r>
              <a:rPr lang="de-DE" dirty="0"/>
              <a:t> =&gt; </a:t>
            </a:r>
            <a:r>
              <a:rPr lang="de-DE" dirty="0" err="1"/>
              <a:t>combine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X</a:t>
            </a:r>
            <a:r>
              <a:rPr lang="en-US" dirty="0" err="1"/>
              <a:t>LNets</a:t>
            </a:r>
            <a:r>
              <a:rPr lang="en-US" dirty="0"/>
              <a:t> objective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</a:t>
            </a:r>
            <a:r>
              <a:rPr lang="en-US" dirty="0" err="1"/>
              <a:t>sequenece</a:t>
            </a:r>
            <a:r>
              <a:rPr lang="en-US" dirty="0"/>
              <a:t> and left and right context</a:t>
            </a:r>
          </a:p>
          <a:p>
            <a:pPr marL="171450" indent="-171450">
              <a:buFontTx/>
              <a:buChar char="-"/>
            </a:pPr>
            <a:r>
              <a:rPr lang="de-DE" dirty="0"/>
              <a:t>P</a:t>
            </a:r>
            <a:r>
              <a:rPr lang="en-US" dirty="0" err="1"/>
              <a:t>redict</a:t>
            </a:r>
            <a:r>
              <a:rPr lang="en-US" dirty="0"/>
              <a:t> is from New York, city</a:t>
            </a:r>
          </a:p>
          <a:p>
            <a:pPr marL="171450" indent="-171450">
              <a:buFontTx/>
              <a:buChar char="-"/>
            </a:pPr>
            <a:r>
              <a:rPr lang="de-DE" dirty="0"/>
              <a:t>P</a:t>
            </a:r>
            <a:r>
              <a:rPr lang="en-US" dirty="0" err="1"/>
              <a:t>redict</a:t>
            </a:r>
            <a:r>
              <a:rPr lang="en-US" dirty="0"/>
              <a:t> a from New York is, city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Hierfür muss </a:t>
            </a:r>
            <a:r>
              <a:rPr lang="de-DE" dirty="0" err="1"/>
              <a:t>XLNet</a:t>
            </a:r>
            <a:r>
              <a:rPr lang="de-DE" dirty="0"/>
              <a:t> die vollständige Sequenz New York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city</a:t>
            </a:r>
            <a:r>
              <a:rPr lang="de-DE" dirty="0"/>
              <a:t>  als Input </a:t>
            </a:r>
            <a:r>
              <a:rPr lang="de-DE" dirty="0" err="1"/>
              <a:t>providen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Problem: </a:t>
            </a:r>
            <a:r>
              <a:rPr lang="de-DE" dirty="0" err="1"/>
              <a:t>predicting</a:t>
            </a:r>
            <a:r>
              <a:rPr lang="de-DE" dirty="0"/>
              <a:t> a </a:t>
            </a:r>
            <a:r>
              <a:rPr lang="de-DE" dirty="0" err="1"/>
              <a:t>word</a:t>
            </a:r>
            <a:r>
              <a:rPr lang="de-DE" dirty="0"/>
              <a:t> in a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trivial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Der normale Transformer kennt aber seinen </a:t>
            </a:r>
            <a:r>
              <a:rPr lang="de-DE" dirty="0" err="1"/>
              <a:t>gesammten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XLNet</a:t>
            </a:r>
            <a:r>
              <a:rPr lang="de-DE" dirty="0"/>
              <a:t> brauch eigene Architektur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92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m: </a:t>
            </a:r>
            <a:r>
              <a:rPr lang="de-DE" dirty="0" err="1"/>
              <a:t>layer</a:t>
            </a:r>
            <a:endParaRPr lang="de-DE" dirty="0"/>
          </a:p>
          <a:p>
            <a:r>
              <a:rPr lang="de-DE" dirty="0" err="1"/>
              <a:t>zt</a:t>
            </a:r>
            <a:r>
              <a:rPr lang="de-DE" dirty="0"/>
              <a:t>: Inputelement an der </a:t>
            </a:r>
            <a:r>
              <a:rPr lang="de-DE" dirty="0" err="1"/>
              <a:t>position</a:t>
            </a:r>
            <a:r>
              <a:rPr lang="de-DE" dirty="0"/>
              <a:t> t in der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dirty="0"/>
              <a:t>z&lt;=t: Inputelemente von 1 bis t</a:t>
            </a:r>
          </a:p>
          <a:p>
            <a:endParaRPr lang="de-DE" dirty="0"/>
          </a:p>
          <a:p>
            <a:r>
              <a:rPr lang="de-DE" dirty="0"/>
              <a:t>h: Content </a:t>
            </a:r>
            <a:r>
              <a:rPr lang="de-DE" dirty="0" err="1"/>
              <a:t>stream</a:t>
            </a:r>
            <a:r>
              <a:rPr lang="de-DE" dirty="0"/>
              <a:t> = normaler </a:t>
            </a:r>
            <a:r>
              <a:rPr lang="de-DE" dirty="0" err="1"/>
              <a:t>transformer</a:t>
            </a:r>
            <a:r>
              <a:rPr lang="de-DE" dirty="0"/>
              <a:t>; kennt allen </a:t>
            </a:r>
            <a:r>
              <a:rPr lang="de-DE" dirty="0" err="1"/>
              <a:t>input</a:t>
            </a:r>
            <a:r>
              <a:rPr lang="de-DE" dirty="0"/>
              <a:t> (</a:t>
            </a:r>
            <a:r>
              <a:rPr lang="de-DE" dirty="0" err="1"/>
              <a:t>context</a:t>
            </a:r>
            <a:r>
              <a:rPr lang="de-DE" dirty="0"/>
              <a:t>) bis zu sich selbst</a:t>
            </a:r>
          </a:p>
          <a:p>
            <a:r>
              <a:rPr lang="de-DE" dirty="0"/>
              <a:t>g: Query Stream = veränderter; kennt alle </a:t>
            </a:r>
            <a:r>
              <a:rPr lang="de-DE" dirty="0" err="1"/>
              <a:t>inputs</a:t>
            </a:r>
            <a:r>
              <a:rPr lang="de-DE" dirty="0"/>
              <a:t> (</a:t>
            </a:r>
            <a:r>
              <a:rPr lang="de-DE" dirty="0" err="1"/>
              <a:t>context</a:t>
            </a:r>
            <a:r>
              <a:rPr lang="de-DE" dirty="0"/>
              <a:t>) vor sich selbst</a:t>
            </a:r>
          </a:p>
          <a:p>
            <a:endParaRPr lang="de-DE" dirty="0"/>
          </a:p>
          <a:p>
            <a:r>
              <a:rPr lang="de-DE" dirty="0"/>
              <a:t>g für </a:t>
            </a:r>
            <a:r>
              <a:rPr lang="de-DE" dirty="0" err="1"/>
              <a:t>XLNet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 verwenden (</a:t>
            </a:r>
            <a:r>
              <a:rPr lang="de-DE" dirty="0" err="1"/>
              <a:t>pre</a:t>
            </a:r>
            <a:r>
              <a:rPr lang="de-DE" dirty="0"/>
              <a:t>-training)</a:t>
            </a:r>
          </a:p>
          <a:p>
            <a:r>
              <a:rPr lang="de-DE" dirty="0"/>
              <a:t>h für </a:t>
            </a:r>
            <a:r>
              <a:rPr lang="de-DE" dirty="0" err="1"/>
              <a:t>fine</a:t>
            </a:r>
            <a:r>
              <a:rPr lang="de-DE" dirty="0"/>
              <a:t>-tuning/</a:t>
            </a:r>
            <a:r>
              <a:rPr lang="de-DE" dirty="0" err="1"/>
              <a:t>prediction</a:t>
            </a:r>
            <a:r>
              <a:rPr lang="de-DE" dirty="0"/>
              <a:t> verwenden =&gt; </a:t>
            </a:r>
            <a:r>
              <a:rPr lang="de-DE" dirty="0" err="1"/>
              <a:t>drop</a:t>
            </a:r>
            <a:r>
              <a:rPr lang="de-DE" dirty="0"/>
              <a:t> g</a:t>
            </a:r>
          </a:p>
          <a:p>
            <a:endParaRPr lang="de-DE" dirty="0"/>
          </a:p>
          <a:p>
            <a:r>
              <a:rPr lang="de-DE" dirty="0"/>
              <a:t>Wie man sieht hier nur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de-DE" dirty="0"/>
          </a:p>
          <a:p>
            <a:endParaRPr lang="de-DE" dirty="0"/>
          </a:p>
          <a:p>
            <a:r>
              <a:rPr lang="de-DE" dirty="0"/>
              <a:t>Z ist aber nicht eigentliche </a:t>
            </a:r>
            <a:r>
              <a:rPr lang="de-DE" dirty="0" err="1"/>
              <a:t>sequenz</a:t>
            </a:r>
            <a:r>
              <a:rPr lang="de-DE" dirty="0"/>
              <a:t> sondern </a:t>
            </a:r>
            <a:r>
              <a:rPr lang="de-DE" dirty="0" err="1"/>
              <a:t>permutation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Bsp</a:t>
            </a:r>
            <a:r>
              <a:rPr lang="de-DE" dirty="0"/>
              <a:t> New York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city</a:t>
            </a:r>
            <a:endParaRPr lang="de-DE" dirty="0"/>
          </a:p>
          <a:p>
            <a:r>
              <a:rPr lang="de-DE" dirty="0" err="1"/>
              <a:t>Predict</a:t>
            </a:r>
            <a:r>
              <a:rPr lang="de-DE" dirty="0"/>
              <a:t>: </a:t>
            </a:r>
            <a:r>
              <a:rPr lang="de-DE" dirty="0" err="1"/>
              <a:t>is</a:t>
            </a:r>
            <a:r>
              <a:rPr lang="de-DE" dirty="0"/>
              <a:t> (</a:t>
            </a:r>
            <a:r>
              <a:rPr lang="de-DE" dirty="0" err="1"/>
              <a:t>pos</a:t>
            </a:r>
            <a:r>
              <a:rPr lang="de-DE" dirty="0"/>
              <a:t> 3)</a:t>
            </a:r>
          </a:p>
          <a:p>
            <a:r>
              <a:rPr lang="de-DE" dirty="0"/>
              <a:t>Permutationsreihenfolge 1,4,5,3,2</a:t>
            </a:r>
          </a:p>
          <a:p>
            <a:r>
              <a:rPr lang="de-DE" dirty="0" err="1"/>
              <a:t>Context</a:t>
            </a:r>
            <a:r>
              <a:rPr lang="de-DE" dirty="0"/>
              <a:t> vor 3 ist 1,4,5 </a:t>
            </a:r>
            <a:r>
              <a:rPr lang="de-DE" dirty="0" err="1"/>
              <a:t>New,a,City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Nimmt man viele </a:t>
            </a:r>
            <a:r>
              <a:rPr lang="de-DE" dirty="0" err="1"/>
              <a:t>permutationen</a:t>
            </a:r>
            <a:r>
              <a:rPr lang="de-DE" dirty="0"/>
              <a:t> hat man alle </a:t>
            </a:r>
            <a:r>
              <a:rPr lang="de-DE" dirty="0" err="1"/>
              <a:t>mgl</a:t>
            </a:r>
            <a:r>
              <a:rPr lang="de-DE" dirty="0"/>
              <a:t> </a:t>
            </a:r>
            <a:r>
              <a:rPr lang="de-DE" dirty="0" err="1"/>
              <a:t>kontexte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7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en-US" dirty="0" err="1"/>
              <a:t>roßer</a:t>
            </a:r>
            <a:r>
              <a:rPr lang="en-US" dirty="0"/>
              <a:t> </a:t>
            </a:r>
            <a:r>
              <a:rPr lang="en-US" dirty="0" err="1"/>
              <a:t>Prozess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Erhalten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de-DE" dirty="0"/>
              <a:t>K</a:t>
            </a:r>
            <a:r>
              <a:rPr lang="en-US" dirty="0" err="1"/>
              <a:t>lassifizieren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de-DE" dirty="0"/>
              <a:t>S</a:t>
            </a:r>
            <a:r>
              <a:rPr lang="en-US" dirty="0" err="1"/>
              <a:t>peichern</a:t>
            </a:r>
            <a:r>
              <a:rPr lang="en-US" dirty="0"/>
              <a:t> und </a:t>
            </a:r>
            <a:r>
              <a:rPr lang="en-US" dirty="0" err="1"/>
              <a:t>Zugreifen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de-DE" dirty="0"/>
              <a:t>I</a:t>
            </a:r>
            <a:r>
              <a:rPr lang="en-US" dirty="0" err="1"/>
              <a:t>ntegration</a:t>
            </a:r>
            <a:r>
              <a:rPr lang="en-US" dirty="0"/>
              <a:t> (App / </a:t>
            </a:r>
            <a:r>
              <a:rPr lang="en-US" dirty="0" err="1"/>
              <a:t>Aivys</a:t>
            </a:r>
            <a:r>
              <a:rPr lang="en-US" dirty="0"/>
              <a:t> </a:t>
            </a:r>
            <a:r>
              <a:rPr lang="en-US" dirty="0" err="1"/>
              <a:t>Prozesse</a:t>
            </a:r>
            <a:r>
              <a:rPr lang="en-US" dirty="0"/>
              <a:t>/ </a:t>
            </a:r>
            <a:r>
              <a:rPr lang="de-DE" dirty="0"/>
              <a:t>Infrastruktur</a:t>
            </a:r>
            <a:r>
              <a:rPr lang="en-US" dirty="0"/>
              <a:t>)</a:t>
            </a:r>
          </a:p>
          <a:p>
            <a:endParaRPr lang="de-DE" dirty="0"/>
          </a:p>
          <a:p>
            <a:r>
              <a:rPr lang="de-DE" dirty="0"/>
              <a:t>EINGRENZUNG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Fokus Klassifizierung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Fokus Neuronal</a:t>
            </a:r>
          </a:p>
          <a:p>
            <a:pPr marL="171450" indent="-171450">
              <a:buFontTx/>
              <a:buChar char="-"/>
            </a:pPr>
            <a:r>
              <a:rPr lang="de-DE" dirty="0"/>
              <a:t>Neuronale Modelle können Klassifizieren </a:t>
            </a:r>
            <a:r>
              <a:rPr lang="en-US" dirty="0"/>
              <a:t>(universal </a:t>
            </a:r>
            <a:r>
              <a:rPr lang="en-US" dirty="0" err="1"/>
              <a:t>fkt</a:t>
            </a:r>
            <a:r>
              <a:rPr lang="en-US" dirty="0"/>
              <a:t>. </a:t>
            </a:r>
            <a:r>
              <a:rPr lang="en-US" dirty="0" err="1"/>
              <a:t>Approximatoren</a:t>
            </a:r>
            <a:r>
              <a:rPr lang="en-US" dirty="0"/>
              <a:t>) 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A</a:t>
            </a:r>
            <a:r>
              <a:rPr lang="en-US" dirty="0" err="1"/>
              <a:t>usschluss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de-DE" dirty="0"/>
              <a:t>A</a:t>
            </a:r>
            <a:r>
              <a:rPr lang="en-US" dirty="0"/>
              <a:t>NDERE LÖSUNGEN SIND MÖGLICH (</a:t>
            </a:r>
            <a:r>
              <a:rPr lang="en-US" dirty="0" err="1"/>
              <a:t>Ausschluss</a:t>
            </a:r>
            <a:r>
              <a:rPr lang="en-US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Modelle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Menschen (</a:t>
            </a:r>
            <a:r>
              <a:rPr lang="en-US" dirty="0" err="1"/>
              <a:t>teuer</a:t>
            </a:r>
            <a:r>
              <a:rPr lang="en-US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Schlagwörtern</a:t>
            </a:r>
            <a:r>
              <a:rPr lang="en-US" dirty="0"/>
              <a:t> (Problem: </a:t>
            </a:r>
            <a:r>
              <a:rPr lang="en-US" dirty="0" err="1"/>
              <a:t>sagt</a:t>
            </a:r>
            <a:r>
              <a:rPr lang="en-US" dirty="0"/>
              <a:t> Schlosser </a:t>
            </a:r>
            <a:r>
              <a:rPr lang="en-US" dirty="0" err="1"/>
              <a:t>meint</a:t>
            </a:r>
            <a:r>
              <a:rPr lang="en-US" dirty="0"/>
              <a:t> </a:t>
            </a:r>
            <a:r>
              <a:rPr lang="en-US" dirty="0" err="1"/>
              <a:t>Mechatroniker</a:t>
            </a:r>
            <a:r>
              <a:rPr lang="en-US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Großer Prozess =&gt; Wirtschaftlichkeit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Begrenzte Zeit (keine Implementierung / Experimente)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die Forschungsfrage präzise rausgearbeitet in 1 Satz?</a:t>
            </a:r>
          </a:p>
          <a:p>
            <a:endParaRPr lang="de-DE" dirty="0"/>
          </a:p>
          <a:p>
            <a:r>
              <a:rPr lang="de-DE" dirty="0"/>
              <a:t>NNs lösen Problem =&gt; bestes finden</a:t>
            </a:r>
          </a:p>
          <a:p>
            <a:endParaRPr lang="de-DE" dirty="0"/>
          </a:p>
          <a:p>
            <a:r>
              <a:rPr lang="de-DE" dirty="0" err="1"/>
              <a:t>Klassification</a:t>
            </a:r>
            <a:r>
              <a:rPr lang="de-DE" dirty="0"/>
              <a:t> Erklären (Lego)</a:t>
            </a:r>
          </a:p>
          <a:p>
            <a:endParaRPr lang="de-DE" dirty="0"/>
          </a:p>
          <a:p>
            <a:r>
              <a:rPr lang="de-DE" dirty="0" err="1"/>
              <a:t>Accuracy</a:t>
            </a:r>
            <a:r>
              <a:rPr lang="de-DE" dirty="0"/>
              <a:t> = richtige / alle</a:t>
            </a:r>
          </a:p>
          <a:p>
            <a:r>
              <a:rPr lang="de-DE" dirty="0"/>
              <a:t>Error = falsche / alle</a:t>
            </a:r>
          </a:p>
          <a:p>
            <a:endParaRPr lang="de-DE" dirty="0"/>
          </a:p>
          <a:p>
            <a:r>
              <a:rPr lang="de-DE" dirty="0"/>
              <a:t>Lego Visualisierung</a:t>
            </a:r>
          </a:p>
          <a:p>
            <a:endParaRPr lang="de-DE" dirty="0"/>
          </a:p>
          <a:p>
            <a:r>
              <a:rPr lang="de-DE" dirty="0" err="1"/>
              <a:t>Aquivalent</a:t>
            </a:r>
            <a:r>
              <a:rPr lang="de-DE" dirty="0"/>
              <a:t> =&gt; 2 Metriken unproblematisch</a:t>
            </a:r>
          </a:p>
          <a:p>
            <a:r>
              <a:rPr lang="de-DE" dirty="0" err="1"/>
              <a:t>Acc</a:t>
            </a:r>
            <a:r>
              <a:rPr lang="de-DE" dirty="0"/>
              <a:t> = 1-Err</a:t>
            </a:r>
          </a:p>
          <a:p>
            <a:r>
              <a:rPr lang="de-DE" dirty="0" err="1"/>
              <a:t>Err</a:t>
            </a:r>
            <a:r>
              <a:rPr lang="de-DE" dirty="0"/>
              <a:t> = 1-Acc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4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systematisch</a:t>
            </a:r>
          </a:p>
          <a:p>
            <a:r>
              <a:rPr lang="de-DE" dirty="0"/>
              <a:t>	</a:t>
            </a:r>
          </a:p>
          <a:p>
            <a:r>
              <a:rPr lang="de-DE" dirty="0"/>
              <a:t>Plane was zu tun ist: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Literaturrecherche =&gt; SOTA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Anforderungen gegeben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SOTA im Bezug auf Anforderungen analysiert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Systematik macht es einfach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45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Zunächst betrachten wir die Literaturrecherche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0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systematisch</a:t>
            </a:r>
          </a:p>
          <a:p>
            <a:r>
              <a:rPr lang="de-DE" dirty="0"/>
              <a:t>	</a:t>
            </a:r>
          </a:p>
          <a:p>
            <a:r>
              <a:rPr lang="de-DE" dirty="0"/>
              <a:t>Plane was zu tun ist: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Literaturrecherche =&gt; SOTA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Anforderungen gegeben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SOTA im Bezug auf Anforderungen analysiert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Systematik macht es einfach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99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betrachten wir den Stand des Wissens</a:t>
            </a:r>
          </a:p>
          <a:p>
            <a:r>
              <a:rPr lang="de-DE" dirty="0"/>
              <a:t>Aus Literaturrecherche ergeben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0196-CA0D-4F44-A781-BE82DC658B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9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651" y="160325"/>
            <a:ext cx="1976149" cy="82552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401"/>
            <a:ext cx="1976149" cy="38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4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5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0" y="160325"/>
            <a:ext cx="8532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3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4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60325"/>
            <a:ext cx="8532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651" y="160325"/>
            <a:ext cx="1976149" cy="8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1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sv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sv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98" y="1004888"/>
            <a:ext cx="10750804" cy="48482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7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des Wissens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71701" y="4282440"/>
                <a:ext cx="50641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1" y="4282440"/>
                <a:ext cx="50641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/>
          <p:cNvSpPr txBox="1"/>
          <p:nvPr/>
        </p:nvSpPr>
        <p:spPr>
          <a:xfrm>
            <a:off x="1368136" y="1273474"/>
            <a:ext cx="9455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>
                <a:solidFill>
                  <a:schemeClr val="bg1"/>
                </a:solidFill>
              </a:rPr>
              <a:t>Concept</a:t>
            </a:r>
            <a:r>
              <a:rPr lang="de-DE" sz="4400" dirty="0">
                <a:solidFill>
                  <a:schemeClr val="bg1"/>
                </a:solidFill>
              </a:rPr>
              <a:t> Matrix</a:t>
            </a:r>
            <a:endParaRPr lang="en-US" sz="36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45" y="2154804"/>
            <a:ext cx="10694511" cy="374828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1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des Wissens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de-DE" dirty="0" err="1"/>
              <a:t>Vaswani</a:t>
            </a:r>
            <a:r>
              <a:rPr lang="de-DE" dirty="0"/>
              <a:t> et al. 2017; Graves 2013;</a:t>
            </a:r>
            <a:endParaRPr lang="en-US" dirty="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606927975"/>
              </p:ext>
            </p:extLst>
          </p:nvPr>
        </p:nvGraphicFramePr>
        <p:xfrm>
          <a:off x="0" y="127000"/>
          <a:ext cx="12192000" cy="711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266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60325"/>
            <a:ext cx="8532000" cy="1080000"/>
          </a:xfrm>
        </p:spPr>
        <p:txBody>
          <a:bodyPr/>
          <a:lstStyle/>
          <a:p>
            <a:r>
              <a:rPr lang="de-DE" dirty="0"/>
              <a:t>Methodik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Diagramm 4"/>
          <p:cNvGraphicFramePr/>
          <p:nvPr>
            <p:extLst/>
          </p:nvPr>
        </p:nvGraphicFramePr>
        <p:xfrm>
          <a:off x="0" y="25400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 descr="Dokumen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8869" y="1682376"/>
            <a:ext cx="2572869" cy="2572869"/>
          </a:xfrm>
          <a:prstGeom prst="rect">
            <a:avLst/>
          </a:prstGeom>
        </p:spPr>
      </p:pic>
      <p:pic>
        <p:nvPicPr>
          <p:cNvPr id="8" name="Grafik 7" descr="Bücher"/>
          <p:cNvPicPr>
            <a:picLocks noChangeAspect="1"/>
          </p:cNvPicPr>
          <p:nvPr/>
        </p:nvPicPr>
        <p:blipFill>
          <a:blip r:embed="rId10">
            <a:lum bright="40000" contras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1296" y="1682376"/>
            <a:ext cx="2581835" cy="2581835"/>
          </a:xfrm>
          <a:prstGeom prst="rect">
            <a:avLst/>
          </a:prstGeom>
        </p:spPr>
      </p:pic>
      <p:pic>
        <p:nvPicPr>
          <p:cNvPr id="9" name="Grafik 8" descr="Glühbirne und Zahnrad"/>
          <p:cNvPicPr>
            <a:picLocks noChangeAspect="1"/>
          </p:cNvPicPr>
          <p:nvPr/>
        </p:nvPicPr>
        <p:blipFill>
          <a:blip r:embed="rId12">
            <a:lum bright="40000" contras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93876" y="1682376"/>
            <a:ext cx="2604248" cy="26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6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hteck: abgerundete Ecken 5"/>
          <p:cNvSpPr/>
          <p:nvPr/>
        </p:nvSpPr>
        <p:spPr>
          <a:xfrm>
            <a:off x="1241425" y="1582320"/>
            <a:ext cx="9709150" cy="443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fik 6" descr="Dokumen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5035" y="1767746"/>
            <a:ext cx="2880000" cy="2880000"/>
          </a:xfrm>
          <a:prstGeom prst="rect">
            <a:avLst/>
          </a:prstGeom>
        </p:spPr>
      </p:pic>
      <p:pic>
        <p:nvPicPr>
          <p:cNvPr id="8" name="Grafik 7" descr="Tisch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5965" y="1767746"/>
            <a:ext cx="2880000" cy="2880000"/>
          </a:xfrm>
          <a:prstGeom prst="rect">
            <a:avLst/>
          </a:prstGeom>
        </p:spPr>
      </p:pic>
      <p:cxnSp>
        <p:nvCxnSpPr>
          <p:cNvPr id="12" name="Gerade Verbindung mit Pfeil 11"/>
          <p:cNvCxnSpPr>
            <a:cxnSpLocks/>
          </p:cNvCxnSpPr>
          <p:nvPr/>
        </p:nvCxnSpPr>
        <p:spPr>
          <a:xfrm>
            <a:off x="4488700" y="3398246"/>
            <a:ext cx="2736000" cy="0"/>
          </a:xfrm>
          <a:prstGeom prst="straightConnector1">
            <a:avLst/>
          </a:prstGeom>
          <a:ln w="76200">
            <a:solidFill>
              <a:srgbClr val="E200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10052" y="4646477"/>
            <a:ext cx="3269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/>
              <a:t>Aivys</a:t>
            </a:r>
            <a:endParaRPr lang="de-DE" sz="3600" dirty="0"/>
          </a:p>
          <a:p>
            <a:pPr algn="ctr"/>
            <a:r>
              <a:rPr lang="de-DE" sz="3600" dirty="0"/>
              <a:t>Anforderungen</a:t>
            </a:r>
            <a:endParaRPr lang="en-US" sz="3600" dirty="0"/>
          </a:p>
        </p:txBody>
      </p:sp>
      <p:sp>
        <p:nvSpPr>
          <p:cNvPr id="16" name="Textfeld 15"/>
          <p:cNvSpPr txBox="1"/>
          <p:nvPr/>
        </p:nvSpPr>
        <p:spPr>
          <a:xfrm>
            <a:off x="6975965" y="4625344"/>
            <a:ext cx="3022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Tabellarische</a:t>
            </a:r>
          </a:p>
          <a:p>
            <a:pPr algn="ctr"/>
            <a:r>
              <a:rPr lang="de-DE" sz="3600" dirty="0"/>
              <a:t>Anforderungen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713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987" y="2624438"/>
            <a:ext cx="3951734" cy="2628000"/>
          </a:xfrm>
          <a:prstGeom prst="round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Lösungsvorschlag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Vaswani</a:t>
            </a:r>
            <a:r>
              <a:rPr lang="de-DE" dirty="0"/>
              <a:t> et al. 2017; Yang et al. 2019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8000199" y="1349729"/>
            <a:ext cx="3800719" cy="14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Vertriebsfach</a:t>
            </a:r>
            <a:r>
              <a:rPr lang="en-US" sz="44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4400" dirty="0" err="1">
                <a:solidFill>
                  <a:schemeClr val="bg1"/>
                </a:solidFill>
              </a:rPr>
              <a:t>kaufmann</a:t>
            </a:r>
            <a:r>
              <a:rPr lang="en-US" sz="4400" dirty="0">
                <a:solidFill>
                  <a:schemeClr val="bg1"/>
                </a:solidFill>
              </a:rPr>
              <a:t>/-frau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194600" y="3231979"/>
            <a:ext cx="3808399" cy="14129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488" tIns="348488" rIns="348488" bIns="0" numCol="1" spcCol="1270" anchor="t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900" kern="1200" dirty="0" err="1">
                <a:solidFill>
                  <a:schemeClr val="bg1"/>
                </a:solidFill>
              </a:rPr>
              <a:t>XLNet</a:t>
            </a:r>
            <a:endParaRPr lang="de-DE" sz="4900" kern="1200" dirty="0">
              <a:solidFill>
                <a:schemeClr val="bg1"/>
              </a:solidFill>
            </a:endParaRPr>
          </a:p>
        </p:txBody>
      </p:sp>
      <p:cxnSp>
        <p:nvCxnSpPr>
          <p:cNvPr id="22" name="Verbinder: gekrümmt 21"/>
          <p:cNvCxnSpPr>
            <a:cxnSpLocks/>
            <a:stCxn id="12" idx="3"/>
            <a:endCxn id="11" idx="2"/>
          </p:cNvCxnSpPr>
          <p:nvPr/>
        </p:nvCxnSpPr>
        <p:spPr>
          <a:xfrm flipV="1">
            <a:off x="3898200" y="5252438"/>
            <a:ext cx="2116654" cy="550953"/>
          </a:xfrm>
          <a:prstGeom prst="curvedConnector2">
            <a:avLst/>
          </a:prstGeom>
          <a:ln w="88900">
            <a:solidFill>
              <a:srgbClr val="E200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krümmt 24"/>
          <p:cNvCxnSpPr>
            <a:cxnSpLocks/>
            <a:stCxn id="11" idx="0"/>
            <a:endCxn id="13" idx="1"/>
          </p:cNvCxnSpPr>
          <p:nvPr/>
        </p:nvCxnSpPr>
        <p:spPr>
          <a:xfrm rot="5400000" flipH="1" flipV="1">
            <a:off x="6730172" y="1354412"/>
            <a:ext cx="554709" cy="1985345"/>
          </a:xfrm>
          <a:prstGeom prst="curvedConnector2">
            <a:avLst/>
          </a:prstGeom>
          <a:ln w="76200">
            <a:solidFill>
              <a:srgbClr val="E200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8200" y="5083391"/>
            <a:ext cx="3060000" cy="14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1"/>
                </a:solidFill>
              </a:rPr>
              <a:t>Sales</a:t>
            </a:r>
            <a:r>
              <a:rPr lang="de-DE" sz="4000" dirty="0">
                <a:solidFill>
                  <a:schemeClr val="bg1"/>
                </a:solidFill>
              </a:rPr>
              <a:t> Manager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630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3022599"/>
            <a:ext cx="5181600" cy="3154364"/>
          </a:xfrm>
        </p:spPr>
        <p:txBody>
          <a:bodyPr/>
          <a:lstStyle/>
          <a:p>
            <a:r>
              <a:rPr lang="de-DE" dirty="0"/>
              <a:t>150 Paper</a:t>
            </a:r>
          </a:p>
          <a:p>
            <a:r>
              <a:rPr lang="de-DE" dirty="0"/>
              <a:t>30+ Variationen</a:t>
            </a:r>
          </a:p>
          <a:p>
            <a:r>
              <a:rPr lang="de-DE" dirty="0"/>
              <a:t>Unpräzise Anforderungen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3022599"/>
            <a:ext cx="5181600" cy="3154363"/>
          </a:xfrm>
        </p:spPr>
        <p:txBody>
          <a:bodyPr/>
          <a:lstStyle/>
          <a:p>
            <a:r>
              <a:rPr lang="de-DE" dirty="0"/>
              <a:t>Experimente</a:t>
            </a:r>
          </a:p>
          <a:p>
            <a:r>
              <a:rPr lang="de-DE" dirty="0"/>
              <a:t>Business Scenario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172200" y="1751086"/>
            <a:ext cx="5181600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Ausblick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8200" y="1751087"/>
            <a:ext cx="5181600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Diskussion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Vaswani</a:t>
            </a:r>
            <a:r>
              <a:rPr lang="de-DE" dirty="0"/>
              <a:t> et al. 2017</a:t>
            </a:r>
            <a:endParaRPr lang="en-US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79817049"/>
              </p:ext>
            </p:extLst>
          </p:nvPr>
        </p:nvGraphicFramePr>
        <p:xfrm>
          <a:off x="0" y="1659424"/>
          <a:ext cx="12192000" cy="5116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4416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de-DE" sz="2400" dirty="0" err="1"/>
              <a:t>BundesagenturfürArbeit,ed</a:t>
            </a:r>
            <a:r>
              <a:rPr lang="de-DE" sz="2400" dirty="0"/>
              <a:t>.(2010).</a:t>
            </a:r>
            <a:r>
              <a:rPr lang="de-DE" sz="2400" dirty="0" err="1"/>
              <a:t>SchlüsselverzeichnisfürdieAngabenzurTätigkeit</a:t>
            </a:r>
            <a:r>
              <a:rPr lang="de-DE" sz="2400" dirty="0"/>
              <a:t>. Regensburger Straße 10490478 Nürnberg. url: https://www.arbeitsagentur. de/</a:t>
            </a:r>
            <a:r>
              <a:rPr lang="de-DE" sz="2400" dirty="0" err="1"/>
              <a:t>datei</a:t>
            </a:r>
            <a:r>
              <a:rPr lang="de-DE" sz="2400" dirty="0"/>
              <a:t>/dok_ba015567.pdf. </a:t>
            </a:r>
          </a:p>
          <a:p>
            <a:pPr marL="0" indent="0" algn="just">
              <a:buNone/>
            </a:pPr>
            <a:r>
              <a:rPr lang="en-US" sz="2400" dirty="0"/>
              <a:t>Graves, Alex (2013). “Generating Sequences With Recurrent Neural Networks”. In: </a:t>
            </a:r>
            <a:r>
              <a:rPr lang="en-US" sz="2400" dirty="0" err="1"/>
              <a:t>CoRR</a:t>
            </a:r>
            <a:r>
              <a:rPr lang="en-US" sz="2400" dirty="0"/>
              <a:t> abs/1308.0850. url: http://arxiv.org/abs/1308.0850. </a:t>
            </a:r>
            <a:endParaRPr lang="de-DE" sz="2400" dirty="0"/>
          </a:p>
          <a:p>
            <a:pPr marL="0" indent="0" algn="just">
              <a:buNone/>
            </a:pPr>
            <a:r>
              <a:rPr lang="en-US" sz="2400" dirty="0" err="1"/>
              <a:t>Vaswani</a:t>
            </a:r>
            <a:r>
              <a:rPr lang="en-US" sz="2400" dirty="0"/>
              <a:t>, Ashish et al. (2017). “Attention is All you Need”. In: Advances in Neural Information Processing Systems 30, pp. 5998–6008. url: http://papers.nips. cc/paper/7181-attention-is-all-you-need.pdf.</a:t>
            </a:r>
          </a:p>
          <a:p>
            <a:pPr marL="0" indent="0" algn="just">
              <a:buNone/>
            </a:pPr>
            <a:r>
              <a:rPr lang="en-US" sz="2400" dirty="0"/>
              <a:t>Yang, </a:t>
            </a:r>
            <a:r>
              <a:rPr lang="en-US" sz="2400" dirty="0" err="1"/>
              <a:t>Zhilin</a:t>
            </a:r>
            <a:r>
              <a:rPr lang="en-US" sz="2400" dirty="0"/>
              <a:t> et al. (2019). “</a:t>
            </a:r>
            <a:r>
              <a:rPr lang="en-US" sz="2400" dirty="0" err="1"/>
              <a:t>XLNet</a:t>
            </a:r>
            <a:r>
              <a:rPr lang="en-US" sz="2400" dirty="0"/>
              <a:t>: Generalized Autoregressive Pretraining for Language Understanding”. In: </a:t>
            </a:r>
            <a:r>
              <a:rPr lang="en-US" sz="2400" dirty="0" err="1"/>
              <a:t>CoRR</a:t>
            </a:r>
            <a:r>
              <a:rPr lang="en-US" sz="2400" dirty="0"/>
              <a:t> abs/1906.08237. url: http://arxiv.org/abs/ 1906.08237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44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46263"/>
            <a:ext cx="9144000" cy="2387600"/>
          </a:xfrm>
        </p:spPr>
        <p:txBody>
          <a:bodyPr/>
          <a:lstStyle/>
          <a:p>
            <a:r>
              <a:rPr lang="de-DE" sz="13800" dirty="0"/>
              <a:t>Appendix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80296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&amp;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mtClean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15937" y="1825625"/>
            <a:ext cx="5094126" cy="4351338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7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60325"/>
            <a:ext cx="8532000" cy="1080000"/>
          </a:xfrm>
        </p:spPr>
        <p:txBody>
          <a:bodyPr/>
          <a:lstStyle/>
          <a:p>
            <a:r>
              <a:rPr lang="de-DE" dirty="0" err="1"/>
              <a:t>Aivy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feil: nach rechts 5"/>
          <p:cNvSpPr/>
          <p:nvPr/>
        </p:nvSpPr>
        <p:spPr>
          <a:xfrm>
            <a:off x="3298650" y="3117850"/>
            <a:ext cx="1155700" cy="622300"/>
          </a:xfrm>
          <a:prstGeom prst="rightArrow">
            <a:avLst/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feil: nach rechts 6"/>
          <p:cNvSpPr/>
          <p:nvPr/>
        </p:nvSpPr>
        <p:spPr>
          <a:xfrm>
            <a:off x="7737650" y="3117850"/>
            <a:ext cx="1155700" cy="622300"/>
          </a:xfrm>
          <a:prstGeom prst="rightArrow">
            <a:avLst/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9005000" y="2709000"/>
            <a:ext cx="3060000" cy="14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Stellen-anzeigen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66000" y="2709000"/>
            <a:ext cx="3060000" cy="14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Berufs-empfehlung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27000" y="2709000"/>
            <a:ext cx="3060000" cy="14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Persönlich-</a:t>
            </a:r>
            <a:r>
              <a:rPr lang="de-DE" sz="4000" dirty="0" err="1">
                <a:solidFill>
                  <a:schemeClr val="bg1"/>
                </a:solidFill>
              </a:rPr>
              <a:t>keitstest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12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Precision, Recall &amp; F1-Score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rec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ec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1=2∗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𝑃𝑟𝑒𝑐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𝑃𝑟𝑒𝑐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15937" y="1825625"/>
            <a:ext cx="5094126" cy="4351338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Gerade Verbindung mit Pfeil 8"/>
          <p:cNvCxnSpPr>
            <a:cxnSpLocks/>
          </p:cNvCxnSpPr>
          <p:nvPr/>
        </p:nvCxnSpPr>
        <p:spPr>
          <a:xfrm>
            <a:off x="8763000" y="4457700"/>
            <a:ext cx="17145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cxnSpLocks/>
          </p:cNvCxnSpPr>
          <p:nvPr/>
        </p:nvCxnSpPr>
        <p:spPr>
          <a:xfrm>
            <a:off x="11087100" y="3298825"/>
            <a:ext cx="0" cy="1021557"/>
          </a:xfrm>
          <a:prstGeom prst="straightConnector1">
            <a:avLst/>
          </a:prstGeom>
          <a:ln w="76200">
            <a:solidFill>
              <a:srgbClr val="E200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</p:cNvCxnSpPr>
          <p:nvPr/>
        </p:nvCxnSpPr>
        <p:spPr>
          <a:xfrm>
            <a:off x="4177100" y="3022600"/>
            <a:ext cx="7366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cxnSpLocks/>
          </p:cNvCxnSpPr>
          <p:nvPr/>
        </p:nvCxnSpPr>
        <p:spPr>
          <a:xfrm>
            <a:off x="4545400" y="1825625"/>
            <a:ext cx="0" cy="649685"/>
          </a:xfrm>
          <a:prstGeom prst="straightConnector1">
            <a:avLst/>
          </a:prstGeom>
          <a:ln w="76200">
            <a:solidFill>
              <a:srgbClr val="E200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2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27500" t="32407" r="26875" b="17037"/>
          <a:stretch/>
        </p:blipFill>
        <p:spPr>
          <a:xfrm>
            <a:off x="2184400" y="1360285"/>
            <a:ext cx="7823200" cy="487610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6016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MLP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1417637"/>
            <a:ext cx="10753725" cy="45053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31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MLP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81" y="1581121"/>
            <a:ext cx="9495239" cy="443443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78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34925"/>
            <a:ext cx="8532000" cy="1080000"/>
          </a:xfrm>
        </p:spPr>
        <p:txBody>
          <a:bodyPr/>
          <a:lstStyle/>
          <a:p>
            <a:r>
              <a:rPr lang="de-DE" dirty="0"/>
              <a:t>CNN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388931"/>
            <a:ext cx="7213601" cy="484735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34925"/>
            <a:ext cx="8532000" cy="1080000"/>
          </a:xfrm>
        </p:spPr>
        <p:txBody>
          <a:bodyPr/>
          <a:lstStyle/>
          <a:p>
            <a:r>
              <a:rPr lang="de-DE" dirty="0"/>
              <a:t>CNN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78" y="1397000"/>
            <a:ext cx="9614445" cy="48133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70394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34925"/>
            <a:ext cx="8532000" cy="1080000"/>
          </a:xfrm>
        </p:spPr>
        <p:txBody>
          <a:bodyPr/>
          <a:lstStyle/>
          <a:p>
            <a:r>
              <a:rPr lang="de-DE" dirty="0"/>
              <a:t>CNN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74" y="1455981"/>
            <a:ext cx="10393852" cy="465931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4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081" y="1458479"/>
            <a:ext cx="8351838" cy="467971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619643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RNN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994" y="1513460"/>
            <a:ext cx="9244013" cy="456975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1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LSTM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b="1676"/>
          <a:stretch/>
        </p:blipFill>
        <p:spPr>
          <a:xfrm>
            <a:off x="2087959" y="1351450"/>
            <a:ext cx="8016082" cy="48937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Bundesagentur für Arbeit 2010; stepstone.de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215900" y="1419029"/>
            <a:ext cx="9495100" cy="64633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Vertriebsmitarbeiter </a:t>
            </a:r>
            <a:r>
              <a:rPr lang="de-DE" sz="3600" dirty="0" err="1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International m/w/d</a:t>
            </a:r>
            <a:endParaRPr lang="en-US" sz="3600" dirty="0">
              <a:solidFill>
                <a:srgbClr val="2C47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673909" y="1949796"/>
            <a:ext cx="11418510" cy="64633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Kundenbetreuer (m/w/d) im Bereich Mobilitätslösungen</a:t>
            </a:r>
            <a:endParaRPr lang="en-US" sz="3600" dirty="0">
              <a:solidFill>
                <a:srgbClr val="2C47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-1003300" y="1859345"/>
            <a:ext cx="10059164" cy="175432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3600" dirty="0" err="1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 / Account Manager (m/w/d)</a:t>
            </a:r>
          </a:p>
          <a:p>
            <a:pPr algn="ctr"/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 Bereich elektronische Finanz­dienst­leistungen</a:t>
            </a:r>
          </a:p>
          <a:p>
            <a:pPr algn="ctr"/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Schwerpunkt Mehrwert­steuer­rückzahlungen</a:t>
            </a:r>
            <a:endParaRPr lang="en-US" sz="3600" dirty="0">
              <a:solidFill>
                <a:srgbClr val="2C47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22410" y="4955966"/>
            <a:ext cx="10931390" cy="64633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Vertriebsmitarbeiter (m/w/d) in der Kundenbetreuung</a:t>
            </a:r>
            <a:endParaRPr lang="en-US" sz="3600" dirty="0">
              <a:solidFill>
                <a:srgbClr val="2C47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35251" y="5123473"/>
            <a:ext cx="5032339" cy="120032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Fachberater*in </a:t>
            </a:r>
          </a:p>
          <a:p>
            <a:pPr algn="ctr"/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 Außendienst (m/w/d)</a:t>
            </a:r>
            <a:endParaRPr lang="en-US" sz="3600" dirty="0">
              <a:solidFill>
                <a:srgbClr val="2C47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274202" y="3103346"/>
            <a:ext cx="7186776" cy="175432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Regionalmanager (m/w/d) </a:t>
            </a:r>
          </a:p>
          <a:p>
            <a:pPr algn="ctr"/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Vertrieb für den Geschäftsbereich </a:t>
            </a:r>
          </a:p>
          <a:p>
            <a:pPr algn="ctr"/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Codierung</a:t>
            </a:r>
            <a:endParaRPr lang="en-US" sz="3600" dirty="0">
              <a:solidFill>
                <a:srgbClr val="2C47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-1327487" y="3582894"/>
            <a:ext cx="5545108" cy="286232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regionale </a:t>
            </a:r>
          </a:p>
          <a:p>
            <a:pPr algn="ctr"/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Verkaufsberater </a:t>
            </a:r>
          </a:p>
          <a:p>
            <a:pPr algn="ctr"/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Privatkunden </a:t>
            </a:r>
          </a:p>
          <a:p>
            <a:pPr algn="ctr"/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 Außendienst (m/w/d) </a:t>
            </a:r>
          </a:p>
          <a:p>
            <a:pPr algn="ctr"/>
            <a:r>
              <a:rPr lang="de-DE" sz="3600" dirty="0">
                <a:solidFill>
                  <a:srgbClr val="2C4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haupt- und nebenberuflich</a:t>
            </a:r>
            <a:endParaRPr lang="en-US" sz="3600" dirty="0">
              <a:solidFill>
                <a:srgbClr val="2C47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73909" y="2736508"/>
            <a:ext cx="6844181" cy="226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>
                <a:solidFill>
                  <a:schemeClr val="bg1"/>
                </a:solidFill>
              </a:rPr>
              <a:t>Stellenanzeige</a:t>
            </a:r>
            <a:endParaRPr lang="en-US" sz="4800" dirty="0">
              <a:solidFill>
                <a:schemeClr val="bg1"/>
              </a:solidFill>
            </a:endParaRPr>
          </a:p>
          <a:p>
            <a:pPr algn="ctr"/>
            <a:r>
              <a:rPr lang="en-US" sz="4400" dirty="0" err="1">
                <a:solidFill>
                  <a:schemeClr val="bg2">
                    <a:lumMod val="90000"/>
                  </a:schemeClr>
                </a:solidFill>
              </a:rPr>
              <a:t>Vertriebsfachkaufmann</a:t>
            </a:r>
            <a:r>
              <a:rPr lang="en-US" sz="4400" dirty="0">
                <a:solidFill>
                  <a:schemeClr val="bg2">
                    <a:lumMod val="90000"/>
                  </a:schemeClr>
                </a:solidFill>
              </a:rPr>
              <a:t>/-frau</a:t>
            </a:r>
          </a:p>
        </p:txBody>
      </p:sp>
    </p:spTree>
    <p:extLst>
      <p:ext uri="{BB962C8B-B14F-4D97-AF65-F5344CB8AC3E}">
        <p14:creationId xmlns:p14="http://schemas.microsoft.com/office/powerpoint/2010/main" val="33248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Transfomer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432" y="1584342"/>
            <a:ext cx="6307137" cy="442799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56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Transformer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8" y="1364700"/>
            <a:ext cx="8620125" cy="48672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49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Language </a:t>
            </a:r>
            <a:r>
              <a:rPr lang="de-DE" dirty="0" err="1"/>
              <a:t>Modelling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34689" t="30371" r="36666" b="9629"/>
          <a:stretch/>
        </p:blipFill>
        <p:spPr>
          <a:xfrm>
            <a:off x="3962400" y="1284569"/>
            <a:ext cx="4267200" cy="5027537"/>
          </a:xfrm>
          <a:prstGeom prst="round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369300" y="3475170"/>
            <a:ext cx="38227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New York ist eine </a:t>
            </a:r>
            <a:r>
              <a:rPr lang="de-DE" sz="3600" dirty="0">
                <a:solidFill>
                  <a:srgbClr val="FF0000"/>
                </a:solidFill>
              </a:rPr>
              <a:t>…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3475170"/>
            <a:ext cx="36195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New York </a:t>
            </a:r>
            <a:r>
              <a:rPr lang="de-DE" sz="3600" dirty="0" err="1">
                <a:solidFill>
                  <a:schemeClr val="bg1"/>
                </a:solidFill>
              </a:rPr>
              <a:t>is</a:t>
            </a:r>
            <a:r>
              <a:rPr lang="de-DE" sz="3600" dirty="0">
                <a:solidFill>
                  <a:schemeClr val="bg1"/>
                </a:solidFill>
              </a:rPr>
              <a:t> a </a:t>
            </a:r>
            <a:r>
              <a:rPr lang="de-DE" sz="3600" dirty="0" err="1">
                <a:solidFill>
                  <a:schemeClr val="bg1"/>
                </a:solidFill>
              </a:rPr>
              <a:t>city</a:t>
            </a: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Verbinder: gekrümmt 10"/>
          <p:cNvCxnSpPr>
            <a:cxnSpLocks/>
            <a:stCxn id="9" idx="2"/>
          </p:cNvCxnSpPr>
          <p:nvPr/>
        </p:nvCxnSpPr>
        <p:spPr>
          <a:xfrm rot="16200000" flipH="1">
            <a:off x="2698926" y="3232325"/>
            <a:ext cx="1796699" cy="3575050"/>
          </a:xfrm>
          <a:prstGeom prst="curvedConnector2">
            <a:avLst/>
          </a:prstGeom>
          <a:ln w="76200">
            <a:solidFill>
              <a:srgbClr val="E200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krümmt 16"/>
          <p:cNvCxnSpPr>
            <a:cxnSpLocks/>
          </p:cNvCxnSpPr>
          <p:nvPr/>
        </p:nvCxnSpPr>
        <p:spPr>
          <a:xfrm rot="5400000" flipH="1">
            <a:off x="8361300" y="261835"/>
            <a:ext cx="2232000" cy="4896000"/>
          </a:xfrm>
          <a:prstGeom prst="curvedConnector2">
            <a:avLst/>
          </a:prstGeom>
          <a:ln w="76200">
            <a:solidFill>
              <a:srgbClr val="E2001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649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XLNet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-Training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2971795"/>
            <a:ext cx="5040000" cy="14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Autoregressive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</a:rPr>
              <a:t>Language Modeling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38200" y="4565321"/>
            <a:ext cx="5040000" cy="14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4000" dirty="0" err="1">
                <a:solidFill>
                  <a:schemeClr val="bg1"/>
                </a:solidFill>
              </a:rPr>
              <a:t>Autoencoding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878200" y="2045373"/>
            <a:ext cx="6313800" cy="1412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Textfeld 10"/>
          <p:cNvSpPr txBox="1"/>
          <p:nvPr/>
        </p:nvSpPr>
        <p:spPr>
          <a:xfrm>
            <a:off x="5992500" y="1386060"/>
            <a:ext cx="6313800" cy="144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4480" tIns="284480" rIns="284480" bIns="0" numCol="1" spcCol="1270" anchor="t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 dirty="0">
                <a:solidFill>
                  <a:schemeClr val="bg1"/>
                </a:solidFill>
              </a:rPr>
              <a:t>New York </a:t>
            </a:r>
            <a:r>
              <a:rPr lang="de-DE" sz="4000" kern="1200" dirty="0" err="1">
                <a:solidFill>
                  <a:schemeClr val="bg1"/>
                </a:solidFill>
              </a:rPr>
              <a:t>is</a:t>
            </a:r>
            <a:r>
              <a:rPr lang="de-DE" sz="4000" kern="1200" dirty="0">
                <a:solidFill>
                  <a:schemeClr val="bg1"/>
                </a:solidFill>
              </a:rPr>
              <a:t> a </a:t>
            </a:r>
            <a:r>
              <a:rPr lang="de-DE" sz="4000" kern="1200" dirty="0" err="1">
                <a:solidFill>
                  <a:schemeClr val="bg1"/>
                </a:solidFill>
              </a:rPr>
              <a:t>city</a:t>
            </a:r>
            <a:endParaRPr lang="de-DE" sz="4000" kern="12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992500" y="2971795"/>
            <a:ext cx="6313800" cy="144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4480" tIns="284480" rIns="284480" bIns="0" numCol="1" spcCol="1270" anchor="t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 dirty="0">
                <a:solidFill>
                  <a:schemeClr val="bg1"/>
                </a:solidFill>
              </a:rPr>
              <a:t>New York … …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878200" y="4557530"/>
            <a:ext cx="6313800" cy="144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4480" tIns="284480" rIns="284480" bIns="0" numCol="1" spcCol="1270" anchor="t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 dirty="0">
                <a:solidFill>
                  <a:schemeClr val="bg1"/>
                </a:solidFill>
              </a:rPr>
              <a:t>New York … … </a:t>
            </a:r>
            <a:r>
              <a:rPr lang="de-DE" sz="4000" kern="1200" dirty="0" err="1">
                <a:solidFill>
                  <a:schemeClr val="bg1"/>
                </a:solidFill>
              </a:rPr>
              <a:t>city</a:t>
            </a:r>
            <a:endParaRPr lang="de-DE" sz="40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05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XLNet</a:t>
            </a:r>
            <a:r>
              <a:rPr lang="de-DE" dirty="0"/>
              <a:t> Aufbau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2757487"/>
            <a:ext cx="5772150" cy="13430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0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Eingrenzung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Pfeil: nach rechts 19"/>
          <p:cNvSpPr/>
          <p:nvPr/>
        </p:nvSpPr>
        <p:spPr>
          <a:xfrm>
            <a:off x="3144270" y="3117849"/>
            <a:ext cx="1155700" cy="622300"/>
          </a:xfrm>
          <a:prstGeom prst="rightArrow">
            <a:avLst/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feil: nach rechts 20"/>
          <p:cNvSpPr/>
          <p:nvPr/>
        </p:nvSpPr>
        <p:spPr>
          <a:xfrm>
            <a:off x="7454510" y="3117849"/>
            <a:ext cx="1155700" cy="622300"/>
          </a:xfrm>
          <a:prstGeom prst="rightArrow">
            <a:avLst/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8747480" y="2708999"/>
            <a:ext cx="3312000" cy="14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Vertriebsfach-kaufmann/frau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437240" y="2708999"/>
            <a:ext cx="2880000" cy="14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Lösung</a:t>
            </a:r>
            <a:br>
              <a:rPr lang="de-DE" sz="4000" dirty="0">
                <a:solidFill>
                  <a:schemeClr val="bg1"/>
                </a:solidFill>
              </a:rPr>
            </a:br>
            <a:r>
              <a:rPr lang="de-DE" sz="4000" dirty="0">
                <a:solidFill>
                  <a:schemeClr val="bg1"/>
                </a:solidFill>
              </a:rPr>
              <a:t>(neuronal)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7000" y="2708999"/>
            <a:ext cx="2880000" cy="14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1"/>
                </a:solidFill>
              </a:rPr>
              <a:t>Sales</a:t>
            </a:r>
            <a:r>
              <a:rPr lang="de-DE" sz="4000" dirty="0">
                <a:solidFill>
                  <a:schemeClr val="bg1"/>
                </a:solidFill>
              </a:rPr>
              <a:t> Manager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9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Forschungsfrage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15950" y="2136339"/>
            <a:ext cx="10960100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solidFill>
                  <a:schemeClr val="bg1"/>
                </a:solidFill>
              </a:rPr>
              <a:t>Welches neuronale Modell klassifiziert Stellenanzeigen am performantesten gemessen an </a:t>
            </a:r>
            <a:r>
              <a:rPr lang="de-DE" sz="5400" dirty="0" err="1">
                <a:solidFill>
                  <a:schemeClr val="bg1"/>
                </a:solidFill>
              </a:rPr>
              <a:t>Accuracy</a:t>
            </a:r>
            <a:r>
              <a:rPr lang="de-DE" sz="5400" dirty="0">
                <a:solidFill>
                  <a:schemeClr val="bg1"/>
                </a:solidFill>
              </a:rPr>
              <a:t> / Error?</a:t>
            </a:r>
          </a:p>
        </p:txBody>
      </p:sp>
    </p:spTree>
    <p:extLst>
      <p:ext uri="{BB962C8B-B14F-4D97-AF65-F5344CB8AC3E}">
        <p14:creationId xmlns:p14="http://schemas.microsoft.com/office/powerpoint/2010/main" val="377284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60325"/>
            <a:ext cx="8532000" cy="1080000"/>
          </a:xfrm>
        </p:spPr>
        <p:txBody>
          <a:bodyPr/>
          <a:lstStyle/>
          <a:p>
            <a:r>
              <a:rPr lang="de-DE" dirty="0"/>
              <a:t>Methodik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968615096"/>
              </p:ext>
            </p:extLst>
          </p:nvPr>
        </p:nvGraphicFramePr>
        <p:xfrm>
          <a:off x="0" y="25400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fik 7" descr="Büch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1296" y="1682376"/>
            <a:ext cx="2581835" cy="2581835"/>
          </a:xfrm>
          <a:prstGeom prst="rect">
            <a:avLst/>
          </a:prstGeom>
        </p:spPr>
      </p:pic>
      <p:pic>
        <p:nvPicPr>
          <p:cNvPr id="10" name="Grafik 9" descr="Glühbirne und Zahnrad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93876" y="1682376"/>
            <a:ext cx="2604248" cy="2604248"/>
          </a:xfrm>
          <a:prstGeom prst="rect">
            <a:avLst/>
          </a:prstGeom>
        </p:spPr>
      </p:pic>
      <p:pic>
        <p:nvPicPr>
          <p:cNvPr id="11" name="Grafik 10" descr="Dokument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18869" y="1682376"/>
            <a:ext cx="2572869" cy="25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60325"/>
            <a:ext cx="8532000" cy="1080000"/>
          </a:xfrm>
        </p:spPr>
        <p:txBody>
          <a:bodyPr/>
          <a:lstStyle/>
          <a:p>
            <a:r>
              <a:rPr lang="de-DE" dirty="0"/>
              <a:t>Methodik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Diagramm 4"/>
          <p:cNvGraphicFramePr/>
          <p:nvPr>
            <p:extLst/>
          </p:nvPr>
        </p:nvGraphicFramePr>
        <p:xfrm>
          <a:off x="0" y="25400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 descr="Dokument"/>
          <p:cNvPicPr>
            <a:picLocks noChangeAspect="1"/>
          </p:cNvPicPr>
          <p:nvPr/>
        </p:nvPicPr>
        <p:blipFill>
          <a:blip r:embed="rId8">
            <a:lum bright="40000" contras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8869" y="1682376"/>
            <a:ext cx="2572869" cy="2572869"/>
          </a:xfrm>
          <a:prstGeom prst="rect">
            <a:avLst/>
          </a:prstGeom>
        </p:spPr>
      </p:pic>
      <p:pic>
        <p:nvPicPr>
          <p:cNvPr id="8" name="Grafik 7" descr="Bücher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1296" y="1682376"/>
            <a:ext cx="2581835" cy="2581835"/>
          </a:xfrm>
          <a:prstGeom prst="rect">
            <a:avLst/>
          </a:prstGeom>
        </p:spPr>
      </p:pic>
      <p:pic>
        <p:nvPicPr>
          <p:cNvPr id="9" name="Grafik 8" descr="Glühbirne und Zahnrad"/>
          <p:cNvPicPr>
            <a:picLocks noChangeAspect="1"/>
          </p:cNvPicPr>
          <p:nvPr/>
        </p:nvPicPr>
        <p:blipFill>
          <a:blip r:embed="rId12">
            <a:lum bright="40000" contras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93876" y="1682376"/>
            <a:ext cx="2604248" cy="26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6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60325"/>
            <a:ext cx="8532000" cy="1080000"/>
          </a:xfrm>
        </p:spPr>
        <p:txBody>
          <a:bodyPr/>
          <a:lstStyle/>
          <a:p>
            <a:r>
              <a:rPr lang="de-DE" dirty="0"/>
              <a:t>Literaturrecherche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001769860"/>
              </p:ext>
            </p:extLst>
          </p:nvPr>
        </p:nvGraphicFramePr>
        <p:xfrm>
          <a:off x="838200" y="1536700"/>
          <a:ext cx="10515600" cy="4569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115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60325"/>
            <a:ext cx="8532000" cy="1080000"/>
          </a:xfrm>
        </p:spPr>
        <p:txBody>
          <a:bodyPr/>
          <a:lstStyle/>
          <a:p>
            <a:r>
              <a:rPr lang="de-DE" dirty="0"/>
              <a:t>Methodik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Diagramm 4"/>
          <p:cNvGraphicFramePr/>
          <p:nvPr>
            <p:extLst/>
          </p:nvPr>
        </p:nvGraphicFramePr>
        <p:xfrm>
          <a:off x="0" y="25400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 descr="Dokument"/>
          <p:cNvPicPr>
            <a:picLocks noChangeAspect="1"/>
          </p:cNvPicPr>
          <p:nvPr/>
        </p:nvPicPr>
        <p:blipFill>
          <a:blip r:embed="rId8">
            <a:lum bright="40000" contras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8869" y="1682376"/>
            <a:ext cx="2572869" cy="2572869"/>
          </a:xfrm>
          <a:prstGeom prst="rect">
            <a:avLst/>
          </a:prstGeom>
        </p:spPr>
      </p:pic>
      <p:pic>
        <p:nvPicPr>
          <p:cNvPr id="8" name="Grafik 7" descr="Glühbirne und Zahnrad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93876" y="1682376"/>
            <a:ext cx="2604248" cy="2604248"/>
          </a:xfrm>
          <a:prstGeom prst="rect">
            <a:avLst/>
          </a:prstGeom>
        </p:spPr>
      </p:pic>
      <p:pic>
        <p:nvPicPr>
          <p:cNvPr id="9" name="Grafik 8" descr="Bücher"/>
          <p:cNvPicPr>
            <a:picLocks noChangeAspect="1"/>
          </p:cNvPicPr>
          <p:nvPr/>
        </p:nvPicPr>
        <p:blipFill>
          <a:blip r:embed="rId12">
            <a:lum bright="40000" contras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1296" y="1682376"/>
            <a:ext cx="2581835" cy="25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1873</Words>
  <Application>Microsoft Office PowerPoint</Application>
  <PresentationFormat>Breitbild</PresentationFormat>
  <Paragraphs>475</Paragraphs>
  <Slides>34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Office</vt:lpstr>
      <vt:lpstr>PowerPoint-Präsentation</vt:lpstr>
      <vt:lpstr>Aivy</vt:lpstr>
      <vt:lpstr>Problemstellung</vt:lpstr>
      <vt:lpstr>Problemstellung und Eingrenzung</vt:lpstr>
      <vt:lpstr>Forschungsfrage</vt:lpstr>
      <vt:lpstr>Methodik</vt:lpstr>
      <vt:lpstr>Methodik</vt:lpstr>
      <vt:lpstr>Literaturrecherche</vt:lpstr>
      <vt:lpstr>Methodik</vt:lpstr>
      <vt:lpstr>Stand des Wissens</vt:lpstr>
      <vt:lpstr>Stand des Wissens</vt:lpstr>
      <vt:lpstr>Methodik</vt:lpstr>
      <vt:lpstr>Anforderungen</vt:lpstr>
      <vt:lpstr>Lösungsvorschlag</vt:lpstr>
      <vt:lpstr>Reflektion</vt:lpstr>
      <vt:lpstr>Zusammenfassung</vt:lpstr>
      <vt:lpstr>References</vt:lpstr>
      <vt:lpstr>Appendix</vt:lpstr>
      <vt:lpstr>Accuracy &amp; Error</vt:lpstr>
      <vt:lpstr>Precision, Recall &amp; F1-Score</vt:lpstr>
      <vt:lpstr>Neuron</vt:lpstr>
      <vt:lpstr>MLP</vt:lpstr>
      <vt:lpstr>MLP</vt:lpstr>
      <vt:lpstr>CNN</vt:lpstr>
      <vt:lpstr>CNN</vt:lpstr>
      <vt:lpstr>CNN</vt:lpstr>
      <vt:lpstr>CNN</vt:lpstr>
      <vt:lpstr>RNN</vt:lpstr>
      <vt:lpstr>LSTM</vt:lpstr>
      <vt:lpstr>Transfomer</vt:lpstr>
      <vt:lpstr>Transformer</vt:lpstr>
      <vt:lpstr>Language Modelling</vt:lpstr>
      <vt:lpstr>XLNet Pre-Training</vt:lpstr>
      <vt:lpstr>XLNet Aufbau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Testtitel</dc:title>
  <dc:creator>Wolf, Fabian</dc:creator>
  <cp:lastModifiedBy>Wolf, Fabian</cp:lastModifiedBy>
  <cp:revision>225</cp:revision>
  <dcterms:created xsi:type="dcterms:W3CDTF">2019-12-27T13:27:47Z</dcterms:created>
  <dcterms:modified xsi:type="dcterms:W3CDTF">2020-01-17T14:00:51Z</dcterms:modified>
</cp:coreProperties>
</file>