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70" r:id="rId7"/>
    <p:sldId id="275" r:id="rId8"/>
    <p:sldId id="273" r:id="rId9"/>
    <p:sldId id="262" r:id="rId10"/>
    <p:sldId id="265" r:id="rId11"/>
    <p:sldId id="271" r:id="rId12"/>
    <p:sldId id="272" r:id="rId13"/>
    <p:sldId id="274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sOl7iK/BXCTNoeYcqTpFzwKTw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931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89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832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09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560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787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16684" y="1212330"/>
            <a:ext cx="10941798" cy="426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you will learn: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Basic Swift programming</a:t>
            </a:r>
            <a:endParaRPr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Swift functions, operators</a:t>
            </a:r>
            <a:endParaRPr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Define View/Sub Views in </a:t>
            </a:r>
            <a:r>
              <a:rPr lang="en-US" sz="2400" b="0" i="0" u="none" strike="noStrike" cap="none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SwiftUI</a:t>
            </a: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sen</a:t>
            </a: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 props to </a:t>
            </a:r>
            <a:r>
              <a:rPr lang="en-US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SubViews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Local state management @State private var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Anonymous functions with Closures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endParaRPr dirty="0"/>
          </a:p>
        </p:txBody>
      </p:sp>
      <p:sp>
        <p:nvSpPr>
          <p:cNvPr id="145" name="Google Shape;145;p1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 programming,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SwiftUI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t="31425" b="-941"/>
          <a:stretch/>
        </p:blipFill>
        <p:spPr>
          <a:xfrm>
            <a:off x="5485052" y="1319268"/>
            <a:ext cx="4345824" cy="169932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subTitle" idx="1"/>
          </p:nvPr>
        </p:nvSpPr>
        <p:spPr>
          <a:xfrm>
            <a:off x="524733" y="767738"/>
            <a:ext cx="11142531" cy="87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 and classes have a similar definition syntax. You introduce structures with the struct keyword and classes with the class keyword</a:t>
            </a:r>
            <a:endParaRPr lang="en-US" dirty="0"/>
          </a:p>
        </p:txBody>
      </p:sp>
      <p:sp>
        <p:nvSpPr>
          <p:cNvPr id="216" name="Google Shape;216;p3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 and Classes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636297" y="1677457"/>
            <a:ext cx="10099226" cy="426744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Resolution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width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height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VideoMode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resolution = Resolution()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interlaced =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frameRate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name: String?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//you need to create an instance of the structure or class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someResolution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Resolution()</a:t>
            </a: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someVideoMode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VideoMode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memberwise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initializer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vga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Resolution(width: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height: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subTitle" idx="1"/>
          </p:nvPr>
        </p:nvSpPr>
        <p:spPr>
          <a:xfrm>
            <a:off x="524733" y="767738"/>
            <a:ext cx="11142531" cy="87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 and Enumerations Are Value Types</a:t>
            </a:r>
            <a:endParaRPr lang="en-US" dirty="0"/>
          </a:p>
        </p:txBody>
      </p:sp>
      <p:sp>
        <p:nvSpPr>
          <p:cNvPr id="216" name="Google Shape;216;p3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 and Classes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75436-9C7D-4FD7-9478-F58DD199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92" y="4139036"/>
            <a:ext cx="8509437" cy="2013053"/>
          </a:xfrm>
          <a:prstGeom prst="rect">
            <a:avLst/>
          </a:prstGeom>
        </p:spPr>
      </p:pic>
      <p:sp>
        <p:nvSpPr>
          <p:cNvPr id="8" name="Google Shape;214;p3">
            <a:extLst>
              <a:ext uri="{FF2B5EF4-FFF2-40B4-BE49-F238E27FC236}">
                <a16:creationId xmlns:a16="http://schemas.microsoft.com/office/drawing/2014/main" id="{B16F83C0-9960-4429-BB21-30213AB5524E}"/>
              </a:ext>
            </a:extLst>
          </p:cNvPr>
          <p:cNvSpPr txBox="1">
            <a:spLocks/>
          </p:cNvSpPr>
          <p:nvPr/>
        </p:nvSpPr>
        <p:spPr>
          <a:xfrm>
            <a:off x="410252" y="3534895"/>
            <a:ext cx="11142531" cy="87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 algn="l">
              <a:spcBef>
                <a:spcPts val="0"/>
              </a:spcBef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Are Reference Types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E2F00-1820-4D1D-8E8E-D5550BAD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43451" y="1421076"/>
            <a:ext cx="6978584" cy="20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subTitle" idx="1"/>
          </p:nvPr>
        </p:nvSpPr>
        <p:spPr>
          <a:xfrm>
            <a:off x="524733" y="767738"/>
            <a:ext cx="11142531" cy="87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1" dirty="0">
                <a:solidFill>
                  <a:srgbClr val="333333"/>
                </a:solidFill>
                <a:effectLst/>
                <a:latin typeface="-apple-system"/>
              </a:rPr>
              <a:t>Extensions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add new functionality to an existing class, structure, enumeration, or protocol type.</a:t>
            </a:r>
            <a:endParaRPr lang="en-US" dirty="0"/>
          </a:p>
        </p:txBody>
      </p:sp>
      <p:sp>
        <p:nvSpPr>
          <p:cNvPr id="216" name="Google Shape;216;p3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680048" y="1734334"/>
            <a:ext cx="10099226" cy="4110826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mutating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square()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someInt.square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someInt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now 9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(center: Point, size: Size)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//some code here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71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subTitle" idx="1"/>
          </p:nvPr>
        </p:nvSpPr>
        <p:spPr>
          <a:xfrm>
            <a:off x="524733" y="767738"/>
            <a:ext cx="11142531" cy="87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Let’s see an example of adding methods/properties into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-apple-system"/>
              </a:rPr>
              <a:t>UIColor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 and Double classes:</a:t>
            </a:r>
            <a:endParaRPr lang="en-US" dirty="0"/>
          </a:p>
        </p:txBody>
      </p:sp>
      <p:sp>
        <p:nvSpPr>
          <p:cNvPr id="216" name="Google Shape;216;p3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4A7DC-8534-48C8-A81A-E2A39F505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52" y="1411083"/>
            <a:ext cx="8269113" cy="44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459106" y="1609644"/>
            <a:ext cx="6527959" cy="41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documents is quite clear. Please make sure that you installed these items: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Latest MacOS(version 12, Monterey)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Xcode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Command Line Tool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Let’s create a new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SwiftUI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 after installing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Xcode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-Core Data is used for storing data to local Database =&gt; optional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Login to your Developer Account if you need to test your App in Physical devices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  <p:sp>
        <p:nvSpPr>
          <p:cNvPr id="153" name="Google Shape;153;p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your first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66093-827B-4B35-90A3-26B49A0CA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73" t="30941" r="24438" b="22424"/>
          <a:stretch/>
        </p:blipFill>
        <p:spPr>
          <a:xfrm>
            <a:off x="6987065" y="1953528"/>
            <a:ext cx="4162000" cy="2950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524733" y="870249"/>
            <a:ext cx="11142531" cy="87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Constants and variables must be declared before they’re used. You declare constants with the let keyword and variables with the var keyword. </a:t>
            </a:r>
            <a:endParaRPr lang="en-US" dirty="0"/>
          </a:p>
        </p:txBody>
      </p:sp>
      <p:sp>
        <p:nvSpPr>
          <p:cNvPr id="169" name="Google Shape;169;p30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Constants/Variables with let, 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620914" y="1939683"/>
            <a:ext cx="10431834" cy="398422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red, green, blue: Double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π 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//You can declare multiple constants or multiple variables on a single line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z 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//semicolons are required if you want to write multiple separate statements on a single line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cat =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"🐱"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print(cat)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"🐱“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//Swift has a basic Boolean type, called Bool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orangesAreOrange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turnipsAreDelicious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2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xfrm>
            <a:off x="524733" y="870249"/>
            <a:ext cx="11142531" cy="87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group multiple values into a single compound value. The values within a tuple can be of any type and don’t have to be of the same type as each other</a:t>
            </a:r>
            <a:endParaRPr dirty="0"/>
          </a:p>
        </p:txBody>
      </p:sp>
      <p:sp>
        <p:nvSpPr>
          <p:cNvPr id="177" name="Google Shape;177;p31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Tuples, optional/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exclaimation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717219" y="1887874"/>
            <a:ext cx="10203080" cy="404478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http404Error = 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statusMessage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http404Error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status code is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"The status code is 404"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status message is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statusMessage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"The status message is Not Found"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serverResponseCode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Int?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//Optional type can contain nil value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serverResponseCode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//You can make sure that a variable has "NOT NIL" data: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assumedString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String! 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string."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subTitle" idx="1"/>
          </p:nvPr>
        </p:nvSpPr>
        <p:spPr>
          <a:xfrm>
            <a:off x="524733" y="870249"/>
            <a:ext cx="11142531" cy="9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To use a function, you must define it somewhere in the scope from which you wish to call it.</a:t>
            </a:r>
            <a:endParaRPr sz="2400" b="1" dirty="0"/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and 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20611" y="1878101"/>
            <a:ext cx="9612044" cy="401080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(array: [Int]) -&gt; (min: Int, max: Int)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currentMin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currentMax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//some calculations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currentMin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currentMax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 that return a function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chooseStepFunction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(backward: Bool) -&gt; (Int) -&gt; Int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backward ?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stepBackward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stepForward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stepBackward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stepForward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2 functions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stepForward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 input: Int) -&gt; Int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input +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subTitle" idx="1"/>
          </p:nvPr>
        </p:nvSpPr>
        <p:spPr>
          <a:xfrm>
            <a:off x="524733" y="870249"/>
            <a:ext cx="11142531" cy="9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If you don’t want an argument label for a parameter,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write an underscore (_) instead of an explicit argument label for that parameter.</a:t>
            </a:r>
            <a:endParaRPr lang="en-US" sz="2400" b="1" dirty="0"/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and 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20611" y="1878102"/>
            <a:ext cx="9612044" cy="404581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firstParameterName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Int, 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secondParameterName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Int,     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parameterWithDefault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Int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  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//You can define a default value for any parameter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//..some code here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secondParameterName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//Variadic Parameters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arithmeticMean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 numbers: Double...) -&gt; Double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//..some code here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arithmeticMean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arithmeticMean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753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subTitle" idx="1"/>
          </p:nvPr>
        </p:nvSpPr>
        <p:spPr>
          <a:xfrm>
            <a:off x="524733" y="870249"/>
            <a:ext cx="11142531" cy="9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Dictionary is a type of hash table, each entry in the table is identified using its key, which is a </a:t>
            </a:r>
            <a:r>
              <a:rPr lang="en-US" sz="2400" b="0" i="0" dirty="0" err="1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hashable</a:t>
            </a: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type such as a string or number.</a:t>
            </a:r>
            <a:endParaRPr lang="en-US" sz="2400" b="1" dirty="0"/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 in Swift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81862" y="1768478"/>
            <a:ext cx="9612044" cy="4229565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interestingNumbers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"primes"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"triangular"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"hexagonal"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interestingNumbers.keys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interestingNumbers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[key]?.sort(by: &gt;)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interestingNumbers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"primes"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]!)</a:t>
            </a:r>
          </a:p>
          <a:p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"[17, 13, 11, 7, 5, 3, 2]"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imagePaths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"/glyphs/star.png"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"portrait"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"/images/content/portrait.jpg"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"spacer"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"/images/shared/spacer.gif"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(name, path)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imagePaths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path to '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\(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is '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\(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11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subTitle" idx="1"/>
          </p:nvPr>
        </p:nvSpPr>
        <p:spPr>
          <a:xfrm>
            <a:off x="524733" y="870250"/>
            <a:ext cx="11142531" cy="52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An array of Any object can contain multiple types of values</a:t>
            </a:r>
            <a:endParaRPr lang="en-US" sz="2400" b="1" dirty="0"/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Any Objects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14183-B947-43D2-A091-DC53431B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0" y="1617031"/>
            <a:ext cx="8810843" cy="39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subTitle" idx="1"/>
          </p:nvPr>
        </p:nvSpPr>
        <p:spPr>
          <a:xfrm>
            <a:off x="524733" y="774240"/>
            <a:ext cx="11142531" cy="110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View can be a struct</a:t>
            </a: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. A screen can contain multiple components, a screen is also a component. A basic component contains props, state, build-in components(</a:t>
            </a:r>
            <a:r>
              <a:rPr lang="en-US" sz="2400" b="0" i="0" dirty="0" err="1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TextField,Text</a:t>
            </a:r>
            <a:r>
              <a:rPr lang="en-US" sz="2400" b="0" i="0" dirty="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,…)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sp>
        <p:nvSpPr>
          <p:cNvPr id="193" name="Google Shape;193;p33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 in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SwiftUI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636442" y="1999714"/>
            <a:ext cx="9246953" cy="397738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SelectBodyType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View {    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body: some View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VStack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UIHeader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onPressLeft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print(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onPressRight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print(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 title: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Spacer()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Text(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"What's your Body Type ?"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      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1118</Words>
  <Application>Microsoft Macintosh PowerPoint</Application>
  <PresentationFormat>Widescreen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</vt:lpstr>
      <vt:lpstr>Consolas</vt:lpstr>
      <vt:lpstr>Noto Sans Symbols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30</cp:revision>
  <dcterms:created xsi:type="dcterms:W3CDTF">2016-10-08T03:07:09Z</dcterms:created>
  <dcterms:modified xsi:type="dcterms:W3CDTF">2021-11-11T00:02:29Z</dcterms:modified>
</cp:coreProperties>
</file>