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9" r:id="rId4"/>
    <p:sldId id="270" r:id="rId5"/>
    <p:sldId id="273" r:id="rId6"/>
    <p:sldId id="266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9DTXIuDzWDDQdDTOMVNxevUSC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/>
    <p:restoredTop sz="94672"/>
  </p:normalViewPr>
  <p:slideViewPr>
    <p:cSldViewPr snapToGrid="0">
      <p:cViewPr varScale="1">
        <p:scale>
          <a:sx n="120" d="100"/>
          <a:sy n="120" d="100"/>
        </p:scale>
        <p:origin x="11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680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3931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351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7216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13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1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1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1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512309" y="1181703"/>
            <a:ext cx="10941798" cy="4795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b="1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In this lesson, you will learn:</a:t>
            </a:r>
            <a:endParaRPr dirty="0"/>
          </a:p>
          <a:p>
            <a:pPr marL="0" lvl="0" indent="0" algn="l">
              <a:lnSpc>
                <a:spcPct val="150000"/>
              </a:lnSpc>
              <a:buSzPts val="1920"/>
            </a:pPr>
            <a:r>
              <a:rPr lang="en-US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Firebase Cloud Messaging(FCM)</a:t>
            </a:r>
          </a:p>
          <a:p>
            <a:pPr marL="0" lvl="0" indent="0" algn="l">
              <a:lnSpc>
                <a:spcPct val="150000"/>
              </a:lnSpc>
              <a:buSzPts val="1920"/>
            </a:pPr>
            <a:r>
              <a:rPr lang="en-US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Config firebase App with iOS/Android</a:t>
            </a:r>
          </a:p>
          <a:p>
            <a:pPr marL="0" lvl="0" indent="0" algn="l">
              <a:lnSpc>
                <a:spcPct val="150000"/>
              </a:lnSpc>
              <a:buSzPts val="1920"/>
            </a:pPr>
            <a:r>
              <a:rPr lang="en-US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Config APNs(Apple Push Notification) on iOS</a:t>
            </a:r>
          </a:p>
          <a:p>
            <a:pPr marL="0" lvl="0" indent="0" algn="l">
              <a:lnSpc>
                <a:spcPct val="150000"/>
              </a:lnSpc>
              <a:buSzPts val="1920"/>
            </a:pPr>
            <a:r>
              <a:rPr lang="en-US" sz="24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- Listen and display Notification in your App</a:t>
            </a:r>
          </a:p>
          <a:p>
            <a:pPr marL="0" lvl="0" indent="0" algn="l">
              <a:lnSpc>
                <a:spcPct val="150000"/>
              </a:lnSpc>
              <a:buSzPts val="1920"/>
            </a:pPr>
            <a:endParaRPr lang="en-US" sz="240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FontTx/>
              <a:buChar char="-"/>
            </a:pPr>
            <a:endParaRPr lang="en-US" sz="240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FontTx/>
              <a:buChar char="-"/>
            </a:pPr>
            <a:endParaRPr lang="en-US" sz="240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FontTx/>
              <a:buChar char="-"/>
            </a:pPr>
            <a:endParaRPr lang="en-US" sz="240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FontTx/>
              <a:buChar char="-"/>
            </a:pPr>
            <a:endParaRPr lang="en-US" sz="240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lang="en-GB" sz="240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40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0" y="0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b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Notification with FCM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8DE23-7E5C-4640-88E2-DA4E12C88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425" b="-941"/>
          <a:stretch/>
        </p:blipFill>
        <p:spPr>
          <a:xfrm>
            <a:off x="5824863" y="1306912"/>
            <a:ext cx="4345824" cy="169932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>
            <a:spLocks noGrp="1"/>
          </p:cNvSpPr>
          <p:nvPr>
            <p:ph type="subTitle" idx="1"/>
          </p:nvPr>
        </p:nvSpPr>
        <p:spPr>
          <a:xfrm>
            <a:off x="688325" y="1165662"/>
            <a:ext cx="10197214" cy="428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to push notification on iOS, you must firstly login to your Apple Developer Account on Xcode, then:		</a:t>
            </a:r>
          </a:p>
          <a:p>
            <a:pPr marL="0" lvl="0" indent="0" algn="l">
              <a:spcBef>
                <a:spcPts val="0"/>
              </a:spcBef>
              <a:buSzPts val="1920"/>
            </a:pP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Create Certificate Signing Request file: open Keychain Access, Certificate Assistant, Create a certificate Authority. Enter your email, choose, “saved to disk”, give it a name, maybe: </a:t>
            </a:r>
            <a:r>
              <a:rPr lang="vi-VN" sz="2400" dirty="0">
                <a:solidFill>
                  <a:srgbClr val="FF69B4"/>
                </a:solidFill>
                <a:latin typeface="Arial"/>
                <a:cs typeface="Arial"/>
                <a:sym typeface="Arial"/>
              </a:rPr>
              <a:t>myCSR.certSigningRequest</a:t>
            </a: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>
              <a:spcBef>
                <a:spcPts val="0"/>
              </a:spcBef>
              <a:buSzPts val="1920"/>
            </a:pP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Open developer.apple.com, Certificate, Create a new Certificate, choose Apple Development, upload your </a:t>
            </a:r>
            <a:r>
              <a:rPr lang="vi-VN" sz="2400" dirty="0">
                <a:solidFill>
                  <a:srgbClr val="FF69B4"/>
                </a:solidFill>
                <a:latin typeface="Arial"/>
                <a:cs typeface="Arial"/>
                <a:sym typeface="Arial"/>
              </a:rPr>
              <a:t>myCSR.certSigningRequest </a:t>
            </a:r>
            <a:r>
              <a:rPr lang="vi-VN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file</a:t>
            </a:r>
          </a:p>
          <a:p>
            <a:pPr marL="0" lvl="0" indent="0" algn="l">
              <a:spcBef>
                <a:spcPts val="0"/>
              </a:spcBef>
              <a:buSzPts val="1920"/>
            </a:pP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Download this certificate, save to disk, named(maybe) </a:t>
            </a:r>
            <a:r>
              <a:rPr lang="vi-VN" sz="2400" dirty="0">
                <a:solidFill>
                  <a:srgbClr val="FF69B4"/>
                </a:solidFill>
                <a:latin typeface="Arial"/>
                <a:cs typeface="Arial"/>
                <a:sym typeface="Arial"/>
              </a:rPr>
              <a:t>myCertificate.cer</a:t>
            </a:r>
          </a:p>
          <a:p>
            <a:pPr marL="0" lvl="0" indent="0" algn="l">
              <a:spcBef>
                <a:spcPts val="0"/>
              </a:spcBef>
              <a:buSzPts val="1920"/>
            </a:pP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Open </a:t>
            </a:r>
            <a:r>
              <a:rPr lang="vi-VN" sz="2400" dirty="0">
                <a:solidFill>
                  <a:srgbClr val="FF69B4"/>
                </a:solidFill>
                <a:latin typeface="Arial"/>
                <a:cs typeface="Arial"/>
                <a:sym typeface="Arial"/>
              </a:rPr>
              <a:t>myCertificate.cer </a:t>
            </a:r>
            <a:r>
              <a:rPr lang="vi-VN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and make sure that it appears on Keychain Access</a:t>
            </a:r>
          </a:p>
        </p:txBody>
      </p:sp>
      <p:sp>
        <p:nvSpPr>
          <p:cNvPr id="153" name="Google Shape;153;p2"/>
          <p:cNvSpPr txBox="1"/>
          <p:nvPr/>
        </p:nvSpPr>
        <p:spPr>
          <a:xfrm>
            <a:off x="0" y="0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vi-VN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Notification on iOS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61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>
            <a:spLocks noGrp="1"/>
          </p:cNvSpPr>
          <p:nvPr>
            <p:ph type="subTitle" idx="1"/>
          </p:nvPr>
        </p:nvSpPr>
        <p:spPr>
          <a:xfrm>
            <a:off x="601827" y="869099"/>
            <a:ext cx="10197214" cy="518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buSzPts val="1920"/>
            </a:pP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Open Xcode, Targets, Runner, copy Bundle Identifier, eg: </a:t>
            </a:r>
            <a:r>
              <a:rPr lang="vi-VN" sz="2400" dirty="0">
                <a:solidFill>
                  <a:srgbClr val="FF69B4"/>
                </a:solidFill>
                <a:latin typeface="Arial"/>
                <a:cs typeface="Arial"/>
                <a:sym typeface="Arial"/>
              </a:rPr>
              <a:t>com.example.myapp</a:t>
            </a:r>
            <a:endParaRPr lang="vi-VN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l">
              <a:spcBef>
                <a:spcPts val="0"/>
              </a:spcBef>
              <a:buSzPts val="1920"/>
            </a:pP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Open developer.apple.com, Identifiers, Add(+), select App IDs, register an App ID,  choose Bundle ID, explicit, paste </a:t>
            </a:r>
            <a:r>
              <a:rPr lang="vi-VN" sz="2400" dirty="0">
                <a:solidFill>
                  <a:srgbClr val="FF69B4"/>
                </a:solidFill>
                <a:latin typeface="Arial"/>
                <a:cs typeface="Arial"/>
                <a:sym typeface="Arial"/>
              </a:rPr>
              <a:t>com.example.myapp</a:t>
            </a:r>
            <a:endParaRPr lang="vi-VN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>
              <a:spcBef>
                <a:spcPts val="0"/>
              </a:spcBef>
              <a:buSzPts val="1920"/>
            </a:pP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Tick checkbox “Push Notifications”, then press Continue, Register, save name(as you like) “</a:t>
            </a:r>
            <a:r>
              <a:rPr lang="vi-VN" sz="2400" dirty="0">
                <a:solidFill>
                  <a:srgbClr val="FF69B4"/>
                </a:solidFill>
                <a:latin typeface="Arial"/>
                <a:cs typeface="Arial"/>
                <a:sym typeface="Arial"/>
              </a:rPr>
              <a:t>Notification myapp Identifier</a:t>
            </a: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0" indent="0" algn="l">
              <a:spcBef>
                <a:spcPts val="0"/>
              </a:spcBef>
              <a:buSzPts val="1920"/>
            </a:pPr>
            <a:r>
              <a:rPr lang="vi-VN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- Open Identifiers, choose </a:t>
            </a: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vi-VN" sz="2400" dirty="0">
                <a:solidFill>
                  <a:srgbClr val="FF69B4"/>
                </a:solidFill>
                <a:latin typeface="Arial"/>
                <a:cs typeface="Arial"/>
                <a:sym typeface="Arial"/>
              </a:rPr>
              <a:t>Notification myapp Identifier</a:t>
            </a: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“Push Notifications”, press Configure, choose Development SSL Certificate, Create Certificate, choose Platform(iOS), choose </a:t>
            </a:r>
            <a:r>
              <a:rPr lang="vi-VN" sz="2400" dirty="0">
                <a:solidFill>
                  <a:srgbClr val="FF69B4"/>
                </a:solidFill>
                <a:latin typeface="Arial"/>
                <a:cs typeface="Arial"/>
                <a:sym typeface="Arial"/>
              </a:rPr>
              <a:t>myCSR.certSigningRequest</a:t>
            </a:r>
            <a:r>
              <a:rPr lang="vi-VN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from your computer</a:t>
            </a:r>
          </a:p>
          <a:p>
            <a:pPr marL="0" indent="0" algn="l">
              <a:spcBef>
                <a:spcPts val="0"/>
              </a:spcBef>
              <a:buSzPts val="1920"/>
            </a:pPr>
            <a:r>
              <a:rPr lang="vi-VN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- Press Download, save as </a:t>
            </a:r>
            <a:r>
              <a:rPr lang="vi-VN" sz="2400" dirty="0">
                <a:solidFill>
                  <a:srgbClr val="FF69B4"/>
                </a:solidFill>
                <a:latin typeface="Arial"/>
                <a:cs typeface="Arial"/>
                <a:sym typeface="Arial"/>
              </a:rPr>
              <a:t>myAPNCertificate.cer</a:t>
            </a:r>
          </a:p>
          <a:p>
            <a:pPr marL="0" indent="0" algn="l">
              <a:spcBef>
                <a:spcPts val="0"/>
              </a:spcBef>
              <a:buSzPts val="1920"/>
            </a:pPr>
            <a:r>
              <a:rPr lang="vi-VN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- Open </a:t>
            </a:r>
            <a:r>
              <a:rPr lang="vi-VN" sz="2400" dirty="0">
                <a:solidFill>
                  <a:srgbClr val="FF69B4"/>
                </a:solidFill>
                <a:latin typeface="Arial"/>
                <a:cs typeface="Arial"/>
                <a:sym typeface="Arial"/>
              </a:rPr>
              <a:t>myAPNCertificate.cer</a:t>
            </a:r>
            <a:r>
              <a:rPr lang="vi-VN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, then open Keychain Access, choose Category, Certificates, choose previous Certificate, File-&gt;Export Items, save as </a:t>
            </a:r>
            <a:r>
              <a:rPr lang="vi-VN" sz="240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myAPNCertificate.p12</a:t>
            </a:r>
            <a:r>
              <a:rPr lang="vi-VN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endParaRPr lang="vi-VN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l">
              <a:spcBef>
                <a:spcPts val="0"/>
              </a:spcBef>
              <a:buSzPts val="1920"/>
            </a:pP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0" lvl="0" indent="0" algn="l">
              <a:spcBef>
                <a:spcPts val="0"/>
              </a:spcBef>
              <a:buSzPts val="1920"/>
            </a:pPr>
            <a:endParaRPr lang="vi-VN" sz="2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0" y="0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vi-VN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Notification on iOS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337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>
            <a:spLocks noGrp="1"/>
          </p:cNvSpPr>
          <p:nvPr>
            <p:ph type="subTitle" idx="1"/>
          </p:nvPr>
        </p:nvSpPr>
        <p:spPr>
          <a:xfrm>
            <a:off x="601827" y="869099"/>
            <a:ext cx="10197214" cy="518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buSzPts val="1920"/>
            </a:pP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Double click to that .p12 file</a:t>
            </a:r>
          </a:p>
          <a:p>
            <a:pPr marL="0" lvl="0" indent="0" algn="l">
              <a:spcBef>
                <a:spcPts val="0"/>
              </a:spcBef>
              <a:buSzPts val="1920"/>
            </a:pP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Open Xcode, Targets, Runner, Capability, type “Push Notifications”</a:t>
            </a:r>
          </a:p>
          <a:p>
            <a:pPr marL="0" lvl="0" indent="0" algn="l">
              <a:spcBef>
                <a:spcPts val="0"/>
              </a:spcBef>
              <a:buSzPts val="1920"/>
            </a:pP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Open developer.apple.com, Keys, (+), named(as you like) “</a:t>
            </a:r>
            <a:r>
              <a:rPr lang="vi-VN" sz="2400" dirty="0">
                <a:solidFill>
                  <a:srgbClr val="FF69B4"/>
                </a:solidFill>
                <a:latin typeface="Arial"/>
                <a:cs typeface="Arial"/>
                <a:sym typeface="Arial"/>
              </a:rPr>
              <a:t>Notification myapp Identifier</a:t>
            </a: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”, checked “Apple Push Notifications service”, press Continue, Register, Download, save as “</a:t>
            </a:r>
            <a:r>
              <a:rPr lang="vi-VN" sz="240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myAPNCertificate.p8</a:t>
            </a: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0" lvl="0" indent="0" algn="l">
              <a:spcBef>
                <a:spcPts val="0"/>
              </a:spcBef>
              <a:buSzPts val="1920"/>
            </a:pP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Open Firebase Console, Project Settings, Cloud Messaging, choose your ios app, move to ”APNs certificates”, upload 2 files: </a:t>
            </a:r>
            <a:r>
              <a:rPr lang="vi-VN" sz="240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myAPNCertificate.p8</a:t>
            </a:r>
            <a:r>
              <a:rPr lang="vi-VN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and </a:t>
            </a:r>
            <a:r>
              <a:rPr lang="vi-VN" sz="240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myAPNCertificate.p12</a:t>
            </a:r>
          </a:p>
          <a:p>
            <a:pPr marL="0" lvl="0" indent="0" algn="l">
              <a:spcBef>
                <a:spcPts val="0"/>
              </a:spcBef>
              <a:buSzPts val="1920"/>
            </a:pPr>
            <a:r>
              <a:rPr lang="vi-VN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Open developer.apple.com, Membership, copy Team ID and paste to previous step</a:t>
            </a:r>
          </a:p>
          <a:p>
            <a:pPr marL="0" lvl="0" indent="0" algn="l">
              <a:spcBef>
                <a:spcPts val="0"/>
              </a:spcBef>
              <a:buSzPts val="1920"/>
            </a:pPr>
            <a:r>
              <a:rPr lang="vi-VN" sz="24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- Search firebase messaging pubdev and copy swift code to your iOS project</a:t>
            </a:r>
          </a:p>
        </p:txBody>
      </p:sp>
      <p:sp>
        <p:nvSpPr>
          <p:cNvPr id="153" name="Google Shape;153;p2"/>
          <p:cNvSpPr txBox="1"/>
          <p:nvPr/>
        </p:nvSpPr>
        <p:spPr>
          <a:xfrm>
            <a:off x="0" y="0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vi-VN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Notification on iOS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65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/>
        </p:nvSpPr>
        <p:spPr>
          <a:xfrm>
            <a:off x="0" y="0"/>
            <a:ext cx="12191999" cy="8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vi-VN" sz="4800" b="1" dirty="0">
                <a:solidFill>
                  <a:schemeClr val="dk1"/>
                </a:solidFill>
              </a:rPr>
              <a:t>App Deployment(Android)</a:t>
            </a:r>
            <a:endParaRPr dirty="0"/>
          </a:p>
        </p:txBody>
      </p:sp>
      <p:sp>
        <p:nvSpPr>
          <p:cNvPr id="154" name="Google Shape;154;p2"/>
          <p:cNvSpPr txBox="1"/>
          <p:nvPr/>
        </p:nvSpPr>
        <p:spPr>
          <a:xfrm>
            <a:off x="845017" y="988540"/>
            <a:ext cx="9095994" cy="5072449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ts val="1280"/>
            </a:pPr>
            <a:r>
              <a:rPr lang="vi-VN" sz="1600" dirty="0">
                <a:solidFill>
                  <a:schemeClr val="bg1"/>
                </a:solidFill>
              </a:rPr>
              <a:t>1.Generate key store file named </a:t>
            </a:r>
            <a:r>
              <a:rPr lang="en-US" sz="1600" dirty="0">
                <a:solidFill>
                  <a:srgbClr val="FF69B4"/>
                </a:solidFill>
              </a:rPr>
              <a:t>upload-</a:t>
            </a:r>
            <a:r>
              <a:rPr lang="en-US" sz="1600" dirty="0" err="1">
                <a:solidFill>
                  <a:srgbClr val="FF69B4"/>
                </a:solidFill>
              </a:rPr>
              <a:t>keystore.jks</a:t>
            </a:r>
            <a:endParaRPr lang="en-US" sz="1600" dirty="0">
              <a:solidFill>
                <a:srgbClr val="FF69B4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ts val="1280"/>
            </a:pPr>
            <a:r>
              <a:rPr lang="en-US" sz="1600" dirty="0">
                <a:solidFill>
                  <a:schemeClr val="bg1"/>
                </a:solidFill>
              </a:rPr>
              <a:t>cd ”project folder which contains </a:t>
            </a:r>
            <a:r>
              <a:rPr lang="en-US" sz="1600" dirty="0" err="1">
                <a:solidFill>
                  <a:schemeClr val="bg1"/>
                </a:solidFill>
              </a:rPr>
              <a:t>pubspec.yaml</a:t>
            </a:r>
            <a:r>
              <a:rPr lang="en-US" sz="1600" dirty="0">
                <a:solidFill>
                  <a:schemeClr val="bg1"/>
                </a:solidFill>
              </a:rPr>
              <a:t>"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rgbClr val="00B0F0"/>
                </a:solidFill>
              </a:rPr>
              <a:t>/Applications/Android\ </a:t>
            </a:r>
            <a:r>
              <a:rPr lang="en-US" sz="1600" dirty="0" err="1">
                <a:solidFill>
                  <a:srgbClr val="00B0F0"/>
                </a:solidFill>
              </a:rPr>
              <a:t>Studio.app</a:t>
            </a:r>
            <a:r>
              <a:rPr lang="en-US" sz="1600" dirty="0">
                <a:solidFill>
                  <a:srgbClr val="00B0F0"/>
                </a:solidFill>
              </a:rPr>
              <a:t>/Contents/</a:t>
            </a:r>
            <a:r>
              <a:rPr lang="en-US" sz="1600" dirty="0" err="1">
                <a:solidFill>
                  <a:srgbClr val="00B0F0"/>
                </a:solidFill>
              </a:rPr>
              <a:t>jre</a:t>
            </a:r>
            <a:r>
              <a:rPr lang="en-US" sz="1600" dirty="0">
                <a:solidFill>
                  <a:srgbClr val="00B0F0"/>
                </a:solidFill>
              </a:rPr>
              <a:t>/</a:t>
            </a:r>
            <a:r>
              <a:rPr lang="en-US" sz="1600" dirty="0" err="1">
                <a:solidFill>
                  <a:srgbClr val="00B0F0"/>
                </a:solidFill>
              </a:rPr>
              <a:t>jdk</a:t>
            </a:r>
            <a:r>
              <a:rPr lang="en-US" sz="1600" dirty="0">
                <a:solidFill>
                  <a:srgbClr val="00B0F0"/>
                </a:solidFill>
              </a:rPr>
              <a:t>/Contents/Home/bin/</a:t>
            </a:r>
            <a:r>
              <a:rPr lang="en-US" sz="1600" dirty="0" err="1">
                <a:solidFill>
                  <a:srgbClr val="00B0F0"/>
                </a:solidFill>
              </a:rPr>
              <a:t>keytool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\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-</a:t>
            </a:r>
            <a:r>
              <a:rPr lang="en-US" sz="1600" dirty="0" err="1">
                <a:solidFill>
                  <a:schemeClr val="bg1"/>
                </a:solidFill>
              </a:rPr>
              <a:t>genkey</a:t>
            </a:r>
            <a:r>
              <a:rPr lang="en-US" sz="1600" dirty="0">
                <a:solidFill>
                  <a:schemeClr val="bg1"/>
                </a:solidFill>
              </a:rPr>
              <a:t> -v \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-keystore ./android/</a:t>
            </a:r>
            <a:r>
              <a:rPr lang="en-US" sz="1600" dirty="0">
                <a:solidFill>
                  <a:srgbClr val="FF69B4"/>
                </a:solidFill>
              </a:rPr>
              <a:t>upload-</a:t>
            </a:r>
            <a:r>
              <a:rPr lang="en-US" sz="1600" dirty="0" err="1">
                <a:solidFill>
                  <a:srgbClr val="FF69B4"/>
                </a:solidFill>
              </a:rPr>
              <a:t>keystore.jks</a:t>
            </a:r>
            <a:r>
              <a:rPr lang="en-US" sz="1600" dirty="0">
                <a:solidFill>
                  <a:srgbClr val="FF69B4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\ </a:t>
            </a:r>
            <a:r>
              <a:rPr lang="en-US" sz="1600" dirty="0">
                <a:solidFill>
                  <a:srgbClr val="737373"/>
                </a:solidFill>
              </a:rPr>
              <a:t>//</a:t>
            </a:r>
            <a:r>
              <a:rPr lang="en-US" sz="1600" dirty="0" err="1">
                <a:solidFill>
                  <a:srgbClr val="737373"/>
                </a:solidFill>
              </a:rPr>
              <a:t>jks</a:t>
            </a:r>
            <a:r>
              <a:rPr lang="en-US" sz="1600" dirty="0">
                <a:solidFill>
                  <a:srgbClr val="737373"/>
                </a:solidFill>
              </a:rPr>
              <a:t> = Java KeyStore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-</a:t>
            </a:r>
            <a:r>
              <a:rPr lang="en-US" sz="1600" dirty="0" err="1">
                <a:solidFill>
                  <a:schemeClr val="bg1"/>
                </a:solidFill>
              </a:rPr>
              <a:t>keyalg</a:t>
            </a:r>
            <a:r>
              <a:rPr lang="en-US" sz="1600" dirty="0">
                <a:solidFill>
                  <a:schemeClr val="bg1"/>
                </a:solidFill>
              </a:rPr>
              <a:t> RSA -</a:t>
            </a:r>
            <a:r>
              <a:rPr lang="en-US" sz="1600" dirty="0" err="1">
                <a:solidFill>
                  <a:schemeClr val="bg1"/>
                </a:solidFill>
              </a:rPr>
              <a:t>keysize</a:t>
            </a:r>
            <a:r>
              <a:rPr lang="en-US" sz="1600" dirty="0">
                <a:solidFill>
                  <a:schemeClr val="bg1"/>
                </a:solidFill>
              </a:rPr>
              <a:t> 2048 \ </a:t>
            </a:r>
            <a:r>
              <a:rPr lang="vi-VN" sz="1600" dirty="0">
                <a:solidFill>
                  <a:srgbClr val="737373"/>
                </a:solidFill>
              </a:rPr>
              <a:t>//key algorithm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-validity 10000 -alias </a:t>
            </a:r>
            <a:r>
              <a:rPr lang="en-US" sz="1600" dirty="0">
                <a:solidFill>
                  <a:srgbClr val="00E673"/>
                </a:solidFill>
              </a:rPr>
              <a:t>upload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vi-VN" sz="1600" dirty="0">
                <a:solidFill>
                  <a:srgbClr val="737373"/>
                </a:solidFill>
              </a:rPr>
              <a:t>//valid within 10.000 days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ts val="1280"/>
            </a:pPr>
            <a:r>
              <a:rPr lang="en-US" sz="1600" dirty="0">
                <a:solidFill>
                  <a:schemeClr val="bg1"/>
                </a:solidFill>
              </a:rPr>
              <a:t>nano ./android/</a:t>
            </a:r>
            <a:r>
              <a:rPr lang="en-US" sz="1600" dirty="0" err="1">
                <a:solidFill>
                  <a:srgbClr val="FF69B4"/>
                </a:solidFill>
              </a:rPr>
              <a:t>key.properties</a:t>
            </a:r>
            <a:r>
              <a:rPr lang="en-US" sz="1600" dirty="0">
                <a:solidFill>
                  <a:srgbClr val="FF69B4"/>
                </a:solidFill>
              </a:rPr>
              <a:t> </a:t>
            </a:r>
            <a:r>
              <a:rPr lang="vi-VN" sz="1600" dirty="0">
                <a:solidFill>
                  <a:srgbClr val="737373"/>
                </a:solidFill>
              </a:rPr>
              <a:t>//Edit this file</a:t>
            </a:r>
            <a:endParaRPr lang="vi-VN" sz="1600" dirty="0">
              <a:solidFill>
                <a:srgbClr val="FF69B4"/>
              </a:solidFill>
            </a:endParaRPr>
          </a:p>
          <a:p>
            <a:pPr lvl="0">
              <a:spcBef>
                <a:spcPts val="1000"/>
              </a:spcBef>
              <a:buClr>
                <a:schemeClr val="accent1"/>
              </a:buClr>
              <a:buSzPts val="1280"/>
            </a:pPr>
            <a:r>
              <a:rPr lang="vi-VN" sz="1600" dirty="0">
                <a:solidFill>
                  <a:srgbClr val="8BE9FD"/>
                </a:solidFill>
              </a:rPr>
              <a:t>storePassword</a:t>
            </a:r>
            <a:r>
              <a:rPr lang="vi-VN" sz="1600" dirty="0">
                <a:solidFill>
                  <a:schemeClr val="bg1"/>
                </a:solidFill>
              </a:rPr>
              <a:t>=123456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ts val="1280"/>
            </a:pPr>
            <a:r>
              <a:rPr lang="vi-VN" sz="1600" dirty="0">
                <a:solidFill>
                  <a:srgbClr val="8BE9FD"/>
                </a:solidFill>
              </a:rPr>
              <a:t>keyPassword</a:t>
            </a:r>
            <a:r>
              <a:rPr lang="vi-VN" sz="1600" dirty="0">
                <a:solidFill>
                  <a:schemeClr val="bg1"/>
                </a:solidFill>
              </a:rPr>
              <a:t>=123456</a:t>
            </a:r>
          </a:p>
          <a:p>
            <a:pPr lvl="0">
              <a:spcBef>
                <a:spcPts val="1000"/>
              </a:spcBef>
              <a:buClr>
                <a:schemeClr val="accent1"/>
              </a:buClr>
              <a:buSzPts val="1280"/>
            </a:pPr>
            <a:r>
              <a:rPr lang="vi-VN" sz="1600" dirty="0">
                <a:solidFill>
                  <a:srgbClr val="8BE9FD"/>
                </a:solidFill>
              </a:rPr>
              <a:t>keyAlias</a:t>
            </a:r>
            <a:r>
              <a:rPr lang="vi-VN" sz="1600" dirty="0">
                <a:solidFill>
                  <a:schemeClr val="bg1"/>
                </a:solidFill>
              </a:rPr>
              <a:t>=</a:t>
            </a:r>
            <a:r>
              <a:rPr lang="vi-VN" sz="1600" dirty="0">
                <a:solidFill>
                  <a:srgbClr val="00E673"/>
                </a:solidFill>
              </a:rPr>
              <a:t>upload</a:t>
            </a:r>
          </a:p>
          <a:p>
            <a:pPr lvl="0">
              <a:spcBef>
                <a:spcPts val="1000"/>
              </a:spcBef>
              <a:buClr>
                <a:schemeClr val="accent1"/>
              </a:buClr>
              <a:buSzPts val="1280"/>
            </a:pPr>
            <a:r>
              <a:rPr lang="vi-VN" sz="1600" dirty="0">
                <a:solidFill>
                  <a:srgbClr val="8BE9FD"/>
                </a:solidFill>
              </a:rPr>
              <a:t>storeFile=</a:t>
            </a:r>
            <a:r>
              <a:rPr lang="vi-VN" sz="1600" dirty="0">
                <a:solidFill>
                  <a:srgbClr val="FF69B4"/>
                </a:solidFill>
              </a:rPr>
              <a:t>./upload-keystore.jks</a:t>
            </a:r>
          </a:p>
          <a:p>
            <a:pPr lvl="0">
              <a:spcBef>
                <a:spcPts val="1000"/>
              </a:spcBef>
              <a:buClr>
                <a:schemeClr val="accent1"/>
              </a:buClr>
              <a:buSzPts val="1280"/>
            </a:pPr>
            <a:r>
              <a:rPr lang="vi-VN" sz="1600" dirty="0">
                <a:solidFill>
                  <a:schemeClr val="bg1"/>
                </a:solidFill>
              </a:rPr>
              <a:t>2.Open android/app/build.gradle and add code as guide in Flutter document</a:t>
            </a:r>
          </a:p>
          <a:p>
            <a:pPr lvl="0">
              <a:spcBef>
                <a:spcPts val="1000"/>
              </a:spcBef>
              <a:buClr>
                <a:schemeClr val="accent1"/>
              </a:buClr>
              <a:buSzPts val="1280"/>
            </a:pPr>
            <a:r>
              <a:rPr lang="en-US" sz="1600" dirty="0">
                <a:solidFill>
                  <a:schemeClr val="bg1"/>
                </a:solidFill>
              </a:rPr>
              <a:t>cd ”project folder which contains </a:t>
            </a:r>
            <a:r>
              <a:rPr lang="en-US" sz="1600" dirty="0" err="1">
                <a:solidFill>
                  <a:schemeClr val="bg1"/>
                </a:solidFill>
              </a:rPr>
              <a:t>pubspec.yaml</a:t>
            </a:r>
            <a:r>
              <a:rPr lang="en-US" sz="1600" dirty="0">
                <a:solidFill>
                  <a:schemeClr val="bg1"/>
                </a:solidFill>
              </a:rPr>
              <a:t>”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ts val="1280"/>
            </a:pPr>
            <a:r>
              <a:rPr lang="en-US" sz="1600" dirty="0">
                <a:solidFill>
                  <a:schemeClr val="bg1"/>
                </a:solidFill>
              </a:rPr>
              <a:t>flutter build </a:t>
            </a:r>
            <a:r>
              <a:rPr lang="en-US" sz="1600" dirty="0" err="1">
                <a:solidFill>
                  <a:schemeClr val="bg1"/>
                </a:solidFill>
              </a:rPr>
              <a:t>apk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vi-VN" sz="1600" dirty="0">
                <a:solidFill>
                  <a:srgbClr val="737373"/>
                </a:solidFill>
              </a:rPr>
              <a:t>//Then send app-release.apk file to your friend !</a:t>
            </a:r>
            <a:endParaRPr lang="vi-VN" sz="1600" dirty="0">
              <a:solidFill>
                <a:srgbClr val="FF69B4"/>
              </a:solidFill>
            </a:endParaRPr>
          </a:p>
          <a:p>
            <a:pPr lvl="0">
              <a:spcBef>
                <a:spcPts val="1000"/>
              </a:spcBef>
              <a:buClr>
                <a:schemeClr val="accent1"/>
              </a:buClr>
              <a:buSzPts val="1280"/>
            </a:pPr>
            <a:endParaRPr lang="vi-VN" sz="1600" dirty="0">
              <a:solidFill>
                <a:schemeClr val="bg1"/>
              </a:solidFill>
            </a:endParaRPr>
          </a:p>
          <a:p>
            <a:pPr lvl="0">
              <a:spcBef>
                <a:spcPts val="1000"/>
              </a:spcBef>
              <a:buClr>
                <a:schemeClr val="accent1"/>
              </a:buClr>
              <a:buSzPts val="1280"/>
            </a:pPr>
            <a:endParaRPr lang="vi-V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9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0811" y="0"/>
            <a:ext cx="5804390" cy="5804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622</Words>
  <Application>Microsoft Macintosh PowerPoint</Application>
  <PresentationFormat>Widescreen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Noto Sans Symbols</vt:lpstr>
      <vt:lpstr>Trebuchet MS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HTT</dc:creator>
  <cp:lastModifiedBy>Microsoft Office User</cp:lastModifiedBy>
  <cp:revision>218</cp:revision>
  <dcterms:created xsi:type="dcterms:W3CDTF">2016-10-08T03:07:09Z</dcterms:created>
  <dcterms:modified xsi:type="dcterms:W3CDTF">2021-11-11T00:09:30Z</dcterms:modified>
</cp:coreProperties>
</file>