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1" roundtripDataSignature="AMtx7mhG8D65AzBLH0xr/ULX3FBlc7eB7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customschemas.google.com/relationships/presentationmetadata" Target="metadata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5c76dcebae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5c76dceba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5c76dcebae_0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5c76dcebae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5c76dcebae_0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5c76dceba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5c76dcebae_0_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5c76dcebae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apositiva de título" showMasterSp="0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4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4"/>
          <p:cNvSpPr txBox="1"/>
          <p:nvPr>
            <p:ph type="ctrTitle"/>
          </p:nvPr>
        </p:nvSpPr>
        <p:spPr>
          <a:xfrm>
            <a:off x="1069848" y="1298448"/>
            <a:ext cx="7315200" cy="32552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900"/>
              <a:buFont typeface="Corbel"/>
              <a:buNone/>
              <a:defRPr sz="59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" type="subTitle"/>
          </p:nvPr>
        </p:nvSpPr>
        <p:spPr>
          <a:xfrm>
            <a:off x="1100015" y="4670246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200"/>
              <a:buNone/>
              <a:defRPr sz="2200" cap="none">
                <a:solidFill>
                  <a:srgbClr val="FCECD3"/>
                </a:solidFill>
              </a:defRPr>
            </a:lvl1pPr>
            <a:lvl2pPr lvl="1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8" name="Google Shape;18;p4"/>
          <p:cNvSpPr txBox="1"/>
          <p:nvPr>
            <p:ph idx="10" type="dt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1" type="ftr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texto vertical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3"/>
          <p:cNvSpPr txBox="1"/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3"/>
          <p:cNvSpPr txBox="1"/>
          <p:nvPr>
            <p:ph idx="1" type="body"/>
          </p:nvPr>
        </p:nvSpPr>
        <p:spPr>
          <a:xfrm rot="5400000">
            <a:off x="4966548" y="-233172"/>
            <a:ext cx="5120640" cy="73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75" name="Google Shape;75;p13"/>
          <p:cNvSpPr txBox="1"/>
          <p:nvPr>
            <p:ph idx="10" type="dt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3"/>
          <p:cNvSpPr txBox="1"/>
          <p:nvPr>
            <p:ph idx="11" type="ftr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12" type="sldNum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vertical y texto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/>
          <p:nvPr>
            <p:ph type="title"/>
          </p:nvPr>
        </p:nvSpPr>
        <p:spPr>
          <a:xfrm rot="5400000">
            <a:off x="-685800" y="2057400"/>
            <a:ext cx="4953000" cy="281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4"/>
          <p:cNvSpPr txBox="1"/>
          <p:nvPr>
            <p:ph idx="1" type="body"/>
          </p:nvPr>
        </p:nvSpPr>
        <p:spPr>
          <a:xfrm rot="5400000">
            <a:off x="4965192" y="-228600"/>
            <a:ext cx="5120640" cy="73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81" name="Google Shape;81;p14"/>
          <p:cNvSpPr txBox="1"/>
          <p:nvPr>
            <p:ph idx="10" type="dt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4"/>
          <p:cNvSpPr txBox="1"/>
          <p:nvPr>
            <p:ph idx="11" type="ftr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4"/>
          <p:cNvSpPr txBox="1"/>
          <p:nvPr>
            <p:ph idx="12" type="sldNum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objetos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0" type="dt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1" type="ftr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cabezado de sección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867912" y="1298448"/>
            <a:ext cx="7315200" cy="32552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5900"/>
              <a:buFont typeface="Corbel"/>
              <a:buNone/>
              <a:defRPr b="0" sz="5900">
                <a:solidFill>
                  <a:srgbClr val="59595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" type="body"/>
          </p:nvPr>
        </p:nvSpPr>
        <p:spPr>
          <a:xfrm>
            <a:off x="3886200" y="4672584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200"/>
              <a:buNone/>
              <a:defRPr sz="2200" cap="none">
                <a:solidFill>
                  <a:srgbClr val="595959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6"/>
          <p:cNvSpPr txBox="1"/>
          <p:nvPr>
            <p:ph idx="10" type="dt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1" type="ftr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os objetos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867912" y="868680"/>
            <a:ext cx="3474720" cy="5120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Char char="●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6pPr>
            <a:lvl7pPr indent="-317500" lvl="6" marL="3200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8pPr>
            <a:lvl9pPr indent="-317500" lvl="8" marL="41148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400"/>
              <a:buChar char="●"/>
              <a:defRPr sz="1400"/>
            </a:lvl9pPr>
          </a:lstStyle>
          <a:p/>
        </p:txBody>
      </p:sp>
      <p:sp>
        <p:nvSpPr>
          <p:cNvPr id="36" name="Google Shape;36;p7"/>
          <p:cNvSpPr txBox="1"/>
          <p:nvPr>
            <p:ph idx="2" type="body"/>
          </p:nvPr>
        </p:nvSpPr>
        <p:spPr>
          <a:xfrm>
            <a:off x="7818120" y="868680"/>
            <a:ext cx="3474720" cy="5120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Char char="●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6pPr>
            <a:lvl7pPr indent="-317500" lvl="6" marL="3200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8pPr>
            <a:lvl9pPr indent="-317500" lvl="8" marL="41148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400"/>
              <a:buChar char="●"/>
              <a:defRPr sz="1400"/>
            </a:lvl9pPr>
          </a:lstStyle>
          <a:p/>
        </p:txBody>
      </p:sp>
      <p:sp>
        <p:nvSpPr>
          <p:cNvPr id="37" name="Google Shape;37;p7"/>
          <p:cNvSpPr txBox="1"/>
          <p:nvPr>
            <p:ph idx="10" type="dt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11" type="ftr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idx="12" type="sldNum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ció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/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8"/>
          <p:cNvSpPr txBox="1"/>
          <p:nvPr>
            <p:ph idx="1" type="body"/>
          </p:nvPr>
        </p:nvSpPr>
        <p:spPr>
          <a:xfrm>
            <a:off x="3867912" y="1023586"/>
            <a:ext cx="3474720" cy="8077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>
                <a:solidFill>
                  <a:srgbClr val="595959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8"/>
          <p:cNvSpPr txBox="1"/>
          <p:nvPr>
            <p:ph idx="2" type="body"/>
          </p:nvPr>
        </p:nvSpPr>
        <p:spPr>
          <a:xfrm>
            <a:off x="3867912" y="1930936"/>
            <a:ext cx="347472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Char char="●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6pPr>
            <a:lvl7pPr indent="-317500" lvl="6" marL="3200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8pPr>
            <a:lvl9pPr indent="-317500" lvl="8" marL="41148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400"/>
              <a:buChar char="●"/>
              <a:defRPr sz="1400"/>
            </a:lvl9pPr>
          </a:lstStyle>
          <a:p/>
        </p:txBody>
      </p:sp>
      <p:sp>
        <p:nvSpPr>
          <p:cNvPr id="44" name="Google Shape;44;p8"/>
          <p:cNvSpPr txBox="1"/>
          <p:nvPr>
            <p:ph idx="3" type="body"/>
          </p:nvPr>
        </p:nvSpPr>
        <p:spPr>
          <a:xfrm>
            <a:off x="7818463" y="1023586"/>
            <a:ext cx="3474720" cy="8131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>
                <a:solidFill>
                  <a:srgbClr val="595959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8"/>
          <p:cNvSpPr txBox="1"/>
          <p:nvPr>
            <p:ph idx="4" type="body"/>
          </p:nvPr>
        </p:nvSpPr>
        <p:spPr>
          <a:xfrm>
            <a:off x="7818463" y="1930936"/>
            <a:ext cx="347472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Char char="●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6pPr>
            <a:lvl7pPr indent="-317500" lvl="6" marL="3200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8pPr>
            <a:lvl9pPr indent="-317500" lvl="8" marL="41148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400"/>
              <a:buChar char="●"/>
              <a:defRPr sz="1400"/>
            </a:lvl9pPr>
          </a:lstStyle>
          <a:p/>
        </p:txBody>
      </p:sp>
      <p:sp>
        <p:nvSpPr>
          <p:cNvPr id="46" name="Google Shape;46;p8"/>
          <p:cNvSpPr txBox="1"/>
          <p:nvPr>
            <p:ph idx="10" type="dt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1" type="ftr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8"/>
          <p:cNvSpPr txBox="1"/>
          <p:nvPr>
            <p:ph idx="12" type="sldNum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lo el título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 txBox="1"/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9"/>
          <p:cNvSpPr txBox="1"/>
          <p:nvPr>
            <p:ph idx="10" type="dt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1" type="ftr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9"/>
          <p:cNvSpPr txBox="1"/>
          <p:nvPr>
            <p:ph idx="12" type="sldNum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 blanco" showMasterSp="0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/>
          <p:nvPr>
            <p:ph idx="10" type="dt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11" type="ftr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0"/>
          <p:cNvSpPr txBox="1"/>
          <p:nvPr>
            <p:ph idx="12" type="sldNum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ido con título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 txBox="1"/>
          <p:nvPr>
            <p:ph type="title"/>
          </p:nvPr>
        </p:nvSpPr>
        <p:spPr>
          <a:xfrm>
            <a:off x="256032" y="1143000"/>
            <a:ext cx="2834640" cy="23774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orbel"/>
              <a:buNone/>
              <a:defRPr b="0"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" type="body"/>
          </p:nvPr>
        </p:nvSpPr>
        <p:spPr>
          <a:xfrm>
            <a:off x="3867912" y="868680"/>
            <a:ext cx="7315200" cy="5120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Char char="●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6pPr>
            <a:lvl7pPr indent="-317500" lvl="6" marL="3200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8pPr>
            <a:lvl9pPr indent="-317500" lvl="8" marL="41148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400"/>
              <a:buChar char="●"/>
              <a:defRPr sz="1400"/>
            </a:lvl9pPr>
          </a:lstStyle>
          <a:p/>
        </p:txBody>
      </p:sp>
      <p:sp>
        <p:nvSpPr>
          <p:cNvPr id="61" name="Google Shape;61;p11"/>
          <p:cNvSpPr txBox="1"/>
          <p:nvPr>
            <p:ph idx="2" type="body"/>
          </p:nvPr>
        </p:nvSpPr>
        <p:spPr>
          <a:xfrm>
            <a:off x="256032" y="3494176"/>
            <a:ext cx="2834640" cy="23219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11"/>
          <p:cNvSpPr txBox="1"/>
          <p:nvPr>
            <p:ph idx="10" type="dt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1"/>
          <p:cNvSpPr txBox="1"/>
          <p:nvPr>
            <p:ph idx="11" type="ftr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1"/>
          <p:cNvSpPr txBox="1"/>
          <p:nvPr>
            <p:ph idx="12" type="sldNum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n con título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2"/>
          <p:cNvSpPr txBox="1"/>
          <p:nvPr>
            <p:ph type="title"/>
          </p:nvPr>
        </p:nvSpPr>
        <p:spPr>
          <a:xfrm>
            <a:off x="256032" y="1143000"/>
            <a:ext cx="2834640" cy="23774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orbel"/>
              <a:buNone/>
              <a:defRPr b="0"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2"/>
          <p:cNvSpPr/>
          <p:nvPr>
            <p:ph idx="2" type="pic"/>
          </p:nvPr>
        </p:nvSpPr>
        <p:spPr>
          <a:xfrm>
            <a:off x="3570644" y="767419"/>
            <a:ext cx="8115230" cy="5330952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Noto Sans Symbols"/>
              <a:buNone/>
              <a:defRPr b="0" i="0" sz="32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None/>
              <a:defRPr b="0" i="0" sz="28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b="0" i="0" sz="24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68" name="Google Shape;68;p12"/>
          <p:cNvSpPr txBox="1"/>
          <p:nvPr>
            <p:ph idx="1" type="body"/>
          </p:nvPr>
        </p:nvSpPr>
        <p:spPr>
          <a:xfrm>
            <a:off x="256032" y="3493008"/>
            <a:ext cx="2834640" cy="23225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12"/>
          <p:cNvSpPr txBox="1"/>
          <p:nvPr>
            <p:ph idx="10" type="dt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2"/>
          <p:cNvSpPr txBox="1"/>
          <p:nvPr>
            <p:ph idx="11" type="ftr"/>
          </p:nvPr>
        </p:nvSpPr>
        <p:spPr>
          <a:xfrm>
            <a:off x="3499101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2"/>
          <p:cNvSpPr txBox="1"/>
          <p:nvPr>
            <p:ph idx="12" type="sldNum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" name="Google Shape;7;p3"/>
          <p:cNvSpPr txBox="1"/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orbel"/>
              <a:buNone/>
              <a:defRPr b="0" i="0" sz="36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p3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" name="Google Shape;9;p3"/>
          <p:cNvSpPr txBox="1"/>
          <p:nvPr>
            <p:ph idx="1" type="body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●"/>
              <a:defRPr b="0" i="0" sz="16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0" name="Google Shape;10;p3"/>
          <p:cNvSpPr txBox="1"/>
          <p:nvPr>
            <p:ph idx="10" type="dt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rgbClr val="7F7F7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1" name="Google Shape;11;p3"/>
          <p:cNvSpPr txBox="1"/>
          <p:nvPr>
            <p:ph idx="11" type="ftr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rgbClr val="7F7F7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2" name="Google Shape;12;p3"/>
          <p:cNvSpPr txBox="1"/>
          <p:nvPr>
            <p:ph idx="12" type="sldNum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>
            <p:ph type="ctrTitle"/>
          </p:nvPr>
        </p:nvSpPr>
        <p:spPr>
          <a:xfrm>
            <a:off x="1069848" y="1298448"/>
            <a:ext cx="7315200" cy="32552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900"/>
              <a:buFont typeface="Corbel"/>
              <a:buNone/>
            </a:pPr>
            <a:r>
              <a:rPr lang="es-CO"/>
              <a:t>PROYECTO LD+RN+SE</a:t>
            </a:r>
            <a:endParaRPr/>
          </a:p>
        </p:txBody>
      </p:sp>
      <p:sp>
        <p:nvSpPr>
          <p:cNvPr id="89" name="Google Shape;89;p1"/>
          <p:cNvSpPr txBox="1"/>
          <p:nvPr>
            <p:ph idx="1" type="subTitle"/>
          </p:nvPr>
        </p:nvSpPr>
        <p:spPr>
          <a:xfrm>
            <a:off x="1100015" y="4670246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s-CO"/>
              <a:t>Presentado por : David Santa</a:t>
            </a:r>
            <a:endParaRPr/>
          </a:p>
          <a:p>
            <a:pPr indent="0" lvl="0" marL="0" rtl="0" algn="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200"/>
              <a:buNone/>
            </a:pPr>
            <a:r>
              <a:rPr lang="es-CO"/>
              <a:t>	Juan Camilo Fernandez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/>
          <p:nvPr>
            <p:ph type="title"/>
          </p:nvPr>
        </p:nvSpPr>
        <p:spPr>
          <a:xfrm>
            <a:off x="0" y="1123825"/>
            <a:ext cx="3509100" cy="460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orbel"/>
              <a:buNone/>
            </a:pPr>
            <a:r>
              <a:rPr lang="es-CO"/>
              <a:t>PROBLEMATICA Y OBJETIVO</a:t>
            </a:r>
            <a:endParaRPr/>
          </a:p>
        </p:txBody>
      </p:sp>
      <p:sp>
        <p:nvSpPr>
          <p:cNvPr id="95" name="Google Shape;95;p2"/>
          <p:cNvSpPr txBox="1"/>
          <p:nvPr>
            <p:ph idx="1" type="body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182880" lvl="0" marL="1828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-CO"/>
              <a:t>Utilizando lógica difusa, redes neuronales y sistemas expertos se busca solucionar el problema de movilidad debido a hechos que se perciben a simple vista como  el clima , el estado de la carretera o la hora al momento de transitar. A otros que probablemente no nos damos cuenta como el mes y el día.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5c76dcebae_0_0"/>
          <p:cNvSpPr txBox="1"/>
          <p:nvPr>
            <p:ph type="title"/>
          </p:nvPr>
        </p:nvSpPr>
        <p:spPr>
          <a:xfrm>
            <a:off x="252919" y="1123837"/>
            <a:ext cx="2947500" cy="4601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MODELO DE LOGICA DIFUSA</a:t>
            </a:r>
            <a:endParaRPr/>
          </a:p>
        </p:txBody>
      </p:sp>
      <p:sp>
        <p:nvSpPr>
          <p:cNvPr id="101" name="Google Shape;101;g5c76dcebae_0_0"/>
          <p:cNvSpPr txBox="1"/>
          <p:nvPr>
            <p:ph idx="1" type="body"/>
          </p:nvPr>
        </p:nvSpPr>
        <p:spPr>
          <a:xfrm>
            <a:off x="3869268" y="864108"/>
            <a:ext cx="7315200" cy="5120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2" name="Google Shape;102;g5c76dcebae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0975" y="3120363"/>
            <a:ext cx="4010025" cy="2695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g5c76dcebae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90975" y="1382063"/>
            <a:ext cx="4210050" cy="157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5c76dcebae_0_9"/>
          <p:cNvSpPr txBox="1"/>
          <p:nvPr>
            <p:ph type="title"/>
          </p:nvPr>
        </p:nvSpPr>
        <p:spPr>
          <a:xfrm>
            <a:off x="252919" y="1123837"/>
            <a:ext cx="2947500" cy="4601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Modelo Red Neuronal</a:t>
            </a:r>
            <a:endParaRPr/>
          </a:p>
        </p:txBody>
      </p:sp>
      <p:sp>
        <p:nvSpPr>
          <p:cNvPr id="109" name="Google Shape;109;g5c76dcebae_0_9"/>
          <p:cNvSpPr txBox="1"/>
          <p:nvPr>
            <p:ph idx="1" type="body"/>
          </p:nvPr>
        </p:nvSpPr>
        <p:spPr>
          <a:xfrm>
            <a:off x="3869268" y="864108"/>
            <a:ext cx="7315200" cy="5120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0" name="Google Shape;110;g5c76dcebae_0_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1750" y="2781200"/>
            <a:ext cx="6020575" cy="188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5c76dcebae_0_15"/>
          <p:cNvSpPr txBox="1"/>
          <p:nvPr>
            <p:ph type="title"/>
          </p:nvPr>
        </p:nvSpPr>
        <p:spPr>
          <a:xfrm>
            <a:off x="252919" y="1123837"/>
            <a:ext cx="2947500" cy="4601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Modelo Sistema Experto</a:t>
            </a:r>
            <a:endParaRPr/>
          </a:p>
        </p:txBody>
      </p:sp>
      <p:sp>
        <p:nvSpPr>
          <p:cNvPr id="116" name="Google Shape;116;g5c76dcebae_0_15"/>
          <p:cNvSpPr txBox="1"/>
          <p:nvPr>
            <p:ph idx="1" type="body"/>
          </p:nvPr>
        </p:nvSpPr>
        <p:spPr>
          <a:xfrm>
            <a:off x="3869268" y="864108"/>
            <a:ext cx="7315200" cy="5120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7" name="Google Shape;117;g5c76dcebae_0_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6800" y="2084750"/>
            <a:ext cx="4872925" cy="295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5c76dcebae_0_21"/>
          <p:cNvSpPr txBox="1"/>
          <p:nvPr>
            <p:ph type="title"/>
          </p:nvPr>
        </p:nvSpPr>
        <p:spPr>
          <a:xfrm>
            <a:off x="0" y="1123900"/>
            <a:ext cx="3424500" cy="4601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ARQUITECTURA DE LA APLICACION</a:t>
            </a:r>
            <a:endParaRPr/>
          </a:p>
        </p:txBody>
      </p:sp>
      <p:sp>
        <p:nvSpPr>
          <p:cNvPr id="123" name="Google Shape;123;g5c76dcebae_0_21"/>
          <p:cNvSpPr txBox="1"/>
          <p:nvPr>
            <p:ph idx="1" type="body"/>
          </p:nvPr>
        </p:nvSpPr>
        <p:spPr>
          <a:xfrm>
            <a:off x="3869268" y="864108"/>
            <a:ext cx="7315200" cy="5120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4" name="Google Shape;124;g5c76dcebae_0_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37400" y="1389200"/>
            <a:ext cx="5826250" cy="386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co">
  <a:themeElements>
    <a:clrScheme name="Frame">
      <a:dk1>
        <a:srgbClr val="000000"/>
      </a:dk1>
      <a:lt1>
        <a:srgbClr val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2019-06-21T18:35:11Z</dcterms:created>
  <dc:creator>utp</dc:creator>
</cp:coreProperties>
</file>