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327" r:id="rId5"/>
    <p:sldId id="328" r:id="rId6"/>
    <p:sldId id="329" r:id="rId7"/>
    <p:sldId id="265" r:id="rId8"/>
    <p:sldId id="318" r:id="rId9"/>
    <p:sldId id="319" r:id="rId10"/>
    <p:sldId id="320" r:id="rId11"/>
    <p:sldId id="330" r:id="rId12"/>
    <p:sldId id="264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204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  <a:pPr>
                <a:defRPr/>
              </a:pPr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  <a:pPr>
                <a:defRPr/>
              </a:pPr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  <a:pPr>
                <a:defRPr/>
              </a:pPr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  <a:pPr>
                <a:defRPr/>
              </a:pPr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  <a:pPr>
                <a:defRPr/>
              </a:pPr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  <a:pPr>
                <a:defRPr/>
              </a:pPr>
              <a:t>2013/7/10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  <a:pPr>
                <a:defRPr/>
              </a:pPr>
              <a:t>2013/7/10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  <a:pPr>
                <a:defRPr/>
              </a:pPr>
              <a:t>2013/7/10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  <a:pPr>
                <a:defRPr/>
              </a:pPr>
              <a:t>2013/7/10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  <a:pPr>
                <a:defRPr/>
              </a:pPr>
              <a:t>2013/7/10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  <a:pPr>
                <a:defRPr/>
              </a:pPr>
              <a:t>2013/7/10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  <a:pPr>
                <a:defRPr/>
              </a:pPr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 API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zh-CN" altLang="en-US" dirty="0" smtClean="0"/>
              <a:t>存储事件</a:t>
            </a:r>
            <a:r>
              <a:rPr lang="en-US" altLang="zh-CN" dirty="0" smtClean="0"/>
              <a:t>:</a:t>
            </a:r>
          </a:p>
          <a:p>
            <a:pPr lvl="3" eaLnBrk="1" hangingPunct="1"/>
            <a:r>
              <a:rPr lang="zh-CN" altLang="en-US" dirty="0" smtClean="0"/>
              <a:t>当数据有修改或删除的情况下，就会触发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事件</a:t>
            </a:r>
          </a:p>
          <a:p>
            <a:pPr lvl="3" eaLnBrk="1" hangingPunct="1"/>
            <a:r>
              <a:rPr lang="zh-CN" altLang="en-US" dirty="0" smtClean="0"/>
              <a:t>在对数据进行改变的窗口对象上是不会触发的</a:t>
            </a:r>
          </a:p>
          <a:p>
            <a:pPr lvl="3" eaLnBrk="1" hangingPunct="1"/>
            <a:r>
              <a:rPr lang="en-US" altLang="zh-CN" dirty="0" smtClean="0"/>
              <a:t>Key : </a:t>
            </a:r>
            <a:r>
              <a:rPr lang="zh-CN" altLang="en-US" dirty="0" smtClean="0"/>
              <a:t>修改或删除的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值，如果调用</a:t>
            </a:r>
            <a:r>
              <a:rPr lang="en-US" altLang="zh-CN" dirty="0" smtClean="0"/>
              <a:t>clear(),key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</a:p>
          <a:p>
            <a:pPr lvl="3" eaLnBrk="1" hangingPunct="1"/>
            <a:r>
              <a:rPr lang="en-US" altLang="zh-CN" dirty="0" err="1" smtClean="0"/>
              <a:t>newValue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新设置的值，如果调用</a:t>
            </a:r>
            <a:r>
              <a:rPr lang="en-US" altLang="zh-CN" dirty="0" err="1" smtClean="0"/>
              <a:t>removeStorage</a:t>
            </a:r>
            <a:r>
              <a:rPr lang="en-US" altLang="zh-CN" dirty="0" smtClean="0"/>
              <a:t>(),key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</a:p>
          <a:p>
            <a:pPr lvl="3" eaLnBrk="1" hangingPunct="1"/>
            <a:r>
              <a:rPr lang="en-US" altLang="zh-CN" dirty="0" err="1" smtClean="0"/>
              <a:t>oldValue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调用改变前的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</a:t>
            </a:r>
          </a:p>
          <a:p>
            <a:pPr lvl="3" eaLnBrk="1" hangingPunct="1"/>
            <a:r>
              <a:rPr lang="en-US" altLang="zh-CN" dirty="0" err="1" smtClean="0"/>
              <a:t>storageArea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当前的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对象</a:t>
            </a:r>
          </a:p>
          <a:p>
            <a:pPr lvl="3" eaLnBrk="1" hangingPunct="1"/>
            <a:r>
              <a:rPr lang="en-US" altLang="zh-CN" dirty="0" err="1" smtClean="0"/>
              <a:t>url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触发该脚本变化的文档的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注：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同窗口才可以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例子：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同步购物车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综合实例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zh-CN" altLang="en-US" dirty="0" smtClean="0"/>
              <a:t>行走日记</a:t>
            </a:r>
          </a:p>
          <a:p>
            <a:pPr lvl="3" eaLnBrk="1" hangingPunct="1"/>
            <a:r>
              <a:rPr lang="zh-CN" altLang="en-US" dirty="0" smtClean="0"/>
              <a:t>地图</a:t>
            </a:r>
          </a:p>
          <a:p>
            <a:pPr lvl="3" eaLnBrk="1" hangingPunct="1"/>
            <a:r>
              <a:rPr lang="zh-CN" altLang="en-US" dirty="0" smtClean="0"/>
              <a:t>本地存储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en-US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经度 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南北极的连接线</a:t>
            </a:r>
          </a:p>
          <a:p>
            <a:pPr marL="742950" lvl="2" indent="-342900" eaLnBrk="1" hangingPunct="1"/>
            <a:r>
              <a:rPr lang="zh-CN" altLang="en-US" dirty="0" smtClean="0"/>
              <a:t>纬度 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东西连接的线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位置信息从何而来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pPr marL="742950" lvl="2" indent="-342900" eaLnBrk="1" hangingPunct="1"/>
            <a:r>
              <a:rPr lang="en-US" altLang="zh-CN" dirty="0" smtClean="0"/>
              <a:t>GPS</a:t>
            </a:r>
            <a:r>
              <a:rPr lang="zh-CN" altLang="en-US" dirty="0" smtClean="0"/>
              <a:t>全球定位系统</a:t>
            </a:r>
          </a:p>
          <a:p>
            <a:pPr marL="742950" lvl="2" indent="-342900" eaLnBrk="1" hangingPunct="1"/>
            <a:r>
              <a:rPr lang="en-US" altLang="zh-CN" dirty="0" smtClean="0"/>
              <a:t>Wi-Fi</a:t>
            </a:r>
            <a:r>
              <a:rPr lang="zh-CN" altLang="en-US" dirty="0" smtClean="0"/>
              <a:t>无线网络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基站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navigator.geolocation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单次定位请求  ：</a:t>
            </a:r>
            <a:r>
              <a:rPr lang="en-US" altLang="zh-CN" dirty="0" err="1" smtClean="0"/>
              <a:t>getCurrentPosition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请求成功，请求失败，数据收集方式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zh-CN" altLang="en-US" dirty="0" smtClean="0"/>
              <a:t>请求成功函数</a:t>
            </a:r>
          </a:p>
          <a:p>
            <a:pPr lvl="4" eaLnBrk="1" hangingPunct="1"/>
            <a:r>
              <a:rPr lang="zh-CN" altLang="en-US" dirty="0" smtClean="0"/>
              <a:t>经度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coords.longitude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纬度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coords.latitude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准确度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coords.accuracy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海拔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coords.altitude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海拔准确度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coords.altitudeAcuracy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行进方向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coords.heading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地面速度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coords.speed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时间戳 </a:t>
            </a:r>
            <a:r>
              <a:rPr lang="en-US" altLang="zh-CN" dirty="0" smtClean="0"/>
              <a:t>: new Date(</a:t>
            </a:r>
            <a:r>
              <a:rPr lang="en-US" altLang="zh-CN" dirty="0" err="1" smtClean="0"/>
              <a:t>position.timestamp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地理位置对象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navigator.geolocation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请求失败函数</a:t>
            </a:r>
          </a:p>
          <a:p>
            <a:pPr lvl="4" eaLnBrk="1" hangingPunct="1"/>
            <a:r>
              <a:rPr lang="zh-CN" altLang="en-US" dirty="0" smtClean="0"/>
              <a:t>失败编号  ：</a:t>
            </a:r>
            <a:r>
              <a:rPr lang="en-US" altLang="zh-CN" dirty="0" smtClean="0"/>
              <a:t>code</a:t>
            </a:r>
          </a:p>
          <a:p>
            <a:pPr lvl="4" eaLnBrk="1" hangingPunct="1"/>
            <a:r>
              <a:rPr lang="en-US" altLang="zh-CN" dirty="0" smtClean="0"/>
              <a:t>0  :  </a:t>
            </a:r>
            <a:r>
              <a:rPr lang="zh-CN" altLang="en-US" dirty="0" smtClean="0"/>
              <a:t>不包括其他错误编号中的错误</a:t>
            </a:r>
          </a:p>
          <a:p>
            <a:pPr lvl="4" eaLnBrk="1" hangingPunct="1"/>
            <a:r>
              <a:rPr lang="en-US" altLang="zh-CN" dirty="0" smtClean="0"/>
              <a:t>1  :  </a:t>
            </a:r>
            <a:r>
              <a:rPr lang="zh-CN" altLang="en-US" dirty="0" smtClean="0"/>
              <a:t>用户拒绝浏览器获取位置信息</a:t>
            </a:r>
          </a:p>
          <a:p>
            <a:pPr lvl="4" eaLnBrk="1" hangingPunct="1"/>
            <a:r>
              <a:rPr lang="en-US" altLang="zh-CN" dirty="0" smtClean="0"/>
              <a:t>2  :  </a:t>
            </a:r>
            <a:r>
              <a:rPr lang="zh-CN" altLang="en-US" dirty="0" smtClean="0"/>
              <a:t>尝试获取用户信息，但失败了</a:t>
            </a:r>
          </a:p>
          <a:p>
            <a:pPr lvl="4" eaLnBrk="1" hangingPunct="1"/>
            <a:r>
              <a:rPr lang="en-US" altLang="zh-CN" dirty="0" smtClean="0"/>
              <a:t>3  :   </a:t>
            </a:r>
            <a:r>
              <a:rPr lang="zh-CN" altLang="en-US" dirty="0" smtClean="0"/>
              <a:t>设置了</a:t>
            </a:r>
            <a:r>
              <a:rPr lang="en-US" altLang="zh-CN" dirty="0" smtClean="0"/>
              <a:t>timeout</a:t>
            </a:r>
            <a:r>
              <a:rPr lang="zh-CN" altLang="en-US" dirty="0" smtClean="0"/>
              <a:t>值，获取位置超时了</a:t>
            </a:r>
          </a:p>
          <a:p>
            <a:pPr lvl="3" eaLnBrk="1" hangingPunct="1"/>
            <a:r>
              <a:rPr lang="zh-CN" altLang="en-US" dirty="0" smtClean="0"/>
              <a:t>数据收集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的形式</a:t>
            </a:r>
          </a:p>
          <a:p>
            <a:pPr lvl="4" eaLnBrk="1" hangingPunct="1"/>
            <a:r>
              <a:rPr lang="en-US" altLang="zh-CN" dirty="0" err="1" smtClean="0"/>
              <a:t>enableHighAcuracy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更精确的查找，默认</a:t>
            </a:r>
            <a:r>
              <a:rPr lang="en-US" altLang="zh-CN" dirty="0" smtClean="0"/>
              <a:t>false</a:t>
            </a:r>
          </a:p>
          <a:p>
            <a:pPr lvl="4" eaLnBrk="1" hangingPunct="1"/>
            <a:r>
              <a:rPr lang="en-US" altLang="zh-CN" dirty="0" smtClean="0"/>
              <a:t>timeout  :  </a:t>
            </a:r>
            <a:r>
              <a:rPr lang="zh-CN" altLang="en-US" dirty="0" smtClean="0"/>
              <a:t>获取位置允许最长时间，默认</a:t>
            </a:r>
            <a:r>
              <a:rPr lang="en-US" altLang="zh-CN" dirty="0" smtClean="0"/>
              <a:t>infinity</a:t>
            </a:r>
          </a:p>
          <a:p>
            <a:pPr lvl="4" eaLnBrk="1" hangingPunct="1"/>
            <a:r>
              <a:rPr lang="en-US" altLang="zh-CN" dirty="0" err="1" smtClean="0"/>
              <a:t>maximumAge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位置可以缓存的最大时间，默认</a:t>
            </a:r>
            <a:r>
              <a:rPr lang="en-US" altLang="zh-CN" dirty="0" smtClean="0"/>
              <a:t>0</a:t>
            </a:r>
          </a:p>
          <a:p>
            <a:pPr lvl="4" eaLnBrk="1" hangingPunct="1"/>
            <a:endParaRPr lang="zh-CN" altLang="en-US" dirty="0" smtClean="0"/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地理位置对象</a:t>
            </a:r>
            <a:r>
              <a:rPr lang="en-US" altLang="zh-CN" dirty="0" smtClean="0"/>
              <a:t>_3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navigator.geolocation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多次定位请求 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watchPosition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)</a:t>
            </a:r>
          </a:p>
          <a:p>
            <a:pPr lvl="4" eaLnBrk="1" hangingPunct="1"/>
            <a:r>
              <a:rPr lang="zh-CN" altLang="en-US" dirty="0" smtClean="0"/>
              <a:t>移动设备有用，位置改变才会触发</a:t>
            </a:r>
          </a:p>
          <a:p>
            <a:pPr lvl="4" eaLnBrk="1" hangingPunct="1"/>
            <a:r>
              <a:rPr lang="zh-CN" altLang="en-US" dirty="0" smtClean="0"/>
              <a:t>配置参数：</a:t>
            </a:r>
            <a:r>
              <a:rPr lang="en-US" altLang="zh-CN" dirty="0" smtClean="0"/>
              <a:t>frequency </a:t>
            </a:r>
            <a:r>
              <a:rPr lang="zh-CN" altLang="en-US" dirty="0" smtClean="0"/>
              <a:t>更新的频率</a:t>
            </a:r>
          </a:p>
          <a:p>
            <a:pPr lvl="4" eaLnBrk="1" hangingPunct="1">
              <a:buFont typeface="Arial" charset="0"/>
              <a:buNone/>
            </a:pP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关闭更新请求 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clearWatch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</a:t>
            </a:r>
            <a:r>
              <a:rPr lang="en-US" altLang="zh-CN" dirty="0" err="1" smtClean="0"/>
              <a:t>clearInterval</a:t>
            </a:r>
            <a:r>
              <a:rPr lang="en-US" altLang="zh-CN" dirty="0" smtClean="0"/>
              <a:t>)</a:t>
            </a:r>
          </a:p>
          <a:p>
            <a:pPr lvl="4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百度地图</a:t>
            </a:r>
            <a:r>
              <a:rPr lang="en-US" altLang="zh-CN" dirty="0" smtClean="0"/>
              <a:t>API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="http://api.map.baidu.com/api?v=1.3"&gt;&lt;/script&gt;</a:t>
            </a:r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创建基于地图的应用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Cookie</a:t>
            </a:r>
          </a:p>
          <a:p>
            <a:pPr lvl="2" eaLnBrk="1" hangingPunct="1"/>
            <a:r>
              <a:rPr lang="zh-CN" altLang="en-US" dirty="0" smtClean="0"/>
              <a:t>数据存储到计算机中，通过浏览器控制添加与删除数据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Cookie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的特点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存储限制</a:t>
            </a:r>
          </a:p>
          <a:p>
            <a:pPr lvl="3" eaLnBrk="1" hangingPunct="1"/>
            <a:r>
              <a:rPr lang="zh-CN" altLang="en-US" dirty="0" smtClean="0"/>
              <a:t>域名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cookie,</a:t>
            </a:r>
            <a:r>
              <a:rPr lang="zh-CN" altLang="en-US" dirty="0" smtClean="0"/>
              <a:t>每组值大小</a:t>
            </a:r>
            <a:r>
              <a:rPr lang="en-US" altLang="zh-CN" dirty="0" smtClean="0"/>
              <a:t>4KB</a:t>
            </a:r>
          </a:p>
          <a:p>
            <a:pPr lvl="2" eaLnBrk="1" hangingPunct="1"/>
            <a:r>
              <a:rPr lang="zh-CN" altLang="en-US" dirty="0" smtClean="0"/>
              <a:t>客户端、服务器端，都会请求服务器（头信息）</a:t>
            </a:r>
          </a:p>
          <a:p>
            <a:pPr lvl="2" eaLnBrk="1" hangingPunct="1"/>
            <a:r>
              <a:rPr lang="zh-CN" altLang="en-US" dirty="0" smtClean="0"/>
              <a:t>页面间的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是共享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en-US" altLang="zh-CN" dirty="0" err="1" smtClean="0"/>
              <a:t>sessionStorage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session</a:t>
            </a:r>
            <a:r>
              <a:rPr lang="zh-CN" altLang="en-US" dirty="0" smtClean="0"/>
              <a:t>临时回话，从页面打开到页面关闭的时间段</a:t>
            </a:r>
          </a:p>
          <a:p>
            <a:pPr lvl="3" eaLnBrk="1" hangingPunct="1"/>
            <a:r>
              <a:rPr lang="zh-CN" altLang="en-US" dirty="0" smtClean="0"/>
              <a:t>窗口的临时存储，页面关闭，本地存储消失</a:t>
            </a:r>
          </a:p>
          <a:p>
            <a:pPr lvl="2" eaLnBrk="1" hangingPunct="1"/>
            <a:r>
              <a:rPr lang="en-US" altLang="zh-CN" dirty="0" err="1" smtClean="0"/>
              <a:t>localStorage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永久存储（可以手动删除数据）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的特点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存储量限制 </a:t>
            </a:r>
            <a:r>
              <a:rPr lang="en-US" altLang="zh-CN" dirty="0" smtClean="0"/>
              <a:t>( 5M )</a:t>
            </a:r>
          </a:p>
          <a:p>
            <a:pPr lvl="2" eaLnBrk="1" hangingPunct="1"/>
            <a:r>
              <a:rPr lang="zh-CN" altLang="en-US" dirty="0" smtClean="0"/>
              <a:t>客户端完成，不会请求服务器处理</a:t>
            </a:r>
          </a:p>
          <a:p>
            <a:pPr lvl="2" eaLnBrk="1" hangingPunct="1"/>
            <a:r>
              <a:rPr lang="en-US" altLang="zh-CN" dirty="0" err="1" smtClean="0"/>
              <a:t>sessionStorage</a:t>
            </a:r>
            <a:r>
              <a:rPr lang="zh-CN" altLang="en-US" dirty="0" smtClean="0"/>
              <a:t>数据是不共享、 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共享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 API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en-US" altLang="zh-CN" dirty="0" err="1" smtClean="0"/>
              <a:t>setItem</a:t>
            </a:r>
            <a:r>
              <a:rPr lang="en-US" altLang="zh-CN" dirty="0" smtClean="0"/>
              <a:t>():</a:t>
            </a:r>
          </a:p>
          <a:p>
            <a:pPr lvl="3" eaLnBrk="1" hangingPunct="1"/>
            <a:r>
              <a:rPr lang="zh-CN" altLang="en-US" dirty="0" smtClean="0"/>
              <a:t>设置数据，</a:t>
            </a:r>
            <a:r>
              <a:rPr lang="en-US" altLang="zh-CN" dirty="0" smtClean="0"/>
              <a:t>key\value</a:t>
            </a:r>
            <a:r>
              <a:rPr lang="zh-CN" altLang="en-US" dirty="0" smtClean="0"/>
              <a:t>类型，类型都是字符串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可以用获取属性的形式操作</a:t>
            </a:r>
          </a:p>
          <a:p>
            <a:pPr lvl="2" eaLnBrk="1" hangingPunct="1"/>
            <a:r>
              <a:rPr lang="en-US" altLang="zh-CN" dirty="0" err="1" smtClean="0"/>
              <a:t>getItem</a:t>
            </a:r>
            <a:r>
              <a:rPr lang="en-US" altLang="zh-CN" dirty="0" smtClean="0"/>
              <a:t>():</a:t>
            </a:r>
          </a:p>
          <a:p>
            <a:pPr lvl="3" eaLnBrk="1" hangingPunct="1"/>
            <a:r>
              <a:rPr lang="zh-CN" altLang="en-US" dirty="0" smtClean="0"/>
              <a:t>获取数据，通过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来获取到相应的</a:t>
            </a:r>
            <a:r>
              <a:rPr lang="en-US" altLang="zh-CN" dirty="0" smtClean="0"/>
              <a:t>value</a:t>
            </a:r>
          </a:p>
          <a:p>
            <a:pPr lvl="2" eaLnBrk="1" hangingPunct="1"/>
            <a:r>
              <a:rPr lang="en-US" altLang="zh-CN" dirty="0" err="1" smtClean="0"/>
              <a:t>removeItem</a:t>
            </a:r>
            <a:r>
              <a:rPr lang="en-US" altLang="zh-CN" dirty="0" smtClean="0"/>
              <a:t>():</a:t>
            </a:r>
          </a:p>
          <a:p>
            <a:pPr lvl="3" eaLnBrk="1" hangingPunct="1"/>
            <a:r>
              <a:rPr lang="zh-CN" altLang="en-US" dirty="0" smtClean="0"/>
              <a:t>删除数据，通过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来删除相应的</a:t>
            </a:r>
            <a:r>
              <a:rPr lang="en-US" altLang="zh-CN" dirty="0" smtClean="0"/>
              <a:t>value</a:t>
            </a:r>
          </a:p>
          <a:p>
            <a:pPr lvl="2" eaLnBrk="1" hangingPunct="1"/>
            <a:r>
              <a:rPr lang="en-US" altLang="zh-CN" dirty="0" smtClean="0"/>
              <a:t>clear():</a:t>
            </a:r>
          </a:p>
          <a:p>
            <a:pPr lvl="3" eaLnBrk="1" hangingPunct="1"/>
            <a:r>
              <a:rPr lang="zh-CN" altLang="en-US" dirty="0" smtClean="0"/>
              <a:t>删除全部存储的值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保存注册信息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516</Words>
  <Application>Microsoft Office PowerPoint</Application>
  <PresentationFormat>全屏显示(4:3)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Geolocation</vt:lpstr>
      <vt:lpstr>Geolocation</vt:lpstr>
      <vt:lpstr>Geolocation</vt:lpstr>
      <vt:lpstr>Geolocation</vt:lpstr>
      <vt:lpstr>Geolocation</vt:lpstr>
      <vt:lpstr>本地存储</vt:lpstr>
      <vt:lpstr>本地存储</vt:lpstr>
      <vt:lpstr>本地存储</vt:lpstr>
      <vt:lpstr>本地存储</vt:lpstr>
      <vt:lpstr>HTML5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666</cp:revision>
  <dcterms:created xsi:type="dcterms:W3CDTF">2010-11-12T14:24:34Z</dcterms:created>
  <dcterms:modified xsi:type="dcterms:W3CDTF">2013-07-10T04:01:12Z</dcterms:modified>
</cp:coreProperties>
</file>