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3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3B575-B373-4FE4-A667-F815ADE377E7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693D7-A3E3-4D35-AB2F-40FD52731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92D8-6BF8-4D6C-BAF3-70467379E771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F925F-F9B8-4DD2-93E5-43883EFA0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53567-A186-4188-BCB5-E59CE76C517C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F726-DB9B-4D35-8275-CB2DDF88B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469A-DBEA-4604-B31C-25CD24E8C572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EB25-88F3-4543-B56B-BE6189956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0CD-0125-48B5-8A47-CC565412E71C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DAC74-F119-45AA-AB2F-B168AD58C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0A35-DF3C-40EF-88D4-63FF4D1D426D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56CFE-7227-40A2-B20F-43DD1F491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A28F4-0938-42D2-B873-8DA6861F2112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4164-3E08-4C6D-A112-BA433DB8D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CE2A-290C-40C9-A81E-09345DA385C3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D1DB-7C66-45F0-995D-E56E76756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7578-9F50-4228-BE58-577B9B16CBE6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58206-05E8-41A3-9ABE-B577DC018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244BF-6A43-4840-96AD-0B865985C39C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5AC8-DD25-479C-BDD4-F611E192F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3F96-9D02-4E9D-B914-CF9D7AFA7F33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59B3B-EDC3-4966-AEB7-9F7543726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216F98-9B2B-4181-A447-E6551F77AB68}" type="datetimeFigureOut">
              <a:rPr lang="zh-CN" altLang="en-US"/>
              <a:pPr>
                <a:defRPr/>
              </a:pPr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B0662A-084F-4D46-B85A-8A4B5DACD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niuse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新特性的浏览器支持情况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http://www.caniuse.com/#index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draggable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，元素就可以拖拽了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拖拽元素事件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事件对象为被拖拽元素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拖拽前触发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drag ,</a:t>
            </a:r>
            <a:r>
              <a:rPr lang="zh-CN" altLang="en-US" dirty="0" smtClean="0"/>
              <a:t>拖拽前、拖拽结束之间，连续触发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dragend</a:t>
            </a:r>
            <a:r>
              <a:rPr lang="en-US" altLang="zh-CN" dirty="0" smtClean="0"/>
              <a:t>  , </a:t>
            </a:r>
            <a:r>
              <a:rPr lang="zh-CN" altLang="en-US" dirty="0" smtClean="0"/>
              <a:t>拖拽结束触发</a:t>
            </a:r>
          </a:p>
          <a:p>
            <a:pPr marL="742950" lvl="2" indent="-342900" eaLnBrk="1" hangingPunct="1"/>
            <a:r>
              <a:rPr lang="zh-CN" altLang="en-US" dirty="0" smtClean="0"/>
              <a:t>目标元素事件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事件对象为目标元素</a:t>
            </a:r>
          </a:p>
          <a:p>
            <a:pPr lvl="3" eaLnBrk="1" hangingPunct="1"/>
            <a:r>
              <a:rPr lang="en-US" altLang="zh-CN" dirty="0" err="1" smtClean="0"/>
              <a:t>dragenter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进入目标元素触发，相当于</a:t>
            </a:r>
            <a:r>
              <a:rPr lang="en-US" altLang="zh-CN" dirty="0" err="1" smtClean="0"/>
              <a:t>mouseover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dragover</a:t>
            </a:r>
            <a:r>
              <a:rPr lang="en-US" altLang="zh-CN" dirty="0" smtClean="0"/>
              <a:t>  ,</a:t>
            </a:r>
            <a:r>
              <a:rPr lang="zh-CN" altLang="en-US" dirty="0" smtClean="0"/>
              <a:t>进入目标、离开目标之间，连续触发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dragleave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离开目标元素触发，相当于</a:t>
            </a:r>
            <a:r>
              <a:rPr lang="en-US" altLang="zh-CN" dirty="0" err="1" smtClean="0"/>
              <a:t>mouseout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drop  ,  </a:t>
            </a:r>
            <a:r>
              <a:rPr lang="zh-CN" altLang="en-US" dirty="0" smtClean="0"/>
              <a:t>在目标元素上释放鼠标触发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不触发的时候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dragleave</a:t>
            </a:r>
            <a:r>
              <a:rPr lang="en-US" altLang="en-US" dirty="0" smtClean="0">
                <a:ea typeface="宋体" charset="-122"/>
              </a:rPr>
              <a:t> &gt; </a:t>
            </a:r>
            <a:r>
              <a:rPr lang="en-US" altLang="en-US" dirty="0" err="1" smtClean="0">
                <a:ea typeface="宋体" charset="-122"/>
              </a:rPr>
              <a:t>dragend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触发的时候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dragover</a:t>
            </a:r>
            <a:r>
              <a:rPr lang="zh-CN" altLang="en-US" dirty="0" smtClean="0"/>
              <a:t>的时候阻止默认事件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drop &gt; </a:t>
            </a:r>
            <a:r>
              <a:rPr lang="en-US" altLang="en-US" dirty="0" err="1" smtClean="0">
                <a:ea typeface="宋体" charset="-122"/>
              </a:rPr>
              <a:t>dragend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不能释放的光标和能释放的光标不一样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解决火狐下的问题</a:t>
            </a:r>
          </a:p>
          <a:p>
            <a:pPr lvl="3" eaLnBrk="1" hangingPunct="1"/>
            <a:r>
              <a:rPr lang="zh-CN" altLang="en-US" dirty="0" smtClean="0"/>
              <a:t>必须设置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setData</a:t>
            </a:r>
            <a:r>
              <a:rPr lang="zh-CN" altLang="en-US" dirty="0" smtClean="0"/>
              <a:t>方法才可以拖拽除图片外的其他标签</a:t>
            </a:r>
          </a:p>
          <a:p>
            <a:pPr lvl="3" eaLnBrk="1" hangingPunct="1"/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设置数据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value(</a:t>
            </a:r>
            <a:r>
              <a:rPr lang="zh-CN" altLang="en-US" dirty="0" smtClean="0"/>
              <a:t>必须是字符串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getData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获取数据，根据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值，获取对应的</a:t>
            </a:r>
            <a:r>
              <a:rPr lang="en-US" altLang="zh-CN" dirty="0" smtClean="0"/>
              <a:t>value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设置光标样式</a:t>
            </a:r>
            <a:r>
              <a:rPr lang="en-US" altLang="zh-CN" dirty="0" smtClean="0"/>
              <a:t>(none, copy, </a:t>
            </a:r>
            <a:r>
              <a:rPr lang="en-US" altLang="zh-CN" dirty="0" err="1" smtClean="0"/>
              <a:t>copyLink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copyMove</a:t>
            </a:r>
            <a:r>
              <a:rPr lang="en-US" altLang="zh-CN" dirty="0" smtClean="0"/>
              <a:t>, link, </a:t>
            </a:r>
            <a:r>
              <a:rPr lang="en-US" altLang="zh-CN" dirty="0" err="1" smtClean="0"/>
              <a:t>linkMove</a:t>
            </a:r>
            <a:r>
              <a:rPr lang="en-US" altLang="zh-CN" dirty="0" smtClean="0"/>
              <a:t>, move, all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uninitialized)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setDragImage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三个参数：指定的元素，坐标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Y</a:t>
            </a:r>
          </a:p>
          <a:p>
            <a:pPr marL="742950" lvl="2" indent="-342900" eaLnBrk="1" hangingPunct="1"/>
            <a:r>
              <a:rPr lang="en-US" altLang="zh-CN" dirty="0" smtClean="0"/>
              <a:t>files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获取外部拖拽的文件，返回一个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</a:t>
            </a:r>
          </a:p>
          <a:p>
            <a:pPr lvl="3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下有个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属性，返回文件的类型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读取文件信息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readAsDataURL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参数为要读取的文件对象，将文件读取为</a:t>
            </a:r>
            <a:r>
              <a:rPr lang="en-US" altLang="zh-CN" dirty="0" err="1" smtClean="0"/>
              <a:t>DataUrl</a:t>
            </a:r>
            <a:r>
              <a:rPr lang="en-US" altLang="zh-CN" dirty="0" smtClean="0"/>
              <a:t> </a:t>
            </a:r>
          </a:p>
          <a:p>
            <a:pPr marL="742950" lvl="2" indent="-342900" eaLnBrk="1" hangingPunct="1"/>
            <a:r>
              <a:rPr lang="en-US" altLang="zh-CN" dirty="0" err="1" smtClean="0"/>
              <a:t>onload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当读取文件成功完成的时候触发此事件</a:t>
            </a:r>
          </a:p>
          <a:p>
            <a:pPr lvl="3" eaLnBrk="1" hangingPunct="1"/>
            <a:r>
              <a:rPr lang="en-US" altLang="zh-CN" dirty="0" smtClean="0"/>
              <a:t>this. </a:t>
            </a:r>
            <a:r>
              <a:rPr lang="en-US" altLang="en-US" dirty="0" smtClean="0">
                <a:ea typeface="宋体" charset="-122"/>
              </a:rPr>
              <a:t>result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来获取读取的文件数据，如果是图片，将返回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格式的图片数据</a:t>
            </a:r>
          </a:p>
          <a:p>
            <a:pPr marL="742950" lvl="2" indent="-342900" eaLnBrk="1" hangingPunct="1"/>
            <a:r>
              <a:rPr lang="zh-CN" altLang="en-US" dirty="0" smtClean="0"/>
              <a:t>实例</a:t>
            </a:r>
          </a:p>
          <a:p>
            <a:pPr lvl="3" eaLnBrk="1" hangingPunct="1"/>
            <a:r>
              <a:rPr lang="zh-CN" altLang="en-US" dirty="0" smtClean="0"/>
              <a:t>拖拽删除列表</a:t>
            </a:r>
          </a:p>
          <a:p>
            <a:pPr lvl="3" eaLnBrk="1" hangingPunct="1"/>
            <a:r>
              <a:rPr lang="zh-CN" altLang="en-US" dirty="0" smtClean="0"/>
              <a:t>拖拽购物车</a:t>
            </a:r>
          </a:p>
          <a:p>
            <a:pPr lvl="3" eaLnBrk="1" hangingPunct="1"/>
            <a:r>
              <a:rPr lang="zh-CN" altLang="en-US" dirty="0" smtClean="0"/>
              <a:t>上传图片预览功能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Font typeface="Arial" charset="0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366</Words>
  <Application>Microsoft Office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HTML5</vt:lpstr>
      <vt:lpstr>HTML5</vt:lpstr>
      <vt:lpstr>HTML5</vt:lpstr>
      <vt:lpstr>HTML5</vt:lpstr>
      <vt:lpstr>HTML5</vt:lpstr>
      <vt:lpstr>HTML5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401</cp:revision>
  <dcterms:created xsi:type="dcterms:W3CDTF">2010-11-12T14:24:34Z</dcterms:created>
  <dcterms:modified xsi:type="dcterms:W3CDTF">2013-06-19T13:10:26Z</dcterms:modified>
</cp:coreProperties>
</file>