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40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81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8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8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D0F4F-D917-4EC8-A1C2-97911D3B7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" t="9091" r="5908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9DF24E-E263-4836-B951-161A2223A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735" y="2327617"/>
            <a:ext cx="6778545" cy="9997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4800" dirty="0">
                <a:solidFill>
                  <a:schemeClr val="bg1">
                    <a:lumMod val="85000"/>
                  </a:schemeClr>
                </a:solidFill>
              </a:rPr>
              <a:t>주차 알고리즘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57ADDC-3A4F-4ECC-9417-CE1FEF7A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815" y="3530588"/>
            <a:ext cx="4573037" cy="109689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파이썬의</a:t>
            </a:r>
            <a:r>
              <a:rPr lang="ko-KR" altLang="en-US" dirty="0">
                <a:solidFill>
                  <a:schemeClr val="bg1"/>
                </a:solidFill>
              </a:rPr>
              <a:t> 리스트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공부한 것 같지만 사실 안 했습니다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06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20A7-94E6-4741-AD43-A9C6C0B3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1497"/>
            <a:ext cx="10634472" cy="633824"/>
          </a:xfrm>
        </p:spPr>
        <p:txBody>
          <a:bodyPr/>
          <a:lstStyle/>
          <a:p>
            <a:pPr algn="ctr"/>
            <a:r>
              <a:rPr lang="ko-KR" altLang="en-US" sz="3200" dirty="0" err="1"/>
              <a:t>파이썬에서의</a:t>
            </a:r>
            <a:r>
              <a:rPr lang="ko-KR" altLang="en-US" sz="3200" dirty="0"/>
              <a:t> 리스트 활용</a:t>
            </a:r>
            <a:r>
              <a:rPr lang="en-US" altLang="ko-KR" sz="3200" dirty="0"/>
              <a:t>(1</a:t>
            </a:r>
            <a:r>
              <a:rPr lang="ko-KR" altLang="en-US" sz="3200" dirty="0"/>
              <a:t>차원 배열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EEA74-5AA8-4047-A5D5-B5CB5709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51812"/>
            <a:ext cx="10506991" cy="44277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 = [] </a:t>
            </a:r>
            <a:r>
              <a:rPr lang="ko-KR" altLang="en-US" sz="2000" dirty="0"/>
              <a:t>생성 후 </a:t>
            </a:r>
            <a:r>
              <a:rPr lang="en-US" altLang="ko-KR" sz="2000" dirty="0" err="1"/>
              <a:t>A.append</a:t>
            </a:r>
            <a:r>
              <a:rPr lang="en-US" altLang="ko-KR" sz="2000" dirty="0"/>
              <a:t>(n)</a:t>
            </a:r>
            <a:r>
              <a:rPr lang="ko-KR" altLang="en-US" sz="2000" dirty="0"/>
              <a:t>을 이용하여 생성한 리스트 </a:t>
            </a:r>
            <a:r>
              <a:rPr lang="en-US" altLang="ko-KR" sz="2000" dirty="0"/>
              <a:t>A</a:t>
            </a:r>
            <a:r>
              <a:rPr lang="ko-KR" altLang="en-US" sz="2000" dirty="0"/>
              <a:t>에 원소를 집어 넣을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또는 </a:t>
            </a:r>
            <a:r>
              <a:rPr lang="en-US" altLang="ko-KR" sz="2000" dirty="0"/>
              <a:t>A = list(input())</a:t>
            </a:r>
            <a:r>
              <a:rPr lang="ko-KR" altLang="en-US" sz="2000" dirty="0"/>
              <a:t>을 통해 리스트를 생성하면서 원소를 집어 넣을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 = [1, 2, 3, 4 …]</a:t>
            </a:r>
            <a:r>
              <a:rPr lang="ko-KR" altLang="en-US" sz="2000" dirty="0"/>
              <a:t>인 리스트에서 원소 제거를 위해서는 </a:t>
            </a:r>
            <a:r>
              <a:rPr lang="en-US" altLang="ko-KR" sz="2000" dirty="0" err="1"/>
              <a:t>A.remove</a:t>
            </a:r>
            <a:r>
              <a:rPr lang="en-US" altLang="ko-KR" sz="2000" dirty="0"/>
              <a:t>(n)</a:t>
            </a:r>
            <a:r>
              <a:rPr lang="ko-KR" altLang="en-US" sz="2000" dirty="0"/>
              <a:t>을 통해서 리스트 내의 원소를 제거 시킬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또는 </a:t>
            </a:r>
            <a:r>
              <a:rPr lang="en-US" altLang="ko-KR" sz="2000" dirty="0"/>
              <a:t>del</a:t>
            </a:r>
            <a:r>
              <a:rPr lang="ko-KR" altLang="en-US" sz="2000" dirty="0"/>
              <a:t>을 이용하여 제거가 가능하다</a:t>
            </a:r>
            <a:r>
              <a:rPr lang="en-US" altLang="ko-KR" sz="2000" dirty="0"/>
              <a:t>.(del A[1] -&gt; </a:t>
            </a:r>
            <a:r>
              <a:rPr lang="ko-KR" altLang="en-US" sz="2000" dirty="0"/>
              <a:t>원소를 특정하는게 아니라 순서를 사용해 제거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문자열을 리스트로 만들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</a:t>
            </a:r>
            <a:r>
              <a:rPr lang="en-US" altLang="ko-KR" sz="2000" dirty="0"/>
              <a:t>split</a:t>
            </a:r>
            <a:r>
              <a:rPr lang="ko-KR" altLang="en-US" sz="2000" dirty="0"/>
              <a:t>을 이용하여 특정 부분에서 문자열을 구분하여 리스트를 생성할 수 있다</a:t>
            </a:r>
            <a:r>
              <a:rPr lang="en-US" altLang="ko-KR" sz="2000" dirty="0"/>
              <a:t>. n</a:t>
            </a:r>
            <a:r>
              <a:rPr lang="ko-KR" altLang="en-US" sz="2000" dirty="0"/>
              <a:t> </a:t>
            </a:r>
            <a:r>
              <a:rPr lang="en-US" altLang="ko-KR" sz="2000" dirty="0"/>
              <a:t>= “I am crazy” -&gt; list(n) = [‘</a:t>
            </a:r>
            <a:r>
              <a:rPr lang="en-US" altLang="ko-KR" sz="2000" dirty="0" err="1"/>
              <a:t>I’,’a’,’m</a:t>
            </a:r>
            <a:r>
              <a:rPr lang="en-US" altLang="ko-KR" sz="2000" dirty="0"/>
              <a:t>’,…</a:t>
            </a:r>
            <a:r>
              <a:rPr lang="ko-KR" altLang="en-US" sz="2000" dirty="0"/>
              <a:t> </a:t>
            </a:r>
            <a:r>
              <a:rPr lang="en-US" altLang="ko-KR" sz="2000" dirty="0"/>
              <a:t>] or </a:t>
            </a:r>
            <a:r>
              <a:rPr lang="en-US" altLang="ko-KR" sz="2000" dirty="0" err="1"/>
              <a:t>n.split</a:t>
            </a:r>
            <a:r>
              <a:rPr lang="en-US" altLang="ko-KR" sz="2000" dirty="0"/>
              <a:t>() =    [‘</a:t>
            </a:r>
            <a:r>
              <a:rPr lang="en-US" altLang="ko-KR" sz="2000" dirty="0" err="1"/>
              <a:t>I’,”am”,”crazy</a:t>
            </a:r>
            <a:r>
              <a:rPr lang="en-US" altLang="ko-KR" sz="2000" dirty="0"/>
              <a:t>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309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BB5E41B-4766-4CD3-8A86-E8D058AA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04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리스트 활용 문제</a:t>
            </a:r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000D3519-3C65-48C4-A330-122B9D454D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6120" y="1860472"/>
            <a:ext cx="8542315" cy="3561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7901-FA63-4457-9A44-C16E482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916"/>
          </a:xfrm>
        </p:spPr>
        <p:txBody>
          <a:bodyPr/>
          <a:lstStyle/>
          <a:p>
            <a:pPr algn="ctr"/>
            <a:r>
              <a:rPr lang="ko-KR" altLang="en-US" dirty="0"/>
              <a:t>문제 풀이 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9B98C-D8C3-4B2F-BC65-EE18E18DD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670181"/>
            <a:ext cx="4184034" cy="4371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-&gt;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과목의 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S -&gt; </a:t>
            </a:r>
            <a:r>
              <a:rPr lang="ko-KR" altLang="en-US" sz="1600" dirty="0"/>
              <a:t>각 과목의 점수의 리스트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M -&gt; </a:t>
            </a:r>
            <a:r>
              <a:rPr lang="ko-KR" altLang="en-US" sz="1600" dirty="0"/>
              <a:t>기존 과목 중 최대값 저장을 위한 변수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W -&gt; </a:t>
            </a:r>
            <a:r>
              <a:rPr lang="ko-KR" altLang="en-US" sz="1600" dirty="0"/>
              <a:t>변경된 점수를 저장하기 위한 리스트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Avg -&gt; </a:t>
            </a:r>
            <a:r>
              <a:rPr lang="ko-KR" altLang="en-US" dirty="0"/>
              <a:t>최종 평균 값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해결과정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점수 중 최대 값</a:t>
            </a:r>
            <a:r>
              <a:rPr lang="en-US" altLang="ko-KR" dirty="0"/>
              <a:t>, </a:t>
            </a:r>
            <a:r>
              <a:rPr lang="ko-KR" altLang="en-US" dirty="0"/>
              <a:t>변경 된 점수를 위한 리스트</a:t>
            </a:r>
            <a:r>
              <a:rPr lang="en-US" altLang="ko-KR" dirty="0"/>
              <a:t>, </a:t>
            </a:r>
            <a:r>
              <a:rPr lang="ko-KR" altLang="en-US" dirty="0"/>
              <a:t>최종 평균 값을 위한 변수를 설정하고 반복문에 리스트를 사용하여 값을 비교하고 이를 저장한 뒤 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7" name="내용 개체 틀 16" descr="텍스트이(가) 표시된 사진&#10;&#10;자동 생성된 설명">
            <a:extLst>
              <a:ext uri="{FF2B5EF4-FFF2-40B4-BE49-F238E27FC236}">
                <a16:creationId xmlns:a16="http://schemas.microsoft.com/office/drawing/2014/main" id="{CB9CA56C-2F12-4955-B393-9D74834AB9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993" y="1670180"/>
            <a:ext cx="3846110" cy="4264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4718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236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패싯</vt:lpstr>
      <vt:lpstr>3주차 알고리즘 공부</vt:lpstr>
      <vt:lpstr>파이썬에서의 리스트 활용(1차원 배열)</vt:lpstr>
      <vt:lpstr>1차원 리스트 활용 문제</vt:lpstr>
      <vt:lpstr>문제 풀이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알고리즘 공부</dc:title>
  <dc:creator>동혜</dc:creator>
  <cp:lastModifiedBy>동혜</cp:lastModifiedBy>
  <cp:revision>1</cp:revision>
  <dcterms:created xsi:type="dcterms:W3CDTF">2021-08-17T07:34:37Z</dcterms:created>
  <dcterms:modified xsi:type="dcterms:W3CDTF">2021-08-17T08:30:11Z</dcterms:modified>
</cp:coreProperties>
</file>