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5605-C06A-4984-8C82-3CDA582DA98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4F38-59AB-4AB3-AAE6-E8F90594A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8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5605-C06A-4984-8C82-3CDA582DA98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4F38-59AB-4AB3-AAE6-E8F90594A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5605-C06A-4984-8C82-3CDA582DA98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4F38-59AB-4AB3-AAE6-E8F90594A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043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5605-C06A-4984-8C82-3CDA582DA98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4F38-59AB-4AB3-AAE6-E8F90594A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936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5605-C06A-4984-8C82-3CDA582DA98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4F38-59AB-4AB3-AAE6-E8F90594A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809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5605-C06A-4984-8C82-3CDA582DA98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4F38-59AB-4AB3-AAE6-E8F90594A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10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5605-C06A-4984-8C82-3CDA582DA98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4F38-59AB-4AB3-AAE6-E8F90594A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645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5605-C06A-4984-8C82-3CDA582DA98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4F38-59AB-4AB3-AAE6-E8F90594A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9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5605-C06A-4984-8C82-3CDA582DA98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4F38-59AB-4AB3-AAE6-E8F90594A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92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5605-C06A-4984-8C82-3CDA582DA98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4F38-59AB-4AB3-AAE6-E8F90594A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6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5605-C06A-4984-8C82-3CDA582DA98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4F38-59AB-4AB3-AAE6-E8F90594A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2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5605-C06A-4984-8C82-3CDA582DA98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4F38-59AB-4AB3-AAE6-E8F90594A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5605-C06A-4984-8C82-3CDA582DA98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4F38-59AB-4AB3-AAE6-E8F90594A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5605-C06A-4984-8C82-3CDA582DA98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4F38-59AB-4AB3-AAE6-E8F90594A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4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5605-C06A-4984-8C82-3CDA582DA98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4F38-59AB-4AB3-AAE6-E8F90594A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15605-C06A-4984-8C82-3CDA582DA98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14F38-59AB-4AB3-AAE6-E8F90594A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38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15605-C06A-4984-8C82-3CDA582DA983}" type="datetimeFigureOut">
              <a:rPr lang="ko-KR" altLang="en-US" smtClean="0"/>
              <a:t>2021-08-11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114F38-59AB-4AB3-AAE6-E8F90594A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1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71FF6-8BE6-4370-AD0C-CAD53BCEA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646" y="1782698"/>
            <a:ext cx="7766936" cy="1646302"/>
          </a:xfrm>
        </p:spPr>
        <p:txBody>
          <a:bodyPr/>
          <a:lstStyle/>
          <a:p>
            <a:r>
              <a:rPr lang="en-US" altLang="ko-KR" sz="4800" dirty="0"/>
              <a:t>2</a:t>
            </a:r>
            <a:r>
              <a:rPr lang="ko-KR" altLang="en-US" sz="4800" dirty="0"/>
              <a:t>주차 알고리즘 공부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FD08FA-595E-42F4-BC3B-9CB0ABEC8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414" y="3429000"/>
            <a:ext cx="7766936" cy="1096899"/>
          </a:xfrm>
        </p:spPr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출력과 입력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r>
              <a:rPr lang="en-US" altLang="ko-KR" dirty="0"/>
              <a:t>, </a:t>
            </a:r>
            <a:r>
              <a:rPr lang="ko-KR" altLang="en-US" dirty="0"/>
              <a:t>조건문</a:t>
            </a:r>
          </a:p>
        </p:txBody>
      </p:sp>
    </p:spTree>
    <p:extLst>
      <p:ext uri="{BB962C8B-B14F-4D97-AF65-F5344CB8AC3E}">
        <p14:creationId xmlns:p14="http://schemas.microsoft.com/office/powerpoint/2010/main" val="98609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74DF5-2400-499B-BEBD-EF396A89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40" y="633663"/>
            <a:ext cx="8596668" cy="1320800"/>
          </a:xfrm>
        </p:spPr>
        <p:txBody>
          <a:bodyPr/>
          <a:lstStyle/>
          <a:p>
            <a:pPr algn="ctr"/>
            <a:r>
              <a:rPr lang="en-US" altLang="ko-KR" dirty="0"/>
              <a:t>1. Python</a:t>
            </a:r>
            <a:r>
              <a:rPr lang="ko-KR" altLang="en-US" dirty="0"/>
              <a:t>의 입력과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DD625-E960-4FD0-8644-D21C3A271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3494"/>
            <a:ext cx="8596668" cy="4785643"/>
          </a:xfrm>
        </p:spPr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입력과 출력은 기본적으로 </a:t>
            </a:r>
            <a:r>
              <a:rPr lang="en-US" altLang="ko-KR" dirty="0"/>
              <a:t>input()</a:t>
            </a:r>
            <a:r>
              <a:rPr lang="ko-KR" altLang="en-US" dirty="0"/>
              <a:t>함수와 </a:t>
            </a:r>
            <a:r>
              <a:rPr lang="en-US" altLang="ko-KR" dirty="0"/>
              <a:t>print()</a:t>
            </a:r>
            <a:r>
              <a:rPr lang="ko-KR" altLang="en-US" dirty="0"/>
              <a:t>함수로 나타내어 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함수의 경우</a:t>
            </a:r>
            <a:r>
              <a:rPr lang="en-US" altLang="ko-KR" dirty="0"/>
              <a:t>, </a:t>
            </a:r>
            <a:r>
              <a:rPr lang="ko-KR" altLang="en-US" dirty="0"/>
              <a:t>입력한 값이 기본적으로 문자형으로 정해지므로 </a:t>
            </a:r>
            <a:r>
              <a:rPr lang="en-US" altLang="ko-KR" dirty="0"/>
              <a:t>int</a:t>
            </a:r>
            <a:r>
              <a:rPr lang="ko-KR" altLang="en-US" dirty="0"/>
              <a:t>나 </a:t>
            </a:r>
            <a:r>
              <a:rPr lang="en-US" altLang="ko-KR" dirty="0"/>
              <a:t>float</a:t>
            </a:r>
            <a:r>
              <a:rPr lang="ko-KR" altLang="en-US" dirty="0"/>
              <a:t>함수를 통해 이를 정수형이나 소수로 만들어 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여러가지 값을 받을 경우</a:t>
            </a:r>
            <a:r>
              <a:rPr lang="en-US" altLang="ko-KR" dirty="0"/>
              <a:t>, map</a:t>
            </a:r>
            <a:r>
              <a:rPr lang="ko-KR" altLang="en-US" dirty="0"/>
              <a:t>과 </a:t>
            </a:r>
            <a:r>
              <a:rPr lang="en-US" altLang="ko-KR" dirty="0"/>
              <a:t>split</a:t>
            </a:r>
            <a:r>
              <a:rPr lang="ko-KR" altLang="en-US" dirty="0"/>
              <a:t>을 이용하여 여러 값을 받아 올 수 있고 한 가지 변수에 여러 값을 받을 경우 변수가 </a:t>
            </a:r>
            <a:r>
              <a:rPr lang="en-US" altLang="ko-KR" dirty="0"/>
              <a:t>list</a:t>
            </a:r>
            <a:r>
              <a:rPr lang="ko-KR" altLang="en-US" dirty="0"/>
              <a:t>로 변형된다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(A, B = map(int, input(“input</a:t>
            </a:r>
            <a:r>
              <a:rPr lang="ko-KR" altLang="en-US" dirty="0"/>
              <a:t>시의 추가 설명</a:t>
            </a:r>
            <a:r>
              <a:rPr lang="en-US" altLang="ko-KR" dirty="0"/>
              <a:t>＂).split(</a:t>
            </a:r>
            <a:r>
              <a:rPr lang="ko-KR" altLang="en-US" dirty="0" err="1"/>
              <a:t>구분자</a:t>
            </a:r>
            <a:r>
              <a:rPr lang="ko-KR" altLang="en-US" dirty="0"/>
              <a:t> 설정</a:t>
            </a:r>
            <a:r>
              <a:rPr lang="en-US" altLang="ko-KR" dirty="0"/>
              <a:t>))</a:t>
            </a:r>
          </a:p>
          <a:p>
            <a:endParaRPr lang="en-US" altLang="ko-KR" dirty="0"/>
          </a:p>
          <a:p>
            <a:r>
              <a:rPr lang="en-US" altLang="ko-KR" dirty="0"/>
              <a:t>Print</a:t>
            </a:r>
            <a:r>
              <a:rPr lang="ko-KR" altLang="en-US" dirty="0"/>
              <a:t>함수는 출력하고자 하는 변수나 문자열을 넣어서 출력해 줄 수 있으며 끝에 </a:t>
            </a:r>
            <a:r>
              <a:rPr lang="en-US" altLang="ko-KR" dirty="0"/>
              <a:t>seq</a:t>
            </a:r>
            <a:r>
              <a:rPr lang="ko-KR" altLang="en-US" dirty="0"/>
              <a:t>나 </a:t>
            </a:r>
            <a:r>
              <a:rPr lang="en-US" altLang="ko-KR" dirty="0"/>
              <a:t>end</a:t>
            </a:r>
            <a:r>
              <a:rPr lang="ko-KR" altLang="en-US" dirty="0"/>
              <a:t>를 사용하여 출력하는 문자의 구분이나 출력 종료시의 상태를 설정해 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982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080A0-6093-4477-9FA5-61F5DF7B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1-1. </a:t>
            </a:r>
            <a:r>
              <a:rPr lang="ko-KR" altLang="en-US" dirty="0"/>
              <a:t>입력과 출력에 대한 문제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040A31-145C-48F2-9EF2-BD11A43E2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1523999"/>
            <a:ext cx="4184035" cy="4517361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92784AD-EC4D-4EBA-94D0-8864D7E62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1524000"/>
            <a:ext cx="4184034" cy="4517361"/>
          </a:xfrm>
        </p:spPr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397D7F95-42E3-478C-A81C-C24E6740B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81" y="2171032"/>
            <a:ext cx="3690937" cy="2273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8875DD71-28AE-483A-BACB-1D91D8C36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83" y="2171032"/>
            <a:ext cx="3935580" cy="2330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BE9181-1801-48E9-AD42-D900F965830E}"/>
              </a:ext>
            </a:extLst>
          </p:cNvPr>
          <p:cNvSpPr txBox="1"/>
          <p:nvPr/>
        </p:nvSpPr>
        <p:spPr>
          <a:xfrm>
            <a:off x="923881" y="5133474"/>
            <a:ext cx="824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을 통해 </a:t>
            </a:r>
            <a:r>
              <a:rPr lang="en-US" altLang="ko-KR" dirty="0"/>
              <a:t>str</a:t>
            </a:r>
            <a:r>
              <a:rPr lang="ko-KR" altLang="en-US" dirty="0"/>
              <a:t>로 값을 받을 경우</a:t>
            </a:r>
            <a:r>
              <a:rPr lang="en-US" altLang="ko-KR" dirty="0"/>
              <a:t>, python</a:t>
            </a:r>
            <a:r>
              <a:rPr lang="ko-KR" altLang="en-US" dirty="0"/>
              <a:t>에서는 자동으로 이를 리스트화 시키는 것을 알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37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9AE39-3216-45F1-9B7F-2D76F16E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789"/>
          </a:xfrm>
        </p:spPr>
        <p:txBody>
          <a:bodyPr/>
          <a:lstStyle/>
          <a:p>
            <a:pPr algn="ctr"/>
            <a:r>
              <a:rPr lang="en-US" altLang="ko-KR" dirty="0"/>
              <a:t>2. Python</a:t>
            </a:r>
            <a:r>
              <a:rPr lang="ko-KR" altLang="en-US" dirty="0"/>
              <a:t>의 조건문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8DA72-E167-492A-9A21-E6F9C6549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8379"/>
            <a:ext cx="8596668" cy="4372983"/>
          </a:xfrm>
        </p:spPr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에서 조건문은 </a:t>
            </a:r>
            <a:r>
              <a:rPr lang="en-US" altLang="ko-KR" dirty="0"/>
              <a:t>if</a:t>
            </a:r>
            <a:r>
              <a:rPr lang="ko-KR" altLang="en-US" dirty="0"/>
              <a:t>를 사용하여 나타낸다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조건문은 </a:t>
            </a:r>
            <a:r>
              <a:rPr lang="en-US" altLang="ko-KR" dirty="0"/>
              <a:t>if, </a:t>
            </a:r>
            <a:r>
              <a:rPr lang="en-US" altLang="ko-KR" dirty="0" err="1"/>
              <a:t>elif</a:t>
            </a:r>
            <a:r>
              <a:rPr lang="en-US" altLang="ko-KR" dirty="0"/>
              <a:t>, else</a:t>
            </a:r>
            <a:r>
              <a:rPr lang="ko-KR" altLang="en-US" dirty="0"/>
              <a:t>를 사용하여 나타내며</a:t>
            </a:r>
            <a:r>
              <a:rPr lang="en-US" altLang="ko-KR" dirty="0"/>
              <a:t> if [</a:t>
            </a:r>
            <a:r>
              <a:rPr lang="ko-KR" altLang="en-US" dirty="0"/>
              <a:t>조건</a:t>
            </a:r>
            <a:r>
              <a:rPr lang="en-US" altLang="ko-KR" dirty="0"/>
              <a:t>] [</a:t>
            </a:r>
            <a:r>
              <a:rPr lang="ko-KR" altLang="en-US" dirty="0"/>
              <a:t>코드</a:t>
            </a:r>
            <a:r>
              <a:rPr lang="en-US" altLang="ko-KR" dirty="0"/>
              <a:t>] </a:t>
            </a:r>
            <a:r>
              <a:rPr lang="en-US" altLang="ko-KR" dirty="0" err="1"/>
              <a:t>elif</a:t>
            </a:r>
            <a:r>
              <a:rPr lang="en-US" altLang="ko-KR" dirty="0"/>
              <a:t> [</a:t>
            </a:r>
            <a:r>
              <a:rPr lang="ko-KR" altLang="en-US" dirty="0"/>
              <a:t>조건</a:t>
            </a:r>
            <a:r>
              <a:rPr lang="en-US" altLang="ko-KR" dirty="0"/>
              <a:t>] [</a:t>
            </a:r>
            <a:r>
              <a:rPr lang="ko-KR" altLang="en-US" dirty="0"/>
              <a:t>코드</a:t>
            </a:r>
            <a:r>
              <a:rPr lang="en-US" altLang="ko-KR" dirty="0"/>
              <a:t>] else [</a:t>
            </a:r>
            <a:r>
              <a:rPr lang="ko-KR" altLang="en-US" dirty="0"/>
              <a:t>코드</a:t>
            </a:r>
            <a:r>
              <a:rPr lang="en-US" altLang="ko-KR" dirty="0"/>
              <a:t>] </a:t>
            </a:r>
            <a:r>
              <a:rPr lang="ko-KR" altLang="en-US" dirty="0"/>
              <a:t>형식으로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/>
              <a:t>내부에 </a:t>
            </a:r>
            <a:r>
              <a:rPr lang="en-US" altLang="ko-KR" dirty="0"/>
              <a:t>if</a:t>
            </a:r>
            <a:r>
              <a:rPr lang="ko-KR" altLang="en-US" dirty="0"/>
              <a:t>를 집어 넣어서 중복 조건문을 만들어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78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77F0B-4E89-4837-82E9-81D4A795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853"/>
          </a:xfrm>
        </p:spPr>
        <p:txBody>
          <a:bodyPr/>
          <a:lstStyle/>
          <a:p>
            <a:pPr algn="ctr"/>
            <a:r>
              <a:rPr lang="en-US" altLang="ko-KR" dirty="0"/>
              <a:t>2-1. </a:t>
            </a:r>
            <a:r>
              <a:rPr lang="ko-KR" altLang="en-US" dirty="0"/>
              <a:t>조건문에 대한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A13774-3229-49F6-A23D-39F09F82E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99937"/>
            <a:ext cx="4184035" cy="3529263"/>
          </a:xfrm>
        </p:spPr>
        <p:txBody>
          <a:bodyPr>
            <a:normAutofit/>
          </a:bodyPr>
          <a:lstStyle/>
          <a:p>
            <a:r>
              <a:rPr lang="ko-KR" altLang="en-US" dirty="0"/>
              <a:t>문제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600" dirty="0">
                <a:latin typeface="+mj-ea"/>
                <a:ea typeface="+mj-ea"/>
              </a:rPr>
              <a:t>상근이는 매일 아침 알람을 듣고 일어나는데 바로 일어나지 못해서 고민이었다</a:t>
            </a:r>
            <a:r>
              <a:rPr lang="en-US" altLang="ko-KR" sz="1600" dirty="0">
                <a:latin typeface="+mj-ea"/>
                <a:ea typeface="+mj-ea"/>
              </a:rPr>
              <a:t>. </a:t>
            </a:r>
          </a:p>
          <a:p>
            <a:pPr marL="0" indent="0">
              <a:buNone/>
            </a:pPr>
            <a:r>
              <a:rPr lang="ko-KR" altLang="en-US" sz="1600" dirty="0">
                <a:latin typeface="+mj-ea"/>
                <a:ea typeface="+mj-ea"/>
              </a:rPr>
              <a:t>이때 친구가 </a:t>
            </a:r>
            <a:r>
              <a:rPr lang="en-US" altLang="ko-KR" sz="1600" dirty="0">
                <a:latin typeface="+mj-ea"/>
                <a:ea typeface="+mj-ea"/>
              </a:rPr>
              <a:t>45</a:t>
            </a:r>
            <a:r>
              <a:rPr lang="ko-KR" altLang="en-US" sz="1600" dirty="0">
                <a:latin typeface="+mj-ea"/>
                <a:ea typeface="+mj-ea"/>
              </a:rPr>
              <a:t>분 일찍 알람을 설정해서 일어나면 더 좋을 것이라고 생각하여 상근이는 이 방법을 사용해 보려고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>
                <a:latin typeface="+mj-ea"/>
                <a:ea typeface="+mj-ea"/>
              </a:rPr>
              <a:t>상근이가 설정한 알람 시각이 주어졌을 때 이를 고치는 프로그램을 작성해라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600" dirty="0">
                <a:latin typeface="+mj-ea"/>
                <a:ea typeface="+mj-ea"/>
              </a:rPr>
              <a:t>조건 </a:t>
            </a:r>
            <a:r>
              <a:rPr lang="en-US" altLang="ko-KR" sz="1600" dirty="0">
                <a:latin typeface="+mj-ea"/>
                <a:ea typeface="+mj-ea"/>
              </a:rPr>
              <a:t>: </a:t>
            </a:r>
            <a:r>
              <a:rPr lang="ko-KR" altLang="en-US" sz="1600" dirty="0">
                <a:latin typeface="+mj-ea"/>
                <a:ea typeface="+mj-ea"/>
              </a:rPr>
              <a:t>시간은 전자시계 형식으로 시간은 </a:t>
            </a:r>
            <a:r>
              <a:rPr lang="en-US" altLang="ko-KR" sz="1600" dirty="0">
                <a:latin typeface="+mj-ea"/>
                <a:ea typeface="+mj-ea"/>
              </a:rPr>
              <a:t>0~23, </a:t>
            </a:r>
            <a:r>
              <a:rPr lang="ko-KR" altLang="en-US" sz="1600" dirty="0">
                <a:latin typeface="+mj-ea"/>
                <a:ea typeface="+mj-ea"/>
              </a:rPr>
              <a:t>분은 </a:t>
            </a:r>
            <a:r>
              <a:rPr lang="en-US" altLang="ko-KR" sz="1600" dirty="0">
                <a:latin typeface="+mj-ea"/>
                <a:ea typeface="+mj-ea"/>
              </a:rPr>
              <a:t>0~59</a:t>
            </a:r>
            <a:r>
              <a:rPr lang="ko-KR" altLang="en-US" sz="1600" dirty="0">
                <a:latin typeface="+mj-ea"/>
                <a:ea typeface="+mj-ea"/>
              </a:rPr>
              <a:t>로 나타낸다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609C437-97C9-460F-B813-907442D4D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499937"/>
            <a:ext cx="4184034" cy="4541425"/>
          </a:xfrm>
        </p:spPr>
        <p:txBody>
          <a:bodyPr>
            <a:normAutofit/>
          </a:bodyPr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E96B94AE-1BA7-4FC2-B27E-FA100870F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261" y="2443162"/>
            <a:ext cx="4030741" cy="1971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546E9-5955-491F-999C-99E304B322FC}"/>
              </a:ext>
            </a:extLst>
          </p:cNvPr>
          <p:cNvSpPr txBox="1"/>
          <p:nvPr/>
        </p:nvSpPr>
        <p:spPr>
          <a:xfrm>
            <a:off x="753979" y="5454316"/>
            <a:ext cx="859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풀이방식 </a:t>
            </a:r>
            <a:r>
              <a:rPr lang="en-US" altLang="ko-KR" dirty="0"/>
              <a:t>: </a:t>
            </a:r>
            <a:r>
              <a:rPr lang="ko-KR" altLang="en-US" dirty="0"/>
              <a:t>설정한 시간에 따라서 조건을 </a:t>
            </a:r>
            <a:r>
              <a:rPr lang="en-US" altLang="ko-KR" dirty="0"/>
              <a:t>3</a:t>
            </a:r>
            <a:r>
              <a:rPr lang="ko-KR" altLang="en-US" dirty="0"/>
              <a:t>개로 나누어서 풀이함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분이 </a:t>
            </a:r>
            <a:r>
              <a:rPr lang="en-US" altLang="ko-KR" dirty="0"/>
              <a:t>45</a:t>
            </a:r>
            <a:r>
              <a:rPr lang="ko-KR" altLang="en-US" dirty="0"/>
              <a:t>분보다 클 때</a:t>
            </a:r>
            <a:r>
              <a:rPr lang="en-US" altLang="ko-KR" dirty="0"/>
              <a:t>, 45</a:t>
            </a:r>
            <a:r>
              <a:rPr lang="ko-KR" altLang="en-US" dirty="0"/>
              <a:t>분 보다 작을 때 시간이 </a:t>
            </a:r>
            <a:r>
              <a:rPr lang="en-US" altLang="ko-KR" dirty="0"/>
              <a:t>0</a:t>
            </a:r>
            <a:r>
              <a:rPr lang="ko-KR" altLang="en-US" dirty="0"/>
              <a:t>시일 때 와 아닐 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52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F673FE2-F173-4650-9FE2-B69E203B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697833"/>
          </a:xfrm>
        </p:spPr>
        <p:txBody>
          <a:bodyPr/>
          <a:lstStyle/>
          <a:p>
            <a:pPr algn="ctr"/>
            <a:r>
              <a:rPr lang="en-US" altLang="ko-KR" dirty="0"/>
              <a:t>3. Python</a:t>
            </a:r>
            <a:r>
              <a:rPr lang="ko-KR" altLang="en-US" dirty="0"/>
              <a:t>의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86529-2E02-4D12-86A4-EB4ABC4CF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399"/>
            <a:ext cx="8596668" cy="4364963"/>
          </a:xfrm>
        </p:spPr>
        <p:txBody>
          <a:bodyPr>
            <a:norm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에서 반복문은 크게 </a:t>
            </a:r>
            <a:r>
              <a:rPr lang="en-US" altLang="ko-KR" dirty="0"/>
              <a:t>for</a:t>
            </a:r>
            <a:r>
              <a:rPr lang="ko-KR" altLang="en-US" dirty="0"/>
              <a:t>과 </a:t>
            </a:r>
            <a:r>
              <a:rPr lang="en-US" altLang="ko-KR" dirty="0"/>
              <a:t>while</a:t>
            </a:r>
            <a:r>
              <a:rPr lang="ko-KR" altLang="en-US" dirty="0"/>
              <a:t>로 나뉜다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</a:t>
            </a:r>
            <a:r>
              <a:rPr lang="ko-KR" altLang="en-US" dirty="0"/>
              <a:t>문은 특정 리스트나 범위 내에서 반복문을 돌리게 하는 것이고</a:t>
            </a:r>
            <a:r>
              <a:rPr lang="en-US" altLang="ko-KR" dirty="0"/>
              <a:t>, while</a:t>
            </a:r>
            <a:r>
              <a:rPr lang="ko-KR" altLang="en-US" dirty="0"/>
              <a:t>문은 특정 조건에 해당 되면 계속 반복문이 돌아가게 하는 방식이다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: for </a:t>
            </a:r>
            <a:r>
              <a:rPr lang="en-US" altLang="ko-KR" dirty="0" err="1"/>
              <a:t>i</a:t>
            </a:r>
            <a:r>
              <a:rPr lang="en-US" altLang="ko-KR" dirty="0"/>
              <a:t> in range(1, 10),  A = [10, 2, 3, 5, 9] -&gt; for </a:t>
            </a:r>
            <a:r>
              <a:rPr lang="en-US" altLang="ko-KR" dirty="0" err="1"/>
              <a:t>i</a:t>
            </a:r>
            <a:r>
              <a:rPr lang="en-US" altLang="ko-KR" dirty="0"/>
              <a:t> in A</a:t>
            </a:r>
          </a:p>
          <a:p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  <a:r>
              <a:rPr lang="en-US" altLang="ko-KR" dirty="0"/>
              <a:t> :</a:t>
            </a:r>
            <a:r>
              <a:rPr lang="ko-KR" altLang="en-US" dirty="0"/>
              <a:t> </a:t>
            </a:r>
            <a:r>
              <a:rPr lang="en-US" altLang="ko-KR" dirty="0"/>
              <a:t>A = 0 -&gt; while A&lt;5 : [</a:t>
            </a:r>
            <a:r>
              <a:rPr lang="ko-KR" altLang="en-US" dirty="0"/>
              <a:t>코드</a:t>
            </a:r>
            <a:r>
              <a:rPr lang="en-US" altLang="ko-KR" dirty="0"/>
              <a:t>][A += 1]</a:t>
            </a:r>
          </a:p>
          <a:p>
            <a:endParaRPr lang="en-US" altLang="ko-KR" dirty="0"/>
          </a:p>
          <a:p>
            <a:r>
              <a:rPr lang="en-US" altLang="ko-KR" dirty="0"/>
              <a:t>Break</a:t>
            </a:r>
            <a:r>
              <a:rPr lang="ko-KR" altLang="en-US" dirty="0"/>
              <a:t>를 사용하여 특정 조건 만족 시 반복문을 바로 탈출하게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While true </a:t>
            </a:r>
            <a:r>
              <a:rPr lang="ko-KR" altLang="en-US" dirty="0"/>
              <a:t>사용 시 </a:t>
            </a:r>
            <a:r>
              <a:rPr lang="en-US" altLang="ko-KR" dirty="0"/>
              <a:t>try</a:t>
            </a:r>
            <a:r>
              <a:rPr lang="ko-KR" altLang="en-US" dirty="0"/>
              <a:t>와 </a:t>
            </a:r>
            <a:r>
              <a:rPr lang="en-US" altLang="ko-KR" dirty="0"/>
              <a:t>except</a:t>
            </a:r>
            <a:r>
              <a:rPr lang="ko-KR" altLang="en-US" dirty="0"/>
              <a:t>를 사용하여 무한 반복문에서 특정 조건일 시 반복문을 나가게 설정이 가능함</a:t>
            </a:r>
            <a:r>
              <a:rPr lang="en-US" altLang="ko-KR" dirty="0"/>
              <a:t>(except </a:t>
            </a:r>
            <a:r>
              <a:rPr lang="en-US" altLang="ko-KR" dirty="0" err="1"/>
              <a:t>EOFError</a:t>
            </a:r>
            <a:r>
              <a:rPr lang="en-US" altLang="ko-KR" dirty="0"/>
              <a:t> -&gt; </a:t>
            </a:r>
            <a:r>
              <a:rPr lang="ko-KR" altLang="en-US" dirty="0"/>
              <a:t>입력이 끝날 시 </a:t>
            </a:r>
            <a:r>
              <a:rPr lang="ko-KR" altLang="en-US" dirty="0" err="1"/>
              <a:t>반복문</a:t>
            </a:r>
            <a:r>
              <a:rPr lang="ko-KR" altLang="en-US" dirty="0"/>
              <a:t> 종료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12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F7957C7-9AFD-4093-810F-58888357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9705"/>
          </a:xfrm>
        </p:spPr>
        <p:txBody>
          <a:bodyPr/>
          <a:lstStyle/>
          <a:p>
            <a:pPr algn="ctr"/>
            <a:r>
              <a:rPr lang="en-US" altLang="ko-KR" dirty="0"/>
              <a:t>3-1. </a:t>
            </a:r>
            <a:r>
              <a:rPr lang="ko-KR" altLang="en-US" dirty="0"/>
              <a:t>반복문에 대한 문제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6D3DF5C-F7B5-43DA-995F-02582B149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04211"/>
            <a:ext cx="4184035" cy="3874167"/>
          </a:xfrm>
        </p:spPr>
        <p:txBody>
          <a:bodyPr/>
          <a:lstStyle/>
          <a:p>
            <a:r>
              <a:rPr lang="ko-KR" altLang="en-US" dirty="0"/>
              <a:t>문제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D3DE9C-B984-4851-80DF-33EC0BE58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8" y="1379622"/>
            <a:ext cx="4184034" cy="4437151"/>
          </a:xfrm>
        </p:spPr>
        <p:txBody>
          <a:bodyPr/>
          <a:lstStyle/>
          <a:p>
            <a:r>
              <a:rPr lang="ko-KR" altLang="en-US" dirty="0"/>
              <a:t>코드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8C10A87B-6D72-4EFB-B0FA-7064F3D29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45" y="2069430"/>
            <a:ext cx="4120424" cy="2590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731BC3DE-176F-48F9-BF1C-FF58E31F3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552" y="1941092"/>
            <a:ext cx="2780047" cy="35372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4696CA-43A0-4871-940D-4164832EACFA}"/>
              </a:ext>
            </a:extLst>
          </p:cNvPr>
          <p:cNvSpPr txBox="1"/>
          <p:nvPr/>
        </p:nvSpPr>
        <p:spPr>
          <a:xfrm>
            <a:off x="677334" y="5816773"/>
            <a:ext cx="7640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풀이방식</a:t>
            </a:r>
            <a:r>
              <a:rPr lang="en-US" altLang="ko-KR" dirty="0"/>
              <a:t>: </a:t>
            </a:r>
            <a:r>
              <a:rPr lang="ko-KR" altLang="en-US" dirty="0"/>
              <a:t>주어진 수가 </a:t>
            </a:r>
            <a:r>
              <a:rPr lang="en-US" altLang="ko-KR" dirty="0"/>
              <a:t>10</a:t>
            </a:r>
            <a:r>
              <a:rPr lang="ko-KR" altLang="en-US" dirty="0"/>
              <a:t>보다 작을 때와 클 때로 나누어서 이를 십의 자리와 일의 자리로 나눈 뒤 </a:t>
            </a:r>
            <a:r>
              <a:rPr lang="en-US" altLang="ko-KR" dirty="0"/>
              <a:t>str</a:t>
            </a:r>
            <a:r>
              <a:rPr lang="ko-KR" altLang="en-US" dirty="0"/>
              <a:t>로 변환하여 더하고 </a:t>
            </a:r>
            <a:r>
              <a:rPr lang="en-US" altLang="ko-KR" dirty="0"/>
              <a:t>int</a:t>
            </a:r>
            <a:r>
              <a:rPr lang="ko-KR" altLang="en-US" dirty="0"/>
              <a:t>로 변환하는 과정을 통해 본래의 주어진 수로 돌아올 때 까지의 사이클 수를 계산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38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2AA9AA-52CF-4838-BF24-7ADAD5A5A04F}"/>
              </a:ext>
            </a:extLst>
          </p:cNvPr>
          <p:cNvSpPr txBox="1"/>
          <p:nvPr/>
        </p:nvSpPr>
        <p:spPr>
          <a:xfrm>
            <a:off x="4652210" y="2398295"/>
            <a:ext cx="5293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/>
              <a:t>끗</a:t>
            </a:r>
          </a:p>
        </p:txBody>
      </p:sp>
    </p:spTree>
    <p:extLst>
      <p:ext uri="{BB962C8B-B14F-4D97-AF65-F5344CB8AC3E}">
        <p14:creationId xmlns:p14="http://schemas.microsoft.com/office/powerpoint/2010/main" val="151122285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480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Trebuchet MS</vt:lpstr>
      <vt:lpstr>Wingdings 3</vt:lpstr>
      <vt:lpstr>패싯</vt:lpstr>
      <vt:lpstr>2주차 알고리즘 공부 발표</vt:lpstr>
      <vt:lpstr>1. Python의 입력과 출력</vt:lpstr>
      <vt:lpstr>1-1. 입력과 출력에 대한 문제</vt:lpstr>
      <vt:lpstr>2. Python의 조건문</vt:lpstr>
      <vt:lpstr>2-1. 조건문에 대한 문제</vt:lpstr>
      <vt:lpstr>3. Python의 반복문</vt:lpstr>
      <vt:lpstr>3-1. 반복문에 대한 문제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2주차 알고리즘 공부 발표</dc:title>
  <dc:creator>동혜</dc:creator>
  <cp:lastModifiedBy>동혜</cp:lastModifiedBy>
  <cp:revision>1</cp:revision>
  <dcterms:created xsi:type="dcterms:W3CDTF">2021-08-10T21:42:33Z</dcterms:created>
  <dcterms:modified xsi:type="dcterms:W3CDTF">2021-08-10T23:36:30Z</dcterms:modified>
</cp:coreProperties>
</file>