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2" autoAdjust="0"/>
    <p:restoredTop sz="94660"/>
  </p:normalViewPr>
  <p:slideViewPr>
    <p:cSldViewPr snapToGrid="0">
      <p:cViewPr>
        <p:scale>
          <a:sx n="125" d="100"/>
          <a:sy n="125" d="100"/>
        </p:scale>
        <p:origin x="1884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3C15-7B51-CA6E-3E08-5B2CECE1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11506-B6AD-75C8-5E84-1879CC7E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6CFE-4722-9190-03B1-839993AA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9016-207D-29CA-7DA3-8CF94B9E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D3F11-2CA1-433B-C858-6AD285DB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A53A1-0108-ED1B-22F4-6685F4BE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23880A-5FC7-CF88-65B2-E43375E6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83179-4473-BD60-EE59-7616EFAF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0A2CB-DFBC-24D8-EF2A-C2F2DDE5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B4BE1-5030-8D8E-B9A9-B71F1244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8CF74-BFF7-B881-B80B-F589A28B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32CD1-5ACB-3DC0-6E2F-FA51D4D5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80ABA-0480-6D46-763B-DFDDB307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3863-1651-5391-04C8-A72A5EF6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77DE-CF5B-12A2-B44F-72BAB1FA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8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0E431-998C-4FF3-4F3E-66282313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F2C0B-7AD8-D26B-A19E-DE70C71F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F61EA-B5B0-1FAD-6607-37F726B7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20162-6864-351D-F560-6997004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3D408-2057-8D83-7C8B-A86934B9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D09D6-0577-B18D-0F71-1CF933AF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45644-8AB8-DC5D-12C6-FCC413FB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17E9F-4F56-C8D7-9DB6-6CEFA2C1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E744A-F279-EF5A-B49C-DDCDA709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1DD7-748C-A993-4251-E6DC4D9E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BD3B-58D1-CA88-0977-1FCC2800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B89E-4049-AB69-334D-466A8520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933FE-929F-34B9-B1D1-C0F17451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7EAC6-28E6-2D35-3B99-065CF8C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12E4B-E111-3580-165C-FB6D5272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52820-F578-3DF8-23A8-84669B99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514E-EFB4-34E2-3220-0BF3956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971BF-7A92-C7DC-4C2D-AAD7DFE4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1DF31-A64C-95D5-F6CF-8B79AFD5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45D1E-5DBD-878F-F76C-4618D36F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CB83C9-65D2-82D2-F6A3-ECE72758C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83DEB-B1A2-7EC2-79CF-F8E57287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519B-8C14-B307-2984-94FD52B5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63C767-B778-DE27-41A0-D0FC4535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6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C287-8A25-22A5-56F4-0E655994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FB097-CE64-BD85-84E5-198AA832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240C2-8318-6D95-BA7D-C50AA5F1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0212A-90E4-65EF-2B93-91A65617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9873F5-607F-2EDB-7F47-2DFFAC14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C6B35-7AB5-D6F1-B035-F65208C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019F3-5183-7610-877F-999D073C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6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27D4C-BC83-3283-267F-5A9B0F1B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3971-6DF6-E8B1-6134-7B4B3405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AEDD4-32BB-22D8-4400-599B430D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C01E6-B04B-CAF1-62F0-D8DC4B7F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BB8DA-E68A-DE66-C452-7456A96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9C2AC-8A09-F1E1-0C2F-2F056098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041A-4157-8084-2565-C33006B8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22FD8E-2881-F1DE-57A5-E91C35F2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707CA-1E3E-31AC-4B5F-70D3793D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D2DD-AF4B-5CD6-E0AE-5EECEB7F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3F916-F539-53B3-7501-76F335C0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FE1A2-E083-75DF-1187-9747F7FA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C947F-CC8B-2DD1-09E8-C3A501E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A21A6-DFCE-9A6A-E747-42195C5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72907-0747-112C-B52C-E1E57EDCC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F62F0-588C-4FEE-A030-8EDA2FA93A6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0ECF0-A712-F6BA-1B90-24FD0BBC2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5BA3A-05CE-1AF5-7287-6E585BF3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anhyoju7@naver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35DF20-E931-8549-99B7-A5DB5E5B6A5E}"/>
              </a:ext>
            </a:extLst>
          </p:cNvPr>
          <p:cNvSpPr/>
          <p:nvPr/>
        </p:nvSpPr>
        <p:spPr>
          <a:xfrm>
            <a:off x="0" y="0"/>
            <a:ext cx="76763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EE44-64CC-960E-0D20-39271E5AA2D6}"/>
              </a:ext>
            </a:extLst>
          </p:cNvPr>
          <p:cNvSpPr txBox="1"/>
          <p:nvPr/>
        </p:nvSpPr>
        <p:spPr>
          <a:xfrm>
            <a:off x="979563" y="2421387"/>
            <a:ext cx="640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Cloud Engineer &amp; Back-End Developer</a:t>
            </a:r>
          </a:p>
          <a:p>
            <a:pPr algn="r"/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PORTFOLIO</a:t>
            </a:r>
            <a:endParaRPr lang="ko-KR" altLang="en-US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E58-5D7D-F6BC-1EEF-FD1BE97BC6C3}"/>
              </a:ext>
            </a:extLst>
          </p:cNvPr>
          <p:cNvSpPr txBox="1"/>
          <p:nvPr/>
        </p:nvSpPr>
        <p:spPr>
          <a:xfrm>
            <a:off x="8887969" y="5338122"/>
            <a:ext cx="2839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원  종  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010-6773-0155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hanhyoju7@naver.com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B1C5D-FD92-1797-3014-D682B5012258}"/>
              </a:ext>
            </a:extLst>
          </p:cNvPr>
          <p:cNvSpPr txBox="1"/>
          <p:nvPr/>
        </p:nvSpPr>
        <p:spPr>
          <a:xfrm>
            <a:off x="2053209" y="1344168"/>
            <a:ext cx="4253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WON JONG SOO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AB3221-1C44-6380-D7F4-B500E910B1CF}"/>
              </a:ext>
            </a:extLst>
          </p:cNvPr>
          <p:cNvCxnSpPr/>
          <p:nvPr/>
        </p:nvCxnSpPr>
        <p:spPr>
          <a:xfrm>
            <a:off x="979563" y="2359831"/>
            <a:ext cx="6409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3F962D-D27C-06E1-96D3-F5D0BAEE1930}"/>
              </a:ext>
            </a:extLst>
          </p:cNvPr>
          <p:cNvSpPr/>
          <p:nvPr/>
        </p:nvSpPr>
        <p:spPr>
          <a:xfrm>
            <a:off x="0" y="182879"/>
            <a:ext cx="150876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AD316-22E0-7D1E-3FD5-10B3EB936FA6}"/>
              </a:ext>
            </a:extLst>
          </p:cNvPr>
          <p:cNvSpPr txBox="1"/>
          <p:nvPr/>
        </p:nvSpPr>
        <p:spPr>
          <a:xfrm>
            <a:off x="7307580" y="5338122"/>
            <a:ext cx="158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</a:t>
            </a: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Phone</a:t>
            </a: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11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C77DEF-8E40-4C73-C759-8F36C72D42FB}"/>
              </a:ext>
            </a:extLst>
          </p:cNvPr>
          <p:cNvSpPr/>
          <p:nvPr/>
        </p:nvSpPr>
        <p:spPr>
          <a:xfrm>
            <a:off x="0" y="0"/>
            <a:ext cx="76763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EE44-64CC-960E-0D20-39271E5AA2D6}"/>
              </a:ext>
            </a:extLst>
          </p:cNvPr>
          <p:cNvSpPr txBox="1"/>
          <p:nvPr/>
        </p:nvSpPr>
        <p:spPr>
          <a:xfrm>
            <a:off x="300404" y="223478"/>
            <a:ext cx="595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0993E-DA81-EA0D-3286-709740814A76}"/>
              </a:ext>
            </a:extLst>
          </p:cNvPr>
          <p:cNvSpPr txBox="1"/>
          <p:nvPr/>
        </p:nvSpPr>
        <p:spPr>
          <a:xfrm>
            <a:off x="1692203" y="1773482"/>
            <a:ext cx="4640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및 교육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자격증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F40E24-E8D3-F62E-CA5C-DA91768EC6C4}"/>
              </a:ext>
            </a:extLst>
          </p:cNvPr>
          <p:cNvSpPr/>
          <p:nvPr/>
        </p:nvSpPr>
        <p:spPr>
          <a:xfrm>
            <a:off x="0" y="182879"/>
            <a:ext cx="150876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0993E-DA81-EA0D-3286-709740814A76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자기소개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4CC8FE-032B-C3C6-752C-E6DDF1982439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C8A70D-4845-CF5A-D10D-4F9F12DF29C6}"/>
              </a:ext>
            </a:extLst>
          </p:cNvPr>
          <p:cNvGrpSpPr/>
          <p:nvPr/>
        </p:nvGrpSpPr>
        <p:grpSpPr>
          <a:xfrm>
            <a:off x="5548084" y="951350"/>
            <a:ext cx="7207795" cy="5219475"/>
            <a:chOff x="2251672" y="1083938"/>
            <a:chExt cx="7207795" cy="5219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9E151-676E-4F61-7382-1FBFF9287AA6}"/>
                </a:ext>
              </a:extLst>
            </p:cNvPr>
            <p:cNvSpPr txBox="1"/>
            <p:nvPr/>
          </p:nvSpPr>
          <p:spPr>
            <a:xfrm>
              <a:off x="2251672" y="1083938"/>
              <a:ext cx="7207795" cy="4124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책임감에 따른 높은 성장성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매니저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협업 최적화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많은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협업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 기술에 대한 노력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AWS Public Cloud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BD33DE-5687-2630-E5FC-61E263B37C24}"/>
                </a:ext>
              </a:extLst>
            </p:cNvPr>
            <p:cNvSpPr txBox="1"/>
            <p:nvPr/>
          </p:nvSpPr>
          <p:spPr>
            <a:xfrm>
              <a:off x="2564891" y="1420617"/>
              <a:ext cx="561098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재직중인 회사에 입사한 지 불과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개월만에 신규 팀의 운영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(SM)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업무를 인수인계 받았습니다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초기에 빈번하게 장애 상황이 발생하게 되면서 운영 담당자로서 업무에 대한 안정화를 원했습니다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일과 시간 내에는 운영 업무를 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개인적으로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할애하여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발생했던 과거 장애 상황을 정리하고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메뉴얼화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개선점을 도출하기 위해 선배님들과 의논하며 운영 업무를 안정화 시켰습니다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이러한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노력을 인정받아 대리로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진급하게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그동안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익혔던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업무에 대한 지식과 스킬들을 활용하여 운영 업무 고도화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사업의 프로젝트 매니저로 선정되었습니다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매니저와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백엔드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 업무를 진행했고 팀원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고객사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간의 의견을 조율하며 프로젝트 리더로서 노력했습니다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그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올해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과장으로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조기진급하게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되었습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책임감은 저를 강하게 만들고 성장시키고 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저를 현재보다 발전시키고자 앞으로도 노력하겠습니다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1E6BA-8F65-DC1E-1180-15EFAF4AD49B}"/>
                </a:ext>
              </a:extLst>
            </p:cNvPr>
            <p:cNvSpPr txBox="1"/>
            <p:nvPr/>
          </p:nvSpPr>
          <p:spPr>
            <a:xfrm>
              <a:off x="2564891" y="3477274"/>
              <a:ext cx="561098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사람을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좋아하여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모임의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모임장과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총무를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겸임하고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저의 이러한 성격은 타인과의 협업에 도움을 줍니다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상호 간의 커뮤니케이션이 필요한 업무에서 상대방의 의견에 대한 적극적인 수용 자세와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조율을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차분한 태도로 신뢰감을 쌓을 수 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담당하고 있는 업무는 주요 고객사와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벤더사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많은 이해관계자들과 협업해야 합니다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성격을 장점으로 만들어 저를 성장시킬 수  있었던 좋은 기회였습니다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앞으로도 협업을 할 수 있는 일을 하고 싶습니다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 그 중심에서 가장 높은 성과를 내겠습니다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389C78-E4D1-DA9C-1508-CB6ACB910FA4}"/>
                </a:ext>
              </a:extLst>
            </p:cNvPr>
            <p:cNvSpPr txBox="1"/>
            <p:nvPr/>
          </p:nvSpPr>
          <p:spPr>
            <a:xfrm>
              <a:off x="2564891" y="5133862"/>
              <a:ext cx="561098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2022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현재 재직중인 회사로부터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ON-PREMISE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환경에서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이전하는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맡게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기술을 배울 수 있는 기회에 도전하고 싶었습니다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Docker, K8S,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HelmChart에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공부했습니다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SM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하면서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프로세스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철거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자원에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고민이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ON-DEMAND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매력을 느꼈습니다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PoC가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종료되고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AWS가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도입되면서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CI/CD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EKS, EC2 등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AWS Certified Solutions Architect Associate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자격증을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공부하고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네이버 클라우드에 대한 관심도 있어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Cloud Platform Certified Expert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자격증도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취득했습니다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 기술 개발과 사용에 대한 더 많은 기회를 얻고 싶고 도전하고 싶습니다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8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9E151-676E-4F61-7382-1FBFF9287AA6}"/>
              </a:ext>
            </a:extLst>
          </p:cNvPr>
          <p:cNvSpPr txBox="1"/>
          <p:nvPr/>
        </p:nvSpPr>
        <p:spPr>
          <a:xfrm>
            <a:off x="461264" y="1594759"/>
            <a:ext cx="544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2009.03 ~ 2018.08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한국외국어대학교 경영정보학과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부전공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광고.PR브랜딩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2017.04 ~ 2017.11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쌍용교육센터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Java&amp;Python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응용SW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양성과정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2019.03 ~ 2019.04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쌍용교육센터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Linux+데이터베이스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향상과정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54028-AA35-460A-199C-9F5DCF88C237}"/>
              </a:ext>
            </a:extLst>
          </p:cNvPr>
          <p:cNvSpPr txBox="1"/>
          <p:nvPr/>
        </p:nvSpPr>
        <p:spPr>
          <a:xfrm>
            <a:off x="461264" y="5105531"/>
            <a:ext cx="375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Naver Cloud Platform Certified Expert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정보처리기사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정보처리기능사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정보기기운용기능사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컴퓨터활용능력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2급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워드프로세서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7355B-C9A5-BBD5-F361-971F021B17AA}"/>
              </a:ext>
            </a:extLst>
          </p:cNvPr>
          <p:cNvSpPr txBox="1"/>
          <p:nvPr/>
        </p:nvSpPr>
        <p:spPr>
          <a:xfrm>
            <a:off x="461264" y="2797493"/>
            <a:ext cx="375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2018.10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아이비컴텍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2E3A-A52F-AD0D-A9AE-C2E2EB9023B2}"/>
              </a:ext>
            </a:extLst>
          </p:cNvPr>
          <p:cNvSpPr txBox="1"/>
          <p:nvPr/>
        </p:nvSpPr>
        <p:spPr>
          <a:xfrm>
            <a:off x="7326478" y="1289959"/>
            <a:ext cx="4233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/ Sprint Boot</a:t>
            </a:r>
          </a:p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Oracle / MySQL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Linux (Centos, Amazon Linux, VM)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Shell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Kubernetes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AWS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Naver Cloud Platform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Zookeeper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 - DRBD / Pacemaker</a:t>
            </a:r>
          </a:p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DataDog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CI/CD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Jira / Confluence / Slack / Naver Works /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XWiki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Infrastructure/Application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Failover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TroubleShooting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Documentation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 Management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 Design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9D1D-F51A-DFE2-0935-50563057B7BF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자격증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B840E8-C9C7-0DA7-5B3E-9E99753B83A2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47813-2061-83CC-57C1-9504E81D68AE}"/>
              </a:ext>
            </a:extLst>
          </p:cNvPr>
          <p:cNvSpPr txBox="1"/>
          <p:nvPr/>
        </p:nvSpPr>
        <p:spPr>
          <a:xfrm>
            <a:off x="461264" y="1223022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F8CEB-E95A-5DB1-F753-134232B335BD}"/>
              </a:ext>
            </a:extLst>
          </p:cNvPr>
          <p:cNvSpPr txBox="1"/>
          <p:nvPr/>
        </p:nvSpPr>
        <p:spPr>
          <a:xfrm>
            <a:off x="461264" y="2430853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Career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90DB9-0D3F-B8CE-E298-5D878C24EE83}"/>
              </a:ext>
            </a:extLst>
          </p:cNvPr>
          <p:cNvSpPr txBox="1"/>
          <p:nvPr/>
        </p:nvSpPr>
        <p:spPr>
          <a:xfrm>
            <a:off x="462952" y="3630895"/>
            <a:ext cx="43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2018.10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: SKT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차세대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OSS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2022.03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: SKT TANGO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2023.07 ~ 2023.12 : SKT TANGO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수집부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고도화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DA69A-2E16-6F78-CA96-FC040F8FBC03}"/>
              </a:ext>
            </a:extLst>
          </p:cNvPr>
          <p:cNvSpPr txBox="1"/>
          <p:nvPr/>
        </p:nvSpPr>
        <p:spPr>
          <a:xfrm>
            <a:off x="461264" y="3264255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B4623-1ED8-A5C0-D349-F151F70F3196}"/>
              </a:ext>
            </a:extLst>
          </p:cNvPr>
          <p:cNvSpPr txBox="1"/>
          <p:nvPr/>
        </p:nvSpPr>
        <p:spPr>
          <a:xfrm>
            <a:off x="461264" y="4643866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License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7E292-F821-1BDF-F05F-37618EA0AC67}"/>
              </a:ext>
            </a:extLst>
          </p:cNvPr>
          <p:cNvSpPr txBox="1"/>
          <p:nvPr/>
        </p:nvSpPr>
        <p:spPr>
          <a:xfrm>
            <a:off x="7326479" y="828294"/>
            <a:ext cx="115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Skill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6A2DA7-0863-7BFD-1A98-607DE3098F4F}"/>
              </a:ext>
            </a:extLst>
          </p:cNvPr>
          <p:cNvCxnSpPr/>
          <p:nvPr/>
        </p:nvCxnSpPr>
        <p:spPr>
          <a:xfrm>
            <a:off x="6469380" y="1223022"/>
            <a:ext cx="0" cy="4972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04610"/>
              </p:ext>
            </p:extLst>
          </p:nvPr>
        </p:nvGraphicFramePr>
        <p:xfrm>
          <a:off x="205740" y="837389"/>
          <a:ext cx="5440680" cy="571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67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차세대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OSS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 - T-Advanced Next Generation OSS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39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5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2018.10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792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Eng.-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걸쳐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세분화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Network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들을 통합하고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 분석하여 통합 감시 및 제어하는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차세대 네트워크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Management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94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2018.10 ~ 2019.03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2019.04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중심으로 시작하여 개발 업무에도 참여하였음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46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AS-IS, TO-BE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Testing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UI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(CRUD)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성능관리 프로세스 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Raw Data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Parsing Rule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운영업무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 및 연동규격 문서 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내/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커뮤니케이션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Infra/App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도출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CR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배포 내역 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VOC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App Source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(Python)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관리를 위한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Confluence,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Xwiki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D6CCF1-8072-DB9C-C0E1-2DE6B4B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85" y="837389"/>
            <a:ext cx="6120375" cy="5327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047B0-C7EA-F1C1-ABF0-E03D77A522E4}"/>
              </a:ext>
            </a:extLst>
          </p:cNvPr>
          <p:cNvSpPr txBox="1"/>
          <p:nvPr/>
        </p:nvSpPr>
        <p:spPr>
          <a:xfrm>
            <a:off x="6804662" y="6276201"/>
            <a:ext cx="463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 및 개발 업무 일지 작성하여 운영 업무 안정화에 노력하였음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22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86367"/>
              </p:ext>
            </p:extLst>
          </p:nvPr>
        </p:nvGraphicFramePr>
        <p:xfrm>
          <a:off x="205740" y="837389"/>
          <a:ext cx="5440680" cy="571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67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39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5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2022.03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(위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기간동안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3,4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사업에 참여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792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On-Premise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Infra/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Public Cloud (AWS)로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이전하는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Infra는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On-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Premise에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위치하여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Hybrid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Cloud로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94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2022.03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Application Container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46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Application AS-IS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TO-BE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On-Premise Application Python2 -&gt; Python3 Upgrade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Docker, K8S,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DEV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App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AWS Solution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EC2, ASG, ECR, Storage(EFS/EBS/S3), RDS, CloudWatch, IAM, MSK, Athena 등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CodeCommit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CodeBuild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CodePipeline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ECR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CD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ArgoCD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Public Cloud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비용 절감을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Jira 및 Confluence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팀 내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XWiki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사내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신입사원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(Docker, K8S,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D6CCF1-8072-DB9C-C0E1-2DE6B4B5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85" y="1908380"/>
            <a:ext cx="6120375" cy="3185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047B0-C7EA-F1C1-ABF0-E03D77A522E4}"/>
              </a:ext>
            </a:extLst>
          </p:cNvPr>
          <p:cNvSpPr txBox="1"/>
          <p:nvPr/>
        </p:nvSpPr>
        <p:spPr>
          <a:xfrm>
            <a:off x="6609593" y="5171301"/>
            <a:ext cx="463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Application Architecture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492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04028"/>
              </p:ext>
            </p:extLst>
          </p:nvPr>
        </p:nvGraphicFramePr>
        <p:xfrm>
          <a:off x="205740" y="837389"/>
          <a:ext cx="5440680" cy="5783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738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TANGO Data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구조개선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43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500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2023.07 ~ 2023.12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871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연동 대상 시스템의 지속적인 확대에 따라 수집부의 중요성이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증가하고 있어 기존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 및 관리의 고도화 필요로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 장비에 대해 수집 상태 관리 모니터링 기능 개발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수집 여부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53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 Data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구조개선 프로젝트 매니저 및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개발자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706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공수산정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기대효과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VOC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UI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아키텍처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Spring Boot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OpenAPI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AWS MSK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Multi Container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DB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(MySQL)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(Table, Partition)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케이스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운영자 매뉴얼 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장애상황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WBS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SMS Notification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API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’24년, ’25년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예정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구조개선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V2,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공동운용망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NEXT-TANGO 등)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D6CCF1-8072-DB9C-C0E1-2DE6B4B5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4445" y="837389"/>
            <a:ext cx="6334529" cy="3254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047B0-C7EA-F1C1-ABF0-E03D77A522E4}"/>
              </a:ext>
            </a:extLst>
          </p:cNvPr>
          <p:cNvSpPr txBox="1"/>
          <p:nvPr/>
        </p:nvSpPr>
        <p:spPr>
          <a:xfrm>
            <a:off x="6624833" y="4169015"/>
            <a:ext cx="463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수집상태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UI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pic>
        <p:nvPicPr>
          <p:cNvPr id="2" name="그림 1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7E6C7F6-21CF-5399-7FFB-DA694998D1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45" y="4169015"/>
            <a:ext cx="1167030" cy="2527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691401-BFA5-9F8E-2C4E-E40A86E0F2B0}"/>
              </a:ext>
            </a:extLst>
          </p:cNvPr>
          <p:cNvSpPr txBox="1"/>
          <p:nvPr/>
        </p:nvSpPr>
        <p:spPr>
          <a:xfrm>
            <a:off x="5893313" y="6343906"/>
            <a:ext cx="463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발생 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SMS Notification]</a:t>
            </a:r>
          </a:p>
        </p:txBody>
      </p:sp>
    </p:spTree>
    <p:extLst>
      <p:ext uri="{BB962C8B-B14F-4D97-AF65-F5344CB8AC3E}">
        <p14:creationId xmlns:p14="http://schemas.microsoft.com/office/powerpoint/2010/main" val="308953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35DF20-E931-8549-99B7-A5DB5E5B6A5E}"/>
              </a:ext>
            </a:extLst>
          </p:cNvPr>
          <p:cNvSpPr/>
          <p:nvPr/>
        </p:nvSpPr>
        <p:spPr>
          <a:xfrm>
            <a:off x="-1" y="0"/>
            <a:ext cx="116662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3F962D-D27C-06E1-96D3-F5D0BAEE1930}"/>
              </a:ext>
            </a:extLst>
          </p:cNvPr>
          <p:cNvSpPr/>
          <p:nvPr/>
        </p:nvSpPr>
        <p:spPr>
          <a:xfrm>
            <a:off x="1" y="1615439"/>
            <a:ext cx="6705600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E58-5D7D-F6BC-1EEF-FD1BE97BC6C3}"/>
              </a:ext>
            </a:extLst>
          </p:cNvPr>
          <p:cNvSpPr txBox="1"/>
          <p:nvPr/>
        </p:nvSpPr>
        <p:spPr>
          <a:xfrm>
            <a:off x="7190994" y="2524033"/>
            <a:ext cx="3989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종 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 : 010-6773-0155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hanhyoju7@naver.com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github.com/only-for-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jihye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B1C5D-FD92-1797-3014-D682B5012258}"/>
              </a:ext>
            </a:extLst>
          </p:cNvPr>
          <p:cNvSpPr txBox="1"/>
          <p:nvPr/>
        </p:nvSpPr>
        <p:spPr>
          <a:xfrm>
            <a:off x="1977009" y="2616367"/>
            <a:ext cx="4253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dirty="0">
                <a:solidFill>
                  <a:schemeClr val="bg1">
                    <a:lumMod val="9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62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1207</Words>
  <Application>Microsoft Office PowerPoint</Application>
  <PresentationFormat>와이드스크린</PresentationFormat>
  <Paragraphs>170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나눔바른고딕</vt:lpstr>
      <vt:lpstr>나눔손글씨 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원종수님/OSS DevOps</dc:creator>
  <cp:lastModifiedBy>원종수님/OSS DevOps</cp:lastModifiedBy>
  <cp:revision>50</cp:revision>
  <dcterms:created xsi:type="dcterms:W3CDTF">2024-06-11T13:27:39Z</dcterms:created>
  <dcterms:modified xsi:type="dcterms:W3CDTF">2024-06-13T14:52:28Z</dcterms:modified>
</cp:coreProperties>
</file>