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5" r:id="rId8"/>
    <p:sldId id="269" r:id="rId9"/>
    <p:sldId id="271" r:id="rId10"/>
    <p:sldId id="272" r:id="rId11"/>
    <p:sldId id="270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31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E401711-02DC-4F5A-B0A4-D7A4CFB82638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998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36BD-BA89-4B92-9DBC-679F61142570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85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B5C7-A3C7-439B-802A-DFE3FCA7ADBD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381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65EA-47B7-4DBF-958B-A3D4DA4F431A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2756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A4AAA-CF98-48DB-9517-D7ADD1FD1213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019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F696-D0E7-4C66-925E-251F9C0B0F21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551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732E-4FBC-4B01-A175-6B1CAC9B226D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59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AFC5-17E4-4A26-A144-49682BD36ECA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60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9482-E0DA-4858-9A19-F8B792C0C3D9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15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0A69-C0BC-4A5A-8FE4-5D0B5D0F11EE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27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3B61-F054-442D-881D-6A81C2774BFE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35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CD3A-8283-4FC4-856C-D5E0BF662449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62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FEE8-FC08-4C54-BE1B-81CB6CA05FC8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791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528B-AADB-4276-9F0D-B13FCF86F309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40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497F-A1E4-4C0B-8811-954A59B26923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68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4E7-1432-4F89-B9E6-59843C6C91FE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24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AD9C-D29C-4D1E-A739-CC3C95B41085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6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C48ED7C-D9A5-4EA8-B309-6E368BFA8F2B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87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 rot="21420000">
            <a:off x="-96049" y="284351"/>
            <a:ext cx="10934644" cy="2606176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Индивидуальный проект </a:t>
            </a:r>
            <a:r>
              <a:rPr lang="en-US" b="1" dirty="0"/>
              <a:t>Web Text manager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 rot="21420000">
            <a:off x="3487408" y="2444974"/>
            <a:ext cx="9905659" cy="3581504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Учащийся:    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Ладыгин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Денис Дмитриевич</a:t>
            </a:r>
          </a:p>
          <a:p>
            <a:pPr algn="just">
              <a:spcBef>
                <a:spcPts val="0"/>
              </a:spcBef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              10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А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”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класс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>
              <a:spcBef>
                <a:spcPts val="0"/>
              </a:spcBef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              МБОУ СМАЛ г. о. Самара </a:t>
            </a:r>
          </a:p>
          <a:p>
            <a:pPr algn="just">
              <a:spcBef>
                <a:spcPts val="0"/>
              </a:spcBef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Преподаватель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Яковлев Дмитрий Николаевич</a:t>
            </a:r>
          </a:p>
          <a:p>
            <a:pPr algn="just">
              <a:spcBef>
                <a:spcPts val="0"/>
              </a:spcBef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Дата:    21 апреля </a:t>
            </a:r>
            <a:r>
              <a:rPr lang="ru-RU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2022г.</a:t>
            </a:r>
            <a:endParaRPr lang="en-US" cap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431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492932"/>
            <a:ext cx="10396882" cy="1151965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перспективы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988629" y="1306286"/>
            <a:ext cx="4091877" cy="4068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Добавить возможность скачивания с сайта файла с результатами поиска и улучшить возможность приложения файла с исследуемым текстом</a:t>
            </a:r>
          </a:p>
        </p:txBody>
      </p:sp>
      <p:sp>
        <p:nvSpPr>
          <p:cNvPr id="6" name="AutoShape 8">
            <a:extLst>
              <a:ext uri="{FF2B5EF4-FFF2-40B4-BE49-F238E27FC236}">
                <a16:creationId xmlns:a16="http://schemas.microsoft.com/office/drawing/2014/main" id="{1593D67E-A1C0-4692-AA26-7D90D5A426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A475EE25-98AA-4032-B264-B691CE796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5" y="733646"/>
            <a:ext cx="6954371" cy="463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251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96178A-7ACA-4B41-B6B5-53675E573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10" y="5470451"/>
            <a:ext cx="10396882" cy="1151965"/>
          </a:xfrm>
        </p:spPr>
        <p:txBody>
          <a:bodyPr/>
          <a:lstStyle/>
          <a:p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1B1FAF-A015-4997-B932-5C3237FA10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99451" y="235584"/>
            <a:ext cx="6840786" cy="549703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После создания данного </a:t>
            </a:r>
            <a:r>
              <a:rPr lang="en-US" dirty="0"/>
              <a:t>Web </a:t>
            </a:r>
            <a:r>
              <a:rPr lang="ru-RU" dirty="0"/>
              <a:t>приложения</a:t>
            </a:r>
            <a:r>
              <a:rPr lang="en-US" dirty="0"/>
              <a:t> </a:t>
            </a:r>
            <a:r>
              <a:rPr lang="ru-RU" dirty="0"/>
              <a:t>были изучены </a:t>
            </a:r>
          </a:p>
          <a:p>
            <a:pPr marL="0" indent="0">
              <a:buNone/>
            </a:pPr>
            <a:r>
              <a:rPr lang="ru-RU" dirty="0"/>
              <a:t>такие возможности и библиотеки</a:t>
            </a:r>
            <a:r>
              <a:rPr lang="en-US" dirty="0"/>
              <a:t> </a:t>
            </a:r>
            <a:r>
              <a:rPr lang="ru-RU" dirty="0"/>
              <a:t>как</a:t>
            </a:r>
          </a:p>
          <a:p>
            <a:pPr>
              <a:buFontTx/>
              <a:buChar char="-"/>
            </a:pPr>
            <a:r>
              <a:rPr lang="en-US" dirty="0"/>
              <a:t>flask</a:t>
            </a:r>
          </a:p>
          <a:p>
            <a:pPr>
              <a:buFontTx/>
              <a:buChar char="-"/>
            </a:pPr>
            <a:r>
              <a:rPr lang="en-US" dirty="0"/>
              <a:t>Flask-wtf</a:t>
            </a:r>
          </a:p>
          <a:p>
            <a:pPr>
              <a:buFontTx/>
              <a:buChar char="-"/>
            </a:pPr>
            <a:r>
              <a:rPr lang="en-US" dirty="0"/>
              <a:t>Flask-</a:t>
            </a:r>
            <a:r>
              <a:rPr lang="en-US" dirty="0" err="1"/>
              <a:t>sqlachemy</a:t>
            </a:r>
            <a:endParaRPr lang="ru-RU" dirty="0"/>
          </a:p>
          <a:p>
            <a:pPr>
              <a:buFontTx/>
              <a:buChar char="-"/>
            </a:pPr>
            <a:r>
              <a:rPr lang="en-US" dirty="0"/>
              <a:t>html</a:t>
            </a:r>
            <a:endParaRPr lang="ru-RU" dirty="0"/>
          </a:p>
          <a:p>
            <a:pPr>
              <a:buFontTx/>
              <a:buChar char="-"/>
            </a:pPr>
            <a:r>
              <a:rPr lang="ru-RU" dirty="0"/>
              <a:t>Создание регистрации и входа на сайт</a:t>
            </a:r>
          </a:p>
          <a:p>
            <a:pPr>
              <a:buFontTx/>
              <a:buChar char="-"/>
            </a:pPr>
            <a:r>
              <a:rPr lang="ru-RU" dirty="0"/>
              <a:t>Показ видео</a:t>
            </a:r>
            <a:endParaRPr lang="en-US" dirty="0"/>
          </a:p>
          <a:p>
            <a:pPr>
              <a:buFontTx/>
              <a:buChar char="-"/>
            </a:pPr>
            <a:r>
              <a:rPr lang="ru-RU" dirty="0"/>
              <a:t>Получение и Анализ введенных пользователем данных </a:t>
            </a:r>
          </a:p>
          <a:p>
            <a:pPr marL="0" indent="0">
              <a:buNone/>
            </a:pPr>
            <a:r>
              <a:rPr lang="ru-RU" dirty="0"/>
              <a:t>на сайте и отправка измененного текста на сайт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Был закреплен учебный материал по таким библиотекам </a:t>
            </a:r>
          </a:p>
          <a:p>
            <a:pPr marL="0" indent="0">
              <a:buNone/>
            </a:pPr>
            <a:r>
              <a:rPr lang="ru-RU" dirty="0"/>
              <a:t>и возможностям</a:t>
            </a:r>
            <a:r>
              <a:rPr lang="en-US" dirty="0"/>
              <a:t> </a:t>
            </a:r>
            <a:r>
              <a:rPr lang="ru-RU" dirty="0"/>
              <a:t>как</a:t>
            </a:r>
          </a:p>
          <a:p>
            <a:pPr>
              <a:buFontTx/>
              <a:buChar char="-"/>
            </a:pPr>
            <a:r>
              <a:rPr lang="en-US" dirty="0"/>
              <a:t>Pymorphy2</a:t>
            </a:r>
          </a:p>
          <a:p>
            <a:pPr>
              <a:buFontTx/>
              <a:buChar char="-"/>
            </a:pPr>
            <a:r>
              <a:rPr lang="en-US" dirty="0"/>
              <a:t>Python-docx</a:t>
            </a:r>
          </a:p>
          <a:p>
            <a:pPr>
              <a:buFontTx/>
              <a:buChar char="-"/>
            </a:pPr>
            <a:r>
              <a:rPr lang="ru-RU" dirty="0"/>
              <a:t>Работа с базами данных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E68603C-8DE2-4E00-A053-F57D19652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88" y="33565"/>
            <a:ext cx="5497032" cy="549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409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6932" y="137159"/>
            <a:ext cx="10396882" cy="115196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Благодарю вас за </a:t>
            </a:r>
            <a:br>
              <a:rPr lang="ru-RU" dirty="0"/>
            </a:br>
            <a:r>
              <a:rPr lang="ru-RU" dirty="0"/>
              <a:t>внимание !!!</a:t>
            </a:r>
          </a:p>
        </p:txBody>
      </p:sp>
      <p:pic>
        <p:nvPicPr>
          <p:cNvPr id="8194" name="Picture 2" descr="https://blog.maxnet.ua/wp-content/uploads/2018/05/32258044_1237746789694029_2297526702693154816_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23851"/>
            <a:ext cx="6235373" cy="389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183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629" y="5474294"/>
            <a:ext cx="10408551" cy="1151965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Идея проекта</a:t>
            </a:r>
          </a:p>
        </p:txBody>
      </p:sp>
      <p:sp>
        <p:nvSpPr>
          <p:cNvPr id="4" name="Объект 3"/>
          <p:cNvSpPr txBox="1">
            <a:spLocks noGrp="1"/>
          </p:cNvSpPr>
          <p:nvPr>
            <p:ph sz="quarter" idx="13"/>
          </p:nvPr>
        </p:nvSpPr>
        <p:spPr>
          <a:xfrm>
            <a:off x="7651964" y="473243"/>
            <a:ext cx="3724300" cy="10066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85000" lnSpcReduction="20000"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/>
              <a:t>Пользователь вводит текст или прикрепляет </a:t>
            </a:r>
            <a:r>
              <a:rPr lang="en-US" sz="2400" dirty="0"/>
              <a:t>Word </a:t>
            </a:r>
            <a:r>
              <a:rPr lang="ru-RU" sz="2400" dirty="0"/>
              <a:t>файл с текстом</a:t>
            </a:r>
          </a:p>
        </p:txBody>
      </p:sp>
      <p:sp>
        <p:nvSpPr>
          <p:cNvPr id="5" name="Объект 3"/>
          <p:cNvSpPr txBox="1">
            <a:spLocks/>
          </p:cNvSpPr>
          <p:nvPr/>
        </p:nvSpPr>
        <p:spPr>
          <a:xfrm>
            <a:off x="7651964" y="1944304"/>
            <a:ext cx="3724300" cy="9078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defPPr>
              <a:defRPr lang="en-US"/>
            </a:defPPr>
            <a:lvl1pPr algn="ctr">
              <a:defRPr sz="2400"/>
            </a:lvl1pPr>
          </a:lstStyle>
          <a:p>
            <a:endParaRPr lang="ru-RU" dirty="0"/>
          </a:p>
          <a:p>
            <a:r>
              <a:rPr lang="ru-RU" dirty="0"/>
              <a:t>Вводит вопрос по тексту </a:t>
            </a:r>
          </a:p>
        </p:txBody>
      </p:sp>
      <p:sp>
        <p:nvSpPr>
          <p:cNvPr id="7" name="Объект 3"/>
          <p:cNvSpPr txBox="1">
            <a:spLocks/>
          </p:cNvSpPr>
          <p:nvPr/>
        </p:nvSpPr>
        <p:spPr>
          <a:xfrm>
            <a:off x="7651964" y="3671488"/>
            <a:ext cx="3724300" cy="15889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ru-RU" dirty="0"/>
              <a:t>Предложения, которые являются ответом на вопрос выводятся на странице сайта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85464" y="1398313"/>
            <a:ext cx="125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+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85464" y="3031212"/>
            <a:ext cx="125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=</a:t>
            </a:r>
          </a:p>
        </p:txBody>
      </p:sp>
      <p:pic>
        <p:nvPicPr>
          <p:cNvPr id="2050" name="Picture 2" descr="https://fb.ru/misc/i/gallery/44874/272477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469" y="2009901"/>
            <a:ext cx="1971208" cy="154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tatic.tildacdn.com/tild3064-6532-4537-a633-353533613533/doc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469" y="0"/>
            <a:ext cx="1857873" cy="185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avatars.mds.yandex.net/get-zen_doc/4034194/pub_60c0e3a03132f65091331555_60c0e6003132f650913a87d4/scale_12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469" y="3860521"/>
            <a:ext cx="1950075" cy="180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453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349" y="5519057"/>
            <a:ext cx="10396882" cy="1151965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Актуальность </a:t>
            </a:r>
            <a:r>
              <a:rPr lang="ru-RU" dirty="0"/>
              <a:t>проекта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34595" y="143692"/>
            <a:ext cx="605136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600" dirty="0"/>
              <a:t>В школах,  ВУЗах, университетах одним из самых распространенных заданий по гуманитарным предметам является прочтение, анализ текста большого объема и ответы на вопросы по нему.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pic>
        <p:nvPicPr>
          <p:cNvPr id="1026" name="Picture 2" descr="https://ct.counseling.org/wp-content/uploads/2016/08/Branding-Images_Studen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828"/>
            <a:ext cx="6010463" cy="400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396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492932"/>
            <a:ext cx="10396882" cy="1151965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Цель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708390" y="744581"/>
            <a:ext cx="4823398" cy="4460185"/>
          </a:xfrm>
        </p:spPr>
        <p:txBody>
          <a:bodyPr/>
          <a:lstStyle/>
          <a:p>
            <a:r>
              <a:rPr lang="ru-RU" sz="2400" dirty="0"/>
              <a:t>Создать оконное приложение «</a:t>
            </a:r>
            <a:r>
              <a:rPr lang="en-US" sz="2400" dirty="0"/>
              <a:t>text manager</a:t>
            </a:r>
            <a:r>
              <a:rPr lang="ru-RU" sz="2400" dirty="0"/>
              <a:t>» для следующих целей: </a:t>
            </a:r>
          </a:p>
          <a:p>
            <a:pPr marL="0" indent="0">
              <a:buNone/>
            </a:pPr>
            <a:r>
              <a:rPr lang="ru-RU" sz="2400" dirty="0"/>
              <a:t>    1. Экономия времени при                                   выполнении домашнего задания;</a:t>
            </a:r>
            <a:endParaRPr lang="en-US" sz="2400" dirty="0"/>
          </a:p>
          <a:p>
            <a:endParaRPr lang="ru-RU" dirty="0"/>
          </a:p>
        </p:txBody>
      </p:sp>
      <p:pic>
        <p:nvPicPr>
          <p:cNvPr id="3074" name="Picture 2" descr="https://www.psychologos.ru/images/articles/showcases/49c7jnf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02" y="1381266"/>
            <a:ext cx="6206288" cy="411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407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492932"/>
            <a:ext cx="10396882" cy="1151965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Цель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257109" y="914399"/>
            <a:ext cx="4823398" cy="4460185"/>
          </a:xfrm>
        </p:spPr>
        <p:txBody>
          <a:bodyPr/>
          <a:lstStyle/>
          <a:p>
            <a:r>
              <a:rPr lang="ru-RU" sz="2400" dirty="0"/>
              <a:t>Создать оконное приложение «</a:t>
            </a:r>
            <a:r>
              <a:rPr lang="en-US" sz="2400" dirty="0"/>
              <a:t>text manager</a:t>
            </a:r>
            <a:r>
              <a:rPr lang="ru-RU" sz="2400" dirty="0"/>
              <a:t>» для следующих целей: </a:t>
            </a:r>
          </a:p>
          <a:p>
            <a:pPr marL="0" indent="0">
              <a:buNone/>
            </a:pPr>
            <a:r>
              <a:rPr lang="ru-RU" sz="2400" dirty="0"/>
              <a:t>    2. получение ответа на вопрос не читая исходного текста;</a:t>
            </a:r>
            <a:endParaRPr lang="en-US" sz="2400" dirty="0"/>
          </a:p>
          <a:p>
            <a:endParaRPr lang="ru-RU" dirty="0"/>
          </a:p>
        </p:txBody>
      </p:sp>
      <p:pic>
        <p:nvPicPr>
          <p:cNvPr id="4098" name="Picture 2" descr="https://im.bloha.ru/2016/04/4352690903_f61d4ab1ff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81" y="914399"/>
            <a:ext cx="5698581" cy="379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08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" y="5519057"/>
            <a:ext cx="10396882" cy="1151965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Применение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126480" y="1175658"/>
            <a:ext cx="4954027" cy="4198928"/>
          </a:xfrm>
        </p:spPr>
        <p:txBody>
          <a:bodyPr/>
          <a:lstStyle/>
          <a:p>
            <a:r>
              <a:rPr lang="ru-RU" dirty="0"/>
              <a:t>Использование в качестве тренажера учащимися,  не имея готового ответа</a:t>
            </a:r>
          </a:p>
        </p:txBody>
      </p:sp>
      <p:pic>
        <p:nvPicPr>
          <p:cNvPr id="5122" name="Picture 2" descr="https://im0-tub-ru.yandex.net/i?id=4f297d0191091b16e49fb636baa0a6f0-l&amp;n=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81" y="915883"/>
            <a:ext cx="5621335" cy="374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233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1" y="5479869"/>
            <a:ext cx="10396882" cy="1151965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Структура приложения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95741" y="1303055"/>
            <a:ext cx="15183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dirty="0"/>
              <a:t>__</a:t>
            </a:r>
            <a:r>
              <a:rPr lang="en-US" dirty="0" err="1"/>
              <a:t>all_models</a:t>
            </a:r>
            <a:endParaRPr lang="ru-R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95741" y="431015"/>
            <a:ext cx="1280458" cy="369332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cxnSpLocks/>
          </p:cNvCxnSpPr>
          <p:nvPr/>
        </p:nvCxnSpPr>
        <p:spPr>
          <a:xfrm>
            <a:off x="142641" y="1619639"/>
            <a:ext cx="4531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9E11F88-CFC7-4E05-ADB1-8C22C0A53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379" y="2810182"/>
            <a:ext cx="4761948" cy="267859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3744A6C-93C7-4203-A122-D0AE266CC804}"/>
              </a:ext>
            </a:extLst>
          </p:cNvPr>
          <p:cNvSpPr txBox="1"/>
          <p:nvPr/>
        </p:nvSpPr>
        <p:spPr>
          <a:xfrm>
            <a:off x="2959850" y="422140"/>
            <a:ext cx="1280458" cy="369332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db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4FBC51-2DA2-4DCD-BBAE-8FE53A7CDF17}"/>
              </a:ext>
            </a:extLst>
          </p:cNvPr>
          <p:cNvSpPr txBox="1"/>
          <p:nvPr/>
        </p:nvSpPr>
        <p:spPr>
          <a:xfrm>
            <a:off x="5323959" y="426210"/>
            <a:ext cx="1280458" cy="369332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</a:t>
            </a:r>
            <a:endParaRPr lang="ru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83A2DF-D6C5-4C68-840D-919D1D67FD74}"/>
              </a:ext>
            </a:extLst>
          </p:cNvPr>
          <p:cNvSpPr txBox="1"/>
          <p:nvPr/>
        </p:nvSpPr>
        <p:spPr>
          <a:xfrm>
            <a:off x="7692407" y="431015"/>
            <a:ext cx="1280458" cy="369332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templates</a:t>
            </a:r>
            <a:endParaRPr lang="ru-R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0A135F-6752-4552-9BA5-CF32AEFDE236}"/>
              </a:ext>
            </a:extLst>
          </p:cNvPr>
          <p:cNvSpPr txBox="1"/>
          <p:nvPr/>
        </p:nvSpPr>
        <p:spPr>
          <a:xfrm>
            <a:off x="10060855" y="422140"/>
            <a:ext cx="1280458" cy="369332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ru-RU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BAB01CD6-EC6E-4A49-A02A-D4454A3C7FDC}"/>
              </a:ext>
            </a:extLst>
          </p:cNvPr>
          <p:cNvSpPr/>
          <p:nvPr/>
        </p:nvSpPr>
        <p:spPr>
          <a:xfrm>
            <a:off x="595741" y="1973373"/>
            <a:ext cx="130837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db_session</a:t>
            </a:r>
            <a:endParaRPr lang="ru-RU" b="1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A4FD3A27-1BB3-45E5-A165-5CA6E4D05A21}"/>
              </a:ext>
            </a:extLst>
          </p:cNvPr>
          <p:cNvSpPr/>
          <p:nvPr/>
        </p:nvSpPr>
        <p:spPr>
          <a:xfrm>
            <a:off x="570771" y="2643022"/>
            <a:ext cx="126989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login_form</a:t>
            </a:r>
            <a:endParaRPr lang="ru-RU" b="1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2DD07172-D8EE-4852-B826-27278500FC18}"/>
              </a:ext>
            </a:extLst>
          </p:cNvPr>
          <p:cNvSpPr/>
          <p:nvPr/>
        </p:nvSpPr>
        <p:spPr>
          <a:xfrm>
            <a:off x="595741" y="3312671"/>
            <a:ext cx="950902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dirty="0"/>
              <a:t>register</a:t>
            </a:r>
            <a:endParaRPr lang="ru-RU" b="1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C1C9280E-BA83-4E24-BACC-1EEF0875B672}"/>
              </a:ext>
            </a:extLst>
          </p:cNvPr>
          <p:cNvSpPr/>
          <p:nvPr/>
        </p:nvSpPr>
        <p:spPr>
          <a:xfrm>
            <a:off x="595741" y="3981668"/>
            <a:ext cx="72487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dirty="0"/>
              <a:t>users</a:t>
            </a:r>
            <a:endParaRPr lang="ru-RU" b="1" dirty="0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B58AB9DD-874D-47C7-8EE6-CE4D74DDA86F}"/>
              </a:ext>
            </a:extLst>
          </p:cNvPr>
          <p:cNvSpPr/>
          <p:nvPr/>
        </p:nvSpPr>
        <p:spPr>
          <a:xfrm>
            <a:off x="2959850" y="1303055"/>
            <a:ext cx="1819602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Text_manager.db</a:t>
            </a:r>
            <a:endParaRPr lang="ru-RU" b="1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FB705E2E-9E08-40FF-A66D-A3EC54414E04}"/>
              </a:ext>
            </a:extLst>
          </p:cNvPr>
          <p:cNvSpPr/>
          <p:nvPr/>
        </p:nvSpPr>
        <p:spPr>
          <a:xfrm>
            <a:off x="5323959" y="1303055"/>
            <a:ext cx="51648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css</a:t>
            </a:r>
            <a:endParaRPr lang="ru-RU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2AF1EC07-FF20-4186-94D5-0D39B6F4109C}"/>
              </a:ext>
            </a:extLst>
          </p:cNvPr>
          <p:cNvSpPr/>
          <p:nvPr/>
        </p:nvSpPr>
        <p:spPr>
          <a:xfrm>
            <a:off x="5323959" y="1973373"/>
            <a:ext cx="705642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dirty="0"/>
              <a:t>video</a:t>
            </a:r>
            <a:endParaRPr lang="ru-RU" b="1" dirty="0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E0E7AF69-1E1C-4983-AC34-F542B50C344F}"/>
              </a:ext>
            </a:extLst>
          </p:cNvPr>
          <p:cNvSpPr/>
          <p:nvPr/>
        </p:nvSpPr>
        <p:spPr>
          <a:xfrm>
            <a:off x="7704989" y="1303055"/>
            <a:ext cx="64953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dirty="0"/>
              <a:t>base</a:t>
            </a:r>
            <a:endParaRPr lang="ru-RU" b="1" dirty="0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FC1BB902-3ACC-418F-A449-D4B72B9D8B56}"/>
              </a:ext>
            </a:extLst>
          </p:cNvPr>
          <p:cNvSpPr/>
          <p:nvPr/>
        </p:nvSpPr>
        <p:spPr>
          <a:xfrm>
            <a:off x="7704989" y="1973373"/>
            <a:ext cx="705642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dirty="0"/>
              <a:t>index</a:t>
            </a:r>
            <a:endParaRPr lang="ru-RU" b="1" dirty="0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0CD1C5CC-9059-4B1D-9BF1-2315BC0703A2}"/>
              </a:ext>
            </a:extLst>
          </p:cNvPr>
          <p:cNvSpPr/>
          <p:nvPr/>
        </p:nvSpPr>
        <p:spPr>
          <a:xfrm>
            <a:off x="7704989" y="2648372"/>
            <a:ext cx="66877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dirty="0"/>
              <a:t>login</a:t>
            </a:r>
            <a:endParaRPr lang="ru-RU" b="1" dirty="0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8CDA770C-EBF6-431C-8FE0-9C3A5DC945FC}"/>
              </a:ext>
            </a:extLst>
          </p:cNvPr>
          <p:cNvSpPr/>
          <p:nvPr/>
        </p:nvSpPr>
        <p:spPr>
          <a:xfrm>
            <a:off x="7704989" y="3312671"/>
            <a:ext cx="950902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dirty="0"/>
              <a:t>register</a:t>
            </a:r>
            <a:endParaRPr lang="ru-RU" b="1" dirty="0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8A1F74F3-E281-4FAF-9DE1-5168E62BDFA3}"/>
              </a:ext>
            </a:extLst>
          </p:cNvPr>
          <p:cNvSpPr/>
          <p:nvPr/>
        </p:nvSpPr>
        <p:spPr>
          <a:xfrm>
            <a:off x="7704989" y="3981668"/>
            <a:ext cx="11335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text_area</a:t>
            </a:r>
            <a:endParaRPr lang="ru-RU" b="1" dirty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030D354B-DFF7-47B6-A25B-500A0B05E9D6}"/>
              </a:ext>
            </a:extLst>
          </p:cNvPr>
          <p:cNvCxnSpPr>
            <a:cxnSpLocks/>
          </p:cNvCxnSpPr>
          <p:nvPr/>
        </p:nvCxnSpPr>
        <p:spPr>
          <a:xfrm>
            <a:off x="137161" y="625980"/>
            <a:ext cx="43233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FA9BE6C4-54BB-4D29-A0EB-C80696080AED}"/>
              </a:ext>
            </a:extLst>
          </p:cNvPr>
          <p:cNvCxnSpPr>
            <a:cxnSpLocks/>
          </p:cNvCxnSpPr>
          <p:nvPr/>
        </p:nvCxnSpPr>
        <p:spPr>
          <a:xfrm>
            <a:off x="2527514" y="606806"/>
            <a:ext cx="43233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3046A7B9-3683-424E-BA50-2F6296706A18}"/>
              </a:ext>
            </a:extLst>
          </p:cNvPr>
          <p:cNvCxnSpPr>
            <a:cxnSpLocks/>
          </p:cNvCxnSpPr>
          <p:nvPr/>
        </p:nvCxnSpPr>
        <p:spPr>
          <a:xfrm>
            <a:off x="4891623" y="625980"/>
            <a:ext cx="43233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5EC03B50-B249-4E5D-9C89-68A1468904E5}"/>
              </a:ext>
            </a:extLst>
          </p:cNvPr>
          <p:cNvCxnSpPr>
            <a:cxnSpLocks/>
          </p:cNvCxnSpPr>
          <p:nvPr/>
        </p:nvCxnSpPr>
        <p:spPr>
          <a:xfrm>
            <a:off x="7272653" y="625980"/>
            <a:ext cx="43233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9CE28BE3-6AE5-4A9A-A06C-4B5BEE7855B4}"/>
              </a:ext>
            </a:extLst>
          </p:cNvPr>
          <p:cNvCxnSpPr>
            <a:cxnSpLocks/>
          </p:cNvCxnSpPr>
          <p:nvPr/>
        </p:nvCxnSpPr>
        <p:spPr>
          <a:xfrm flipV="1">
            <a:off x="137161" y="615681"/>
            <a:ext cx="4986" cy="35912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46B22A54-5452-4010-9F20-B10B14058EA5}"/>
              </a:ext>
            </a:extLst>
          </p:cNvPr>
          <p:cNvCxnSpPr>
            <a:cxnSpLocks/>
          </p:cNvCxnSpPr>
          <p:nvPr/>
        </p:nvCxnSpPr>
        <p:spPr>
          <a:xfrm flipV="1">
            <a:off x="2517132" y="606806"/>
            <a:ext cx="19845" cy="9560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2C9494CA-02B6-4781-9715-292C0C5E210A}"/>
              </a:ext>
            </a:extLst>
          </p:cNvPr>
          <p:cNvCxnSpPr>
            <a:cxnSpLocks/>
          </p:cNvCxnSpPr>
          <p:nvPr/>
        </p:nvCxnSpPr>
        <p:spPr>
          <a:xfrm flipV="1">
            <a:off x="4875805" y="615681"/>
            <a:ext cx="25281" cy="16438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7621E75D-78BC-4AB4-96B8-20D3B5FA40F8}"/>
              </a:ext>
            </a:extLst>
          </p:cNvPr>
          <p:cNvCxnSpPr>
            <a:cxnSpLocks/>
          </p:cNvCxnSpPr>
          <p:nvPr/>
        </p:nvCxnSpPr>
        <p:spPr>
          <a:xfrm flipH="1" flipV="1">
            <a:off x="7280163" y="641433"/>
            <a:ext cx="1990" cy="36208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A2F9C7A2-8E42-48E4-B2C1-7131BE3540A7}"/>
              </a:ext>
            </a:extLst>
          </p:cNvPr>
          <p:cNvCxnSpPr>
            <a:cxnSpLocks/>
          </p:cNvCxnSpPr>
          <p:nvPr/>
        </p:nvCxnSpPr>
        <p:spPr>
          <a:xfrm>
            <a:off x="142641" y="2261897"/>
            <a:ext cx="4531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F10DC1CE-2C2D-402E-9628-61BFE92D69C2}"/>
              </a:ext>
            </a:extLst>
          </p:cNvPr>
          <p:cNvCxnSpPr>
            <a:cxnSpLocks/>
          </p:cNvCxnSpPr>
          <p:nvPr/>
        </p:nvCxnSpPr>
        <p:spPr>
          <a:xfrm>
            <a:off x="142641" y="2904153"/>
            <a:ext cx="4531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26FFC45C-E185-43B0-AC1D-5FB6562396B8}"/>
              </a:ext>
            </a:extLst>
          </p:cNvPr>
          <p:cNvCxnSpPr>
            <a:cxnSpLocks/>
          </p:cNvCxnSpPr>
          <p:nvPr/>
        </p:nvCxnSpPr>
        <p:spPr>
          <a:xfrm>
            <a:off x="142641" y="3589953"/>
            <a:ext cx="4531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EE348CF4-8FB1-493E-BCF2-1D8C9A59E34D}"/>
              </a:ext>
            </a:extLst>
          </p:cNvPr>
          <p:cNvCxnSpPr>
            <a:cxnSpLocks/>
          </p:cNvCxnSpPr>
          <p:nvPr/>
        </p:nvCxnSpPr>
        <p:spPr>
          <a:xfrm>
            <a:off x="142641" y="4206889"/>
            <a:ext cx="4531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2C0BD63F-19BA-4486-A712-0B1A94E59C41}"/>
              </a:ext>
            </a:extLst>
          </p:cNvPr>
          <p:cNvCxnSpPr>
            <a:cxnSpLocks/>
          </p:cNvCxnSpPr>
          <p:nvPr/>
        </p:nvCxnSpPr>
        <p:spPr>
          <a:xfrm>
            <a:off x="2517132" y="1562878"/>
            <a:ext cx="4531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7630FF31-F2F1-48FE-833D-E332F68A0E21}"/>
              </a:ext>
            </a:extLst>
          </p:cNvPr>
          <p:cNvCxnSpPr>
            <a:cxnSpLocks/>
          </p:cNvCxnSpPr>
          <p:nvPr/>
        </p:nvCxnSpPr>
        <p:spPr>
          <a:xfrm>
            <a:off x="4870859" y="2259565"/>
            <a:ext cx="4531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714D6167-D635-4BAC-8DEF-F6F4B0F29DBA}"/>
              </a:ext>
            </a:extLst>
          </p:cNvPr>
          <p:cNvCxnSpPr>
            <a:cxnSpLocks/>
          </p:cNvCxnSpPr>
          <p:nvPr/>
        </p:nvCxnSpPr>
        <p:spPr>
          <a:xfrm>
            <a:off x="4901086" y="1617307"/>
            <a:ext cx="4228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A26E2C92-2A14-498F-B6C5-BC7480E02C97}"/>
              </a:ext>
            </a:extLst>
          </p:cNvPr>
          <p:cNvCxnSpPr>
            <a:cxnSpLocks/>
          </p:cNvCxnSpPr>
          <p:nvPr/>
        </p:nvCxnSpPr>
        <p:spPr>
          <a:xfrm>
            <a:off x="7286453" y="1579985"/>
            <a:ext cx="4289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2CDE0FEF-4AB7-48D2-A791-F7D893FB19E8}"/>
              </a:ext>
            </a:extLst>
          </p:cNvPr>
          <p:cNvCxnSpPr>
            <a:cxnSpLocks/>
          </p:cNvCxnSpPr>
          <p:nvPr/>
        </p:nvCxnSpPr>
        <p:spPr>
          <a:xfrm>
            <a:off x="7286453" y="2259565"/>
            <a:ext cx="4289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1EC3AD4D-F6B0-436C-8A5E-91A7D25CE6EC}"/>
              </a:ext>
            </a:extLst>
          </p:cNvPr>
          <p:cNvCxnSpPr>
            <a:cxnSpLocks/>
          </p:cNvCxnSpPr>
          <p:nvPr/>
        </p:nvCxnSpPr>
        <p:spPr>
          <a:xfrm>
            <a:off x="7297994" y="3589953"/>
            <a:ext cx="4289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7B795C40-1199-4B17-86EB-D8D8EAF6037F}"/>
              </a:ext>
            </a:extLst>
          </p:cNvPr>
          <p:cNvCxnSpPr>
            <a:cxnSpLocks/>
          </p:cNvCxnSpPr>
          <p:nvPr/>
        </p:nvCxnSpPr>
        <p:spPr>
          <a:xfrm>
            <a:off x="7286453" y="2904153"/>
            <a:ext cx="4289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64EA19CD-71C9-4F14-A750-2DBF47CA0273}"/>
              </a:ext>
            </a:extLst>
          </p:cNvPr>
          <p:cNvCxnSpPr>
            <a:cxnSpLocks/>
          </p:cNvCxnSpPr>
          <p:nvPr/>
        </p:nvCxnSpPr>
        <p:spPr>
          <a:xfrm>
            <a:off x="7274362" y="4262274"/>
            <a:ext cx="4289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A49BBE4A-BDFD-46C7-955D-87C678F259C3}"/>
              </a:ext>
            </a:extLst>
          </p:cNvPr>
          <p:cNvSpPr/>
          <p:nvPr/>
        </p:nvSpPr>
        <p:spPr>
          <a:xfrm>
            <a:off x="10060855" y="1303055"/>
            <a:ext cx="151035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load_user</a:t>
            </a:r>
            <a:endParaRPr lang="ru-RU" dirty="0"/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3D32E755-BE1A-42BB-80C9-D6945115E77C}"/>
              </a:ext>
            </a:extLst>
          </p:cNvPr>
          <p:cNvSpPr/>
          <p:nvPr/>
        </p:nvSpPr>
        <p:spPr>
          <a:xfrm>
            <a:off x="10057617" y="1973373"/>
            <a:ext cx="995785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def base</a:t>
            </a:r>
            <a:endParaRPr lang="ru-RU" dirty="0"/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7BE52D38-EF32-44E8-9A74-EB4C41BBE9FD}"/>
              </a:ext>
            </a:extLst>
          </p:cNvPr>
          <p:cNvSpPr/>
          <p:nvPr/>
        </p:nvSpPr>
        <p:spPr>
          <a:xfrm>
            <a:off x="10063844" y="3312671"/>
            <a:ext cx="137730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add_text</a:t>
            </a:r>
            <a:endParaRPr lang="ru-RU" dirty="0"/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8C841C1B-A6B8-432D-B98A-CF9BC520CE3B}"/>
              </a:ext>
            </a:extLst>
          </p:cNvPr>
          <p:cNvSpPr/>
          <p:nvPr/>
        </p:nvSpPr>
        <p:spPr>
          <a:xfrm>
            <a:off x="10057617" y="3990917"/>
            <a:ext cx="101822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def login</a:t>
            </a:r>
            <a:endParaRPr lang="ru-RU" dirty="0"/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525D0EAB-DFDC-42F5-A287-62B371D15B70}"/>
              </a:ext>
            </a:extLst>
          </p:cNvPr>
          <p:cNvSpPr/>
          <p:nvPr/>
        </p:nvSpPr>
        <p:spPr>
          <a:xfrm>
            <a:off x="10069684" y="4653010"/>
            <a:ext cx="105509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def index</a:t>
            </a:r>
            <a:endParaRPr lang="ru-RU" dirty="0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093DC979-0271-427B-BDB7-0B9E12B02E4D}"/>
              </a:ext>
            </a:extLst>
          </p:cNvPr>
          <p:cNvSpPr/>
          <p:nvPr/>
        </p:nvSpPr>
        <p:spPr>
          <a:xfrm>
            <a:off x="10058101" y="2647489"/>
            <a:ext cx="1923732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add_type_text</a:t>
            </a:r>
            <a:endParaRPr lang="ru-RU" dirty="0"/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AF3994C6-14BE-44E3-BC2B-64952652C421}"/>
              </a:ext>
            </a:extLst>
          </p:cNvPr>
          <p:cNvSpPr/>
          <p:nvPr/>
        </p:nvSpPr>
        <p:spPr>
          <a:xfrm>
            <a:off x="10060934" y="5315103"/>
            <a:ext cx="129875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def register</a:t>
            </a:r>
            <a:endParaRPr lang="ru-RU" dirty="0"/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67AEF7FE-1C62-4666-B471-A04434D2C4F6}"/>
              </a:ext>
            </a:extLst>
          </p:cNvPr>
          <p:cNvSpPr/>
          <p:nvPr/>
        </p:nvSpPr>
        <p:spPr>
          <a:xfrm>
            <a:off x="10057617" y="5982358"/>
            <a:ext cx="101021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def main</a:t>
            </a:r>
            <a:endParaRPr lang="ru-RU" dirty="0"/>
          </a:p>
        </p:txBody>
      </p:sp>
      <p:cxnSp>
        <p:nvCxnSpPr>
          <p:cNvPr id="91" name="Прямая соединительная линия 90">
            <a:extLst>
              <a:ext uri="{FF2B5EF4-FFF2-40B4-BE49-F238E27FC236}">
                <a16:creationId xmlns:a16="http://schemas.microsoft.com/office/drawing/2014/main" id="{7F485C1E-D60B-48A7-A5A7-5DF402B387BD}"/>
              </a:ext>
            </a:extLst>
          </p:cNvPr>
          <p:cNvCxnSpPr>
            <a:cxnSpLocks/>
          </p:cNvCxnSpPr>
          <p:nvPr/>
        </p:nvCxnSpPr>
        <p:spPr>
          <a:xfrm>
            <a:off x="9625281" y="641433"/>
            <a:ext cx="43233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>
            <a:extLst>
              <a:ext uri="{FF2B5EF4-FFF2-40B4-BE49-F238E27FC236}">
                <a16:creationId xmlns:a16="http://schemas.microsoft.com/office/drawing/2014/main" id="{9766B0E7-CC09-496D-A09C-E1078308C063}"/>
              </a:ext>
            </a:extLst>
          </p:cNvPr>
          <p:cNvCxnSpPr>
            <a:cxnSpLocks/>
          </p:cNvCxnSpPr>
          <p:nvPr/>
        </p:nvCxnSpPr>
        <p:spPr>
          <a:xfrm flipH="1" flipV="1">
            <a:off x="9614369" y="627275"/>
            <a:ext cx="10912" cy="57244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Прямая со стрелкой 93">
            <a:extLst>
              <a:ext uri="{FF2B5EF4-FFF2-40B4-BE49-F238E27FC236}">
                <a16:creationId xmlns:a16="http://schemas.microsoft.com/office/drawing/2014/main" id="{35031D6A-320D-418E-B2B2-4B89B9BD9A13}"/>
              </a:ext>
            </a:extLst>
          </p:cNvPr>
          <p:cNvCxnSpPr>
            <a:cxnSpLocks/>
          </p:cNvCxnSpPr>
          <p:nvPr/>
        </p:nvCxnSpPr>
        <p:spPr>
          <a:xfrm>
            <a:off x="9626990" y="1617307"/>
            <a:ext cx="4289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Прямая со стрелкой 94">
            <a:extLst>
              <a:ext uri="{FF2B5EF4-FFF2-40B4-BE49-F238E27FC236}">
                <a16:creationId xmlns:a16="http://schemas.microsoft.com/office/drawing/2014/main" id="{F2BBBCD0-E097-4D75-BFD0-E8E5855851A4}"/>
              </a:ext>
            </a:extLst>
          </p:cNvPr>
          <p:cNvCxnSpPr>
            <a:cxnSpLocks/>
          </p:cNvCxnSpPr>
          <p:nvPr/>
        </p:nvCxnSpPr>
        <p:spPr>
          <a:xfrm>
            <a:off x="9626990" y="2250236"/>
            <a:ext cx="4289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7CC741C8-8C9C-4D18-95EC-AE66235BF04D}"/>
              </a:ext>
            </a:extLst>
          </p:cNvPr>
          <p:cNvCxnSpPr>
            <a:cxnSpLocks/>
          </p:cNvCxnSpPr>
          <p:nvPr/>
        </p:nvCxnSpPr>
        <p:spPr>
          <a:xfrm>
            <a:off x="9634926" y="2904153"/>
            <a:ext cx="4289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36D1ED17-0B81-44C7-9D3B-0D4FC09848CC}"/>
              </a:ext>
            </a:extLst>
          </p:cNvPr>
          <p:cNvCxnSpPr>
            <a:cxnSpLocks/>
          </p:cNvCxnSpPr>
          <p:nvPr/>
        </p:nvCxnSpPr>
        <p:spPr>
          <a:xfrm>
            <a:off x="9634926" y="3589953"/>
            <a:ext cx="4289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EDE9DD02-36B5-431B-B564-FB7EC3FD9D25}"/>
              </a:ext>
            </a:extLst>
          </p:cNvPr>
          <p:cNvCxnSpPr>
            <a:cxnSpLocks/>
          </p:cNvCxnSpPr>
          <p:nvPr/>
        </p:nvCxnSpPr>
        <p:spPr>
          <a:xfrm>
            <a:off x="9634926" y="4285602"/>
            <a:ext cx="4289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Прямая со стрелкой 98">
            <a:extLst>
              <a:ext uri="{FF2B5EF4-FFF2-40B4-BE49-F238E27FC236}">
                <a16:creationId xmlns:a16="http://schemas.microsoft.com/office/drawing/2014/main" id="{A4A43271-581A-4706-9120-238C531B7D25}"/>
              </a:ext>
            </a:extLst>
          </p:cNvPr>
          <p:cNvCxnSpPr>
            <a:cxnSpLocks/>
          </p:cNvCxnSpPr>
          <p:nvPr/>
        </p:nvCxnSpPr>
        <p:spPr>
          <a:xfrm>
            <a:off x="9626990" y="4921899"/>
            <a:ext cx="4289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Прямая со стрелкой 99">
            <a:extLst>
              <a:ext uri="{FF2B5EF4-FFF2-40B4-BE49-F238E27FC236}">
                <a16:creationId xmlns:a16="http://schemas.microsoft.com/office/drawing/2014/main" id="{8BE93CD2-1759-4538-9683-910DDD65275E}"/>
              </a:ext>
            </a:extLst>
          </p:cNvPr>
          <p:cNvCxnSpPr>
            <a:cxnSpLocks/>
          </p:cNvCxnSpPr>
          <p:nvPr/>
        </p:nvCxnSpPr>
        <p:spPr>
          <a:xfrm>
            <a:off x="9614369" y="5596813"/>
            <a:ext cx="4289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Прямая со стрелкой 100">
            <a:extLst>
              <a:ext uri="{FF2B5EF4-FFF2-40B4-BE49-F238E27FC236}">
                <a16:creationId xmlns:a16="http://schemas.microsoft.com/office/drawing/2014/main" id="{58BB9AF1-D610-4443-AE1A-2D997FA231F4}"/>
              </a:ext>
            </a:extLst>
          </p:cNvPr>
          <p:cNvCxnSpPr>
            <a:cxnSpLocks/>
          </p:cNvCxnSpPr>
          <p:nvPr/>
        </p:nvCxnSpPr>
        <p:spPr>
          <a:xfrm>
            <a:off x="9614369" y="6342361"/>
            <a:ext cx="4289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894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473347"/>
            <a:ext cx="10396882" cy="1151965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Структура приложения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>
          <a:xfrm>
            <a:off x="60960" y="2631661"/>
            <a:ext cx="9875522" cy="916770"/>
          </a:xfrm>
        </p:spPr>
        <p:txBody>
          <a:bodyPr>
            <a:noAutofit/>
          </a:bodyPr>
          <a:lstStyle/>
          <a:p>
            <a:r>
              <a:rPr lang="ru-RU" sz="1700" dirty="0"/>
              <a:t>После делает из анализируемого текста вложенный список,</a:t>
            </a:r>
            <a:r>
              <a:rPr lang="en-US" sz="1700" dirty="0"/>
              <a:t> (</a:t>
            </a:r>
            <a:r>
              <a:rPr lang="ru-RU" sz="1700" dirty="0"/>
              <a:t>причем частицы, местоимения, союзы и предлоги в список не попадают благодаря библиотеке </a:t>
            </a:r>
            <a:r>
              <a:rPr lang="en-US" sz="1700" dirty="0" err="1"/>
              <a:t>pymorphy</a:t>
            </a:r>
            <a:r>
              <a:rPr lang="en-US" sz="1700" dirty="0"/>
              <a:t>, </a:t>
            </a:r>
            <a:r>
              <a:rPr lang="ru-RU" sz="1700" dirty="0"/>
              <a:t>а другие части речи попадают в список в нижнем регистре</a:t>
            </a:r>
            <a:r>
              <a:rPr lang="en-US" sz="1700" dirty="0"/>
              <a:t>)</a:t>
            </a:r>
            <a:endParaRPr lang="ru-RU" sz="1700" dirty="0"/>
          </a:p>
          <a:p>
            <a:pPr marL="0" indent="0">
              <a:buNone/>
            </a:pPr>
            <a:r>
              <a:rPr lang="ru-RU" sz="1700" dirty="0"/>
              <a:t>      а из текста вопроса</a:t>
            </a:r>
            <a:r>
              <a:rPr lang="en-US" sz="1700" dirty="0"/>
              <a:t> </a:t>
            </a:r>
            <a:r>
              <a:rPr lang="ru-RU" sz="1700" dirty="0"/>
              <a:t>делает список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815737" y="66293"/>
            <a:ext cx="676656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Принцип работы сравнения текстов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def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add_text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47410" y="1551567"/>
            <a:ext cx="1872128" cy="369332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ru-RU" dirty="0"/>
              <a:t>1 2 3. 4 5 1! 6 7 2</a:t>
            </a:r>
            <a:r>
              <a:rPr lang="en-US" dirty="0"/>
              <a:t>?”</a:t>
            </a:r>
            <a:endParaRPr lang="ru-RU" dirty="0"/>
          </a:p>
        </p:txBody>
      </p:sp>
      <p:sp>
        <p:nvSpPr>
          <p:cNvPr id="21" name="Объект 3"/>
          <p:cNvSpPr txBox="1">
            <a:spLocks/>
          </p:cNvSpPr>
          <p:nvPr/>
        </p:nvSpPr>
        <p:spPr>
          <a:xfrm>
            <a:off x="60960" y="1385315"/>
            <a:ext cx="6609806" cy="1089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Программа получает текст например 1 2 3.  4 5  1!  6 7 2</a:t>
            </a:r>
            <a:r>
              <a:rPr lang="en-US" dirty="0"/>
              <a:t>?</a:t>
            </a: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     И текст вопроса например 1 2 10.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47410" y="1942103"/>
            <a:ext cx="1872128" cy="369332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ru-RU" dirty="0"/>
              <a:t>1 2 10.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4019008" y="3335863"/>
            <a:ext cx="5917474" cy="369332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[  [[‘”1”]</a:t>
            </a:r>
            <a:r>
              <a:rPr lang="ru-RU" dirty="0"/>
              <a:t>,  </a:t>
            </a:r>
            <a:r>
              <a:rPr lang="en-US" dirty="0"/>
              <a:t>[“2”]</a:t>
            </a:r>
            <a:r>
              <a:rPr lang="ru-RU" dirty="0"/>
              <a:t>, </a:t>
            </a:r>
            <a:r>
              <a:rPr lang="en-US" dirty="0"/>
              <a:t>[“3” ]],  [[‘”4”]</a:t>
            </a:r>
            <a:r>
              <a:rPr lang="ru-RU" dirty="0"/>
              <a:t>,  </a:t>
            </a:r>
            <a:r>
              <a:rPr lang="en-US" dirty="0"/>
              <a:t>[“5”]</a:t>
            </a:r>
            <a:r>
              <a:rPr lang="ru-RU" dirty="0"/>
              <a:t>, </a:t>
            </a:r>
            <a:r>
              <a:rPr lang="en-US" dirty="0"/>
              <a:t>[“</a:t>
            </a:r>
            <a:r>
              <a:rPr lang="ru-RU" dirty="0"/>
              <a:t>1</a:t>
            </a:r>
            <a:r>
              <a:rPr lang="en-US" dirty="0"/>
              <a:t>”]], </a:t>
            </a:r>
            <a:r>
              <a:rPr lang="ru-RU" dirty="0"/>
              <a:t> </a:t>
            </a:r>
            <a:r>
              <a:rPr lang="en-US" dirty="0"/>
              <a:t>[[‘”</a:t>
            </a:r>
            <a:r>
              <a:rPr lang="ru-RU" dirty="0"/>
              <a:t>6</a:t>
            </a:r>
            <a:r>
              <a:rPr lang="en-US" dirty="0"/>
              <a:t>”]</a:t>
            </a:r>
            <a:r>
              <a:rPr lang="ru-RU" dirty="0"/>
              <a:t>,  </a:t>
            </a:r>
            <a:r>
              <a:rPr lang="en-US" dirty="0"/>
              <a:t>[“</a:t>
            </a:r>
            <a:r>
              <a:rPr lang="ru-RU" dirty="0"/>
              <a:t>7</a:t>
            </a:r>
            <a:r>
              <a:rPr lang="en-US" dirty="0"/>
              <a:t>”]</a:t>
            </a:r>
            <a:r>
              <a:rPr lang="ru-RU" dirty="0"/>
              <a:t>, </a:t>
            </a:r>
            <a:r>
              <a:rPr lang="en-US" dirty="0"/>
              <a:t>[“</a:t>
            </a:r>
            <a:r>
              <a:rPr lang="ru-RU" dirty="0"/>
              <a:t>2</a:t>
            </a:r>
            <a:r>
              <a:rPr lang="en-US" dirty="0"/>
              <a:t>”]]  ]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4019008" y="3789456"/>
            <a:ext cx="1872128" cy="369332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[“1”, “2”, “10”]</a:t>
            </a:r>
            <a:endParaRPr lang="ru-RU" dirty="0"/>
          </a:p>
        </p:txBody>
      </p:sp>
      <p:sp>
        <p:nvSpPr>
          <p:cNvPr id="28" name="Объект 3"/>
          <p:cNvSpPr txBox="1">
            <a:spLocks/>
          </p:cNvSpPr>
          <p:nvPr/>
        </p:nvSpPr>
        <p:spPr>
          <a:xfrm>
            <a:off x="367939" y="4158788"/>
            <a:ext cx="6609806" cy="1089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Затем идет поиск совпадений и если одинаковых слов в предложении вложенного списка и списке слов вопроса 2 и больше то это предложении добавляется в новый список, после этого значения нового списка (предложения ) выводятся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99215" y="4621405"/>
            <a:ext cx="1872128" cy="369332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[“1”, “2”, “10”]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6799215" y="4182443"/>
            <a:ext cx="2368517" cy="369332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[ [[“1”], [“2”], [“3”]], … 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6059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492932"/>
            <a:ext cx="10396882" cy="1151965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перспективы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988629" y="1306286"/>
            <a:ext cx="4091877" cy="4068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Исправить несколько ошибок в работе приложения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E72FBF-46A9-4918-99DD-89BA78470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07" y="1212112"/>
            <a:ext cx="5925496" cy="395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904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ое мероприятие">
  <a:themeElements>
    <a:clrScheme name="Главное мероприятие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Главное мероприятие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ое мероприятие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TM04033927[[fn=Главное мероприятие]]</Template>
  <TotalTime>405</TotalTime>
  <Words>497</Words>
  <Application>Microsoft Office PowerPoint</Application>
  <PresentationFormat>Широкоэкранный</PresentationFormat>
  <Paragraphs>85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Impact</vt:lpstr>
      <vt:lpstr>Главное мероприятие</vt:lpstr>
      <vt:lpstr>Индивидуальный проект Web Text manager</vt:lpstr>
      <vt:lpstr>Идея проекта</vt:lpstr>
      <vt:lpstr>Актуальность проекта</vt:lpstr>
      <vt:lpstr>Цель проекта</vt:lpstr>
      <vt:lpstr>Цель проекта</vt:lpstr>
      <vt:lpstr>Применение проекта</vt:lpstr>
      <vt:lpstr>Структура приложения</vt:lpstr>
      <vt:lpstr>Структура приложения</vt:lpstr>
      <vt:lpstr>перспективы</vt:lpstr>
      <vt:lpstr>перспективы</vt:lpstr>
      <vt:lpstr>выводы</vt:lpstr>
      <vt:lpstr>Благодарю вас за  внимание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Индивидуальный проект Text manager</dc:title>
  <dc:creator>HP</dc:creator>
  <cp:lastModifiedBy>Denis Ladigin</cp:lastModifiedBy>
  <cp:revision>28</cp:revision>
  <dcterms:created xsi:type="dcterms:W3CDTF">2021-11-10T18:30:42Z</dcterms:created>
  <dcterms:modified xsi:type="dcterms:W3CDTF">2022-04-22T08:20:57Z</dcterms:modified>
</cp:coreProperties>
</file>