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4413" y="156754"/>
            <a:ext cx="8915399" cy="22518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 TRAFIC CONTROL AND TICKET MANAGEMENT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6230" y="3169921"/>
            <a:ext cx="517289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: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Mezbahul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Computer Science And Engineering 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Mawlana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Bhashani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Science And Technology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2545" y="3169921"/>
            <a:ext cx="33874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Rakibul Hasan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:CE – 16037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MBSTU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21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347"/>
          </a:xfrm>
        </p:spPr>
        <p:txBody>
          <a:bodyPr/>
          <a:lstStyle/>
          <a:p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Page :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1480458"/>
            <a:ext cx="8911686" cy="5042262"/>
          </a:xfrm>
        </p:spPr>
      </p:pic>
    </p:spTree>
    <p:extLst>
      <p:ext uri="{BB962C8B-B14F-4D97-AF65-F5344CB8AC3E}">
        <p14:creationId xmlns:p14="http://schemas.microsoft.com/office/powerpoint/2010/main" val="39204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5932766" cy="699593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Application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6" y="1733006"/>
            <a:ext cx="8745634" cy="2856411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Passenger can book ticket easily both international and domestic from this system 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easily control the whole system. Like add the new information of plane, update the information and delete the information 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8301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Of The Application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8172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 management system 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of the passenger . Like name , C/O, Photo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international travel needs passport number.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available plane will be shown.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available seat of the selected plane.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cost .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675" y="1489165"/>
            <a:ext cx="8915400" cy="377762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 traffic control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of the system can easily add new information of plane . Like plane name, arrival time , departure time, destination , number of available seat, cost.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information of available plane.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the information of the plane .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413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 Menu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052" y="1450986"/>
            <a:ext cx="7671431" cy="4888854"/>
          </a:xfrm>
        </p:spPr>
      </p:pic>
    </p:spTree>
    <p:extLst>
      <p:ext uri="{BB962C8B-B14F-4D97-AF65-F5344CB8AC3E}">
        <p14:creationId xmlns:p14="http://schemas.microsoft.com/office/powerpoint/2010/main" val="34092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959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Menu :</a:t>
            </a:r>
            <a:endParaRPr lang="en-US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23703"/>
            <a:ext cx="8245232" cy="3971108"/>
          </a:xfrm>
        </p:spPr>
      </p:pic>
    </p:spTree>
    <p:extLst>
      <p:ext uri="{BB962C8B-B14F-4D97-AF65-F5344CB8AC3E}">
        <p14:creationId xmlns:p14="http://schemas.microsoft.com/office/powerpoint/2010/main" val="119019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7639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Control Frame :</a:t>
            </a:r>
            <a:endParaRPr lang="en-US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71749"/>
            <a:ext cx="8744358" cy="4702628"/>
          </a:xfrm>
        </p:spPr>
      </p:pic>
    </p:spTree>
    <p:extLst>
      <p:ext uri="{BB962C8B-B14F-4D97-AF65-F5344CB8AC3E}">
        <p14:creationId xmlns:p14="http://schemas.microsoft.com/office/powerpoint/2010/main" val="37576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43136"/>
          </a:xfrm>
        </p:spPr>
        <p:txBody>
          <a:bodyPr/>
          <a:lstStyle/>
          <a:p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Ticket Management System :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76251"/>
            <a:ext cx="8911687" cy="5050972"/>
          </a:xfrm>
        </p:spPr>
      </p:pic>
    </p:spTree>
    <p:extLst>
      <p:ext uri="{BB962C8B-B14F-4D97-AF65-F5344CB8AC3E}">
        <p14:creationId xmlns:p14="http://schemas.microsoft.com/office/powerpoint/2010/main" val="14058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1181"/>
          </a:xfrm>
        </p:spPr>
        <p:txBody>
          <a:bodyPr/>
          <a:lstStyle/>
          <a:p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Flight :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515291"/>
            <a:ext cx="8911687" cy="5085806"/>
          </a:xfrm>
        </p:spPr>
      </p:pic>
    </p:spTree>
    <p:extLst>
      <p:ext uri="{BB962C8B-B14F-4D97-AF65-F5344CB8AC3E}">
        <p14:creationId xmlns:p14="http://schemas.microsoft.com/office/powerpoint/2010/main" val="21321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</TotalTime>
  <Words>193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Wisp</vt:lpstr>
      <vt:lpstr>AIR TRAFIC CONTROL AND TICKET MANAGEMENT SYSTEM</vt:lpstr>
      <vt:lpstr>Purpose Of The Application</vt:lpstr>
      <vt:lpstr>Feature Of The Application :</vt:lpstr>
      <vt:lpstr>PowerPoint Presentation</vt:lpstr>
      <vt:lpstr>Option Menu :</vt:lpstr>
      <vt:lpstr>Login Menu :</vt:lpstr>
      <vt:lpstr>Flight Control Frame :</vt:lpstr>
      <vt:lpstr>Ticket Management System :</vt:lpstr>
      <vt:lpstr>Search Flight :</vt:lpstr>
      <vt:lpstr>Print Page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TRAFIC CONTROL AND TICKET MANAGEMENT SYSTEM</dc:title>
  <dc:creator>Windows User</dc:creator>
  <cp:lastModifiedBy>Rakibul Hasan</cp:lastModifiedBy>
  <cp:revision>8</cp:revision>
  <dcterms:created xsi:type="dcterms:W3CDTF">2018-04-07T14:52:53Z</dcterms:created>
  <dcterms:modified xsi:type="dcterms:W3CDTF">2018-05-07T08:21:29Z</dcterms:modified>
</cp:coreProperties>
</file>