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8xTCsvBlV/Fg6/iBg5ERgllff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enturyGothic-regular.fntdata"/><Relationship Id="rId21" Type="http://schemas.openxmlformats.org/officeDocument/2006/relationships/font" Target="fonts/Roboto-boldItalic.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INTRODUCTION: Introduce team members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i="0" lang="en-US" sz="1600" u="none" strike="noStrike">
                <a:solidFill>
                  <a:srgbClr val="000000"/>
                </a:solidFill>
                <a:latin typeface="Arial"/>
                <a:ea typeface="Arial"/>
                <a:cs typeface="Arial"/>
                <a:sym typeface="Arial"/>
              </a:rPr>
              <a:t>ANDREW    |    PRACTICAL RESULTS:</a:t>
            </a:r>
            <a:br>
              <a:rPr lang="en-US" sz="1600"/>
            </a:br>
            <a:endParaRPr sz="1600"/>
          </a:p>
          <a:p>
            <a:pPr indent="0" lvl="0" marL="0" rtl="0" algn="l">
              <a:lnSpc>
                <a:spcPct val="100000"/>
              </a:lnSpc>
              <a:spcBef>
                <a:spcPts val="0"/>
              </a:spcBef>
              <a:spcAft>
                <a:spcPts val="0"/>
              </a:spcAft>
              <a:buNone/>
            </a:pPr>
            <a:r>
              <a:rPr lang="en-US" sz="1600"/>
              <a:t>Here is a break down of the value of loans issued. Only 7.5% of the value of total loans default.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US" sz="1600"/>
              <a:t>Our model will label 30% of loan </a:t>
            </a:r>
            <a:r>
              <a:rPr lang="en-US" sz="1600"/>
              <a:t>valuations</a:t>
            </a:r>
            <a:r>
              <a:rPr lang="en-US" sz="1600"/>
              <a:t> as default. This overweighting of the default classification will help Home Credit avoid more toxic loans. </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600"/>
              <a:t>ANDREW    |    Recomendation</a:t>
            </a:r>
            <a:endParaRPr sz="1600"/>
          </a:p>
          <a:p>
            <a:pPr indent="0" lvl="0" marL="0" rtl="0" algn="l">
              <a:lnSpc>
                <a:spcPct val="100000"/>
              </a:lnSpc>
              <a:spcBef>
                <a:spcPts val="0"/>
              </a:spcBef>
              <a:spcAft>
                <a:spcPts val="0"/>
              </a:spcAft>
              <a:buSzPts val="1100"/>
              <a:buNone/>
            </a:pPr>
            <a:r>
              <a:rPr lang="en-US" sz="1600"/>
              <a:t>IMPLEMENT THE MODEL</a:t>
            </a:r>
            <a:endParaRPr sz="1600"/>
          </a:p>
          <a:p>
            <a:pPr indent="-330200" lvl="0" marL="457200" rtl="0" algn="l">
              <a:lnSpc>
                <a:spcPct val="100000"/>
              </a:lnSpc>
              <a:spcBef>
                <a:spcPts val="0"/>
              </a:spcBef>
              <a:spcAft>
                <a:spcPts val="0"/>
              </a:spcAft>
              <a:buSzPts val="1600"/>
              <a:buChar char="●"/>
            </a:pPr>
            <a:r>
              <a:rPr lang="en-US" sz="1600"/>
              <a:t>Run the old model to compare the impact to Home Credit’s profit margin</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US" sz="1600"/>
              <a:t>UPGRADE THE MODEL</a:t>
            </a:r>
            <a:endParaRPr sz="1600"/>
          </a:p>
          <a:p>
            <a:pPr indent="-330200" lvl="0" marL="457200" rtl="0" algn="l">
              <a:lnSpc>
                <a:spcPct val="100000"/>
              </a:lnSpc>
              <a:spcBef>
                <a:spcPts val="0"/>
              </a:spcBef>
              <a:spcAft>
                <a:spcPts val="0"/>
              </a:spcAft>
              <a:buSzPts val="1600"/>
              <a:buChar char="●"/>
            </a:pPr>
            <a:r>
              <a:rPr lang="en-US" sz="1600"/>
              <a:t>New information provided on Home Credit loan applications</a:t>
            </a:r>
            <a:endParaRPr sz="1600"/>
          </a:p>
          <a:p>
            <a:pPr indent="-330200" lvl="0" marL="457200" rtl="0" algn="l">
              <a:lnSpc>
                <a:spcPct val="100000"/>
              </a:lnSpc>
              <a:spcBef>
                <a:spcPts val="0"/>
              </a:spcBef>
              <a:spcAft>
                <a:spcPts val="0"/>
              </a:spcAft>
              <a:buSzPts val="1600"/>
              <a:buChar char="●"/>
            </a:pPr>
            <a:r>
              <a:rPr lang="en-US" sz="1600"/>
              <a:t>Future market data acquisition</a:t>
            </a:r>
            <a:endParaRPr sz="1600"/>
          </a:p>
          <a:p>
            <a:pPr indent="-330200" lvl="0" marL="457200" rtl="0" algn="l">
              <a:lnSpc>
                <a:spcPct val="100000"/>
              </a:lnSpc>
              <a:spcBef>
                <a:spcPts val="0"/>
              </a:spcBef>
              <a:spcAft>
                <a:spcPts val="0"/>
              </a:spcAft>
              <a:buSzPts val="1600"/>
              <a:buChar char="●"/>
            </a:pPr>
            <a:r>
              <a:rPr lang="en-US" sz="1600"/>
              <a:t>Required to stay competitive</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BUSINESS PROBLEM &amp; PURPOSE OF THE PROJECT: Discuss what Home Credit is, how they make money, how they compete against traditional loan companies.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MODEL IMPACT ON BOTTOM LINE: How will model performance translate to additional revenue and/or profit for Home Credit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MAJORITY CLASS: Discuss that currently, 8% of issued loans default.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PREDICTORS: Home Credit supplied over 100 attributes for each application! Which of these attributes are actually useful? Here, we list some of the most influential predictors that determine if an applicant is likely to default on their potential loan.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815f3cc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815f3cc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Discuss Model Performance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600">
                <a:solidFill>
                  <a:srgbClr val="444746"/>
                </a:solidFill>
                <a:highlight>
                  <a:srgbClr val="FFFFFF"/>
                </a:highlight>
                <a:latin typeface="Roboto"/>
                <a:ea typeface="Roboto"/>
                <a:cs typeface="Roboto"/>
                <a:sym typeface="Roboto"/>
              </a:rPr>
              <a:t>ANDREW    |    </a:t>
            </a:r>
            <a:r>
              <a:rPr lang="en-US" sz="1600">
                <a:solidFill>
                  <a:srgbClr val="444746"/>
                </a:solidFill>
                <a:highlight>
                  <a:srgbClr val="FFFFFF"/>
                </a:highlight>
                <a:latin typeface="Roboto"/>
                <a:ea typeface="Roboto"/>
                <a:cs typeface="Roboto"/>
                <a:sym typeface="Roboto"/>
              </a:rPr>
              <a:t>MODEL IMPACT: </a:t>
            </a:r>
            <a:endParaRPr sz="1600">
              <a:solidFill>
                <a:srgbClr val="444746"/>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650">
              <a:solidFill>
                <a:srgbClr val="444746"/>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US" sz="1650">
                <a:solidFill>
                  <a:srgbClr val="444746"/>
                </a:solidFill>
                <a:highlight>
                  <a:srgbClr val="FFFFFF"/>
                </a:highlight>
                <a:latin typeface="Roboto"/>
                <a:ea typeface="Roboto"/>
                <a:cs typeface="Roboto"/>
                <a:sym typeface="Roboto"/>
              </a:rPr>
              <a:t>You may be asking yourself, why would we want a model that has a lower accuracy than the majority predictor? </a:t>
            </a:r>
            <a:br>
              <a:rPr lang="en-US" sz="1650">
                <a:solidFill>
                  <a:srgbClr val="444746"/>
                </a:solidFill>
                <a:highlight>
                  <a:srgbClr val="FFFFFF"/>
                </a:highlight>
                <a:latin typeface="Roboto"/>
                <a:ea typeface="Roboto"/>
                <a:cs typeface="Roboto"/>
                <a:sym typeface="Roboto"/>
              </a:rPr>
            </a:br>
            <a:br>
              <a:rPr lang="en-US" sz="1650">
                <a:solidFill>
                  <a:srgbClr val="444746"/>
                </a:solidFill>
                <a:highlight>
                  <a:srgbClr val="FFFFFF"/>
                </a:highlight>
                <a:latin typeface="Roboto"/>
                <a:ea typeface="Roboto"/>
                <a:cs typeface="Roboto"/>
                <a:sym typeface="Roboto"/>
              </a:rPr>
            </a:br>
            <a:r>
              <a:rPr lang="en-US" sz="1650">
                <a:solidFill>
                  <a:srgbClr val="444746"/>
                </a:solidFill>
                <a:highlight>
                  <a:srgbClr val="FFFFFF"/>
                </a:highlight>
                <a:latin typeface="Roboto"/>
                <a:ea typeface="Roboto"/>
                <a:cs typeface="Roboto"/>
                <a:sym typeface="Roboto"/>
              </a:rPr>
              <a:t>When it comes to the loan business, the cost of </a:t>
            </a:r>
            <a:r>
              <a:rPr lang="en-US" sz="1650">
                <a:solidFill>
                  <a:srgbClr val="444746"/>
                </a:solidFill>
                <a:highlight>
                  <a:srgbClr val="FFFFFF"/>
                </a:highlight>
                <a:latin typeface="Roboto"/>
                <a:ea typeface="Roboto"/>
                <a:cs typeface="Roboto"/>
                <a:sym typeface="Roboto"/>
              </a:rPr>
              <a:t>issuing a loan that defaults is </a:t>
            </a:r>
            <a:r>
              <a:rPr b="1" lang="en-US" sz="1650">
                <a:solidFill>
                  <a:srgbClr val="444746"/>
                </a:solidFill>
                <a:highlight>
                  <a:srgbClr val="FFFFFF"/>
                </a:highlight>
                <a:latin typeface="Roboto"/>
                <a:ea typeface="Roboto"/>
                <a:cs typeface="Roboto"/>
                <a:sym typeface="Roboto"/>
              </a:rPr>
              <a:t>significantly</a:t>
            </a:r>
            <a:r>
              <a:rPr lang="en-US" sz="1650">
                <a:solidFill>
                  <a:srgbClr val="444746"/>
                </a:solidFill>
                <a:highlight>
                  <a:srgbClr val="FFFFFF"/>
                </a:highlight>
                <a:latin typeface="Roboto"/>
                <a:ea typeface="Roboto"/>
                <a:cs typeface="Roboto"/>
                <a:sym typeface="Roboto"/>
              </a:rPr>
              <a:t> higher than the profit from writing a single successful loan. You may need to write 5….10……25 successful loans to have enough profit to cover one bad loan.</a:t>
            </a:r>
            <a:endParaRPr sz="1650">
              <a:solidFill>
                <a:srgbClr val="444746"/>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650">
              <a:solidFill>
                <a:srgbClr val="444746"/>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US" sz="1650">
                <a:solidFill>
                  <a:srgbClr val="444746"/>
                </a:solidFill>
                <a:highlight>
                  <a:srgbClr val="FFFFFF"/>
                </a:highlight>
                <a:latin typeface="Roboto"/>
                <a:ea typeface="Roboto"/>
                <a:cs typeface="Roboto"/>
                <a:sym typeface="Roboto"/>
              </a:rPr>
              <a:t>While this may decrease overall revenue as Home Credit writes fewer loans; however, this will increase Home Credit’s profit margin.</a:t>
            </a:r>
            <a:endParaRPr sz="1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313259" y="457201"/>
            <a:ext cx="6507167" cy="24003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3600"/>
              <a:buFont typeface="Times New Roman"/>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1313259" y="2914650"/>
            <a:ext cx="6507167" cy="1428750"/>
          </a:xfrm>
          <a:prstGeom prst="rect">
            <a:avLst/>
          </a:prstGeom>
          <a:noFill/>
          <a:ln>
            <a:noFill/>
          </a:ln>
        </p:spPr>
        <p:txBody>
          <a:bodyPr anchorCtr="0" anchor="t" bIns="45700" lIns="91425" spcFirstLastPara="1" rIns="91425" wrap="square" tIns="45700">
            <a:normAutofit/>
          </a:bodyPr>
          <a:lstStyle>
            <a:lvl1pPr lvl="0" algn="ctr">
              <a:spcBef>
                <a:spcPts val="315"/>
              </a:spcBef>
              <a:spcAft>
                <a:spcPts val="0"/>
              </a:spcAft>
              <a:buSzPts val="1575"/>
              <a:buNone/>
              <a:defRPr sz="1575">
                <a:solidFill>
                  <a:schemeClr val="lt1"/>
                </a:solidFill>
              </a:defRPr>
            </a:lvl1pPr>
            <a:lvl2pPr lvl="1" algn="ctr">
              <a:spcBef>
                <a:spcPts val="450"/>
              </a:spcBef>
              <a:spcAft>
                <a:spcPts val="0"/>
              </a:spcAft>
              <a:buSzPts val="1350"/>
              <a:buNone/>
              <a:defRPr>
                <a:solidFill>
                  <a:schemeClr val="lt1"/>
                </a:solidFill>
              </a:defRPr>
            </a:lvl2pPr>
            <a:lvl3pPr lvl="2" algn="ctr">
              <a:spcBef>
                <a:spcPts val="450"/>
              </a:spcBef>
              <a:spcAft>
                <a:spcPts val="0"/>
              </a:spcAft>
              <a:buSzPts val="1200"/>
              <a:buNone/>
              <a:defRPr>
                <a:solidFill>
                  <a:schemeClr val="lt1"/>
                </a:solidFill>
              </a:defRPr>
            </a:lvl3pPr>
            <a:lvl4pPr lvl="3" algn="ctr">
              <a:spcBef>
                <a:spcPts val="450"/>
              </a:spcBef>
              <a:spcAft>
                <a:spcPts val="0"/>
              </a:spcAft>
              <a:buSzPts val="1050"/>
              <a:buNone/>
              <a:defRPr>
                <a:solidFill>
                  <a:schemeClr val="lt1"/>
                </a:solidFill>
              </a:defRPr>
            </a:lvl4pPr>
            <a:lvl5pPr lvl="4" algn="ctr">
              <a:spcBef>
                <a:spcPts val="450"/>
              </a:spcBef>
              <a:spcAft>
                <a:spcPts val="0"/>
              </a:spcAft>
              <a:buSzPts val="1050"/>
              <a:buNone/>
              <a:defRPr>
                <a:solidFill>
                  <a:schemeClr val="lt1"/>
                </a:solidFill>
              </a:defRPr>
            </a:lvl5pPr>
            <a:lvl6pPr lvl="5" algn="ctr">
              <a:spcBef>
                <a:spcPts val="450"/>
              </a:spcBef>
              <a:spcAft>
                <a:spcPts val="0"/>
              </a:spcAft>
              <a:buSzPts val="900"/>
              <a:buNone/>
              <a:defRPr>
                <a:solidFill>
                  <a:schemeClr val="lt1"/>
                </a:solidFill>
              </a:defRPr>
            </a:lvl6pPr>
            <a:lvl7pPr lvl="6" algn="ctr">
              <a:spcBef>
                <a:spcPts val="450"/>
              </a:spcBef>
              <a:spcAft>
                <a:spcPts val="0"/>
              </a:spcAft>
              <a:buSzPts val="900"/>
              <a:buNone/>
              <a:defRPr>
                <a:solidFill>
                  <a:schemeClr val="lt1"/>
                </a:solidFill>
              </a:defRPr>
            </a:lvl7pPr>
            <a:lvl8pPr lvl="7" algn="ctr">
              <a:spcBef>
                <a:spcPts val="450"/>
              </a:spcBef>
              <a:spcAft>
                <a:spcPts val="0"/>
              </a:spcAft>
              <a:buSzPts val="900"/>
              <a:buNone/>
              <a:defRPr>
                <a:solidFill>
                  <a:schemeClr val="lt1"/>
                </a:solidFill>
              </a:defRPr>
            </a:lvl8pPr>
            <a:lvl9pPr lvl="8" algn="ctr">
              <a:spcBef>
                <a:spcPts val="450"/>
              </a:spcBef>
              <a:spcAft>
                <a:spcPts val="450"/>
              </a:spcAft>
              <a:buSzPts val="900"/>
              <a:buNone/>
              <a:defRPr>
                <a:solidFill>
                  <a:schemeClr val="lt1"/>
                </a:solidFill>
              </a:defRPr>
            </a:lvl9pPr>
          </a:lstStyle>
          <a:p/>
        </p:txBody>
      </p:sp>
      <p:sp>
        <p:nvSpPr>
          <p:cNvPr id="14" name="Google Shape;14;p13"/>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2"/>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856058" y="1200150"/>
            <a:ext cx="4000501" cy="1028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100"/>
              <a:buFont typeface="Times New Roman"/>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pic"/>
          </p:nvPr>
        </p:nvSpPr>
        <p:spPr>
          <a:xfrm>
            <a:off x="5575300" y="-13716"/>
            <a:ext cx="2457449" cy="5177790"/>
          </a:xfrm>
          <a:prstGeom prst="rect">
            <a:avLst/>
          </a:prstGeom>
          <a:noFill/>
          <a:ln cap="flat" cmpd="sng" w="38100">
            <a:solidFill>
              <a:schemeClr val="dk2"/>
            </a:solidFill>
            <a:prstDash val="solid"/>
            <a:round/>
            <a:headEnd len="sm" w="sm" type="none"/>
            <a:tailEnd len="sm" w="sm" type="none"/>
          </a:ln>
        </p:spPr>
      </p:sp>
      <p:sp>
        <p:nvSpPr>
          <p:cNvPr id="71" name="Google Shape;71;p23"/>
          <p:cNvSpPr txBox="1"/>
          <p:nvPr>
            <p:ph idx="1" type="body"/>
          </p:nvPr>
        </p:nvSpPr>
        <p:spPr>
          <a:xfrm>
            <a:off x="856058" y="2228850"/>
            <a:ext cx="4000501" cy="1371600"/>
          </a:xfrm>
          <a:prstGeom prst="rect">
            <a:avLst/>
          </a:prstGeom>
          <a:noFill/>
          <a:ln>
            <a:noFill/>
          </a:ln>
        </p:spPr>
        <p:txBody>
          <a:bodyPr anchorCtr="0" anchor="ctr" bIns="45700" lIns="91425" spcFirstLastPara="1" rIns="91425" wrap="square" tIns="45700">
            <a:normAutofit/>
          </a:bodyPr>
          <a:lstStyle>
            <a:lvl1pPr indent="-228600" lvl="0" marL="457200" algn="l">
              <a:spcBef>
                <a:spcPts val="270"/>
              </a:spcBef>
              <a:spcAft>
                <a:spcPts val="0"/>
              </a:spcAft>
              <a:buSzPts val="1350"/>
              <a:buNone/>
              <a:defRPr sz="1350"/>
            </a:lvl1pPr>
            <a:lvl2pPr indent="-228600" lvl="1" marL="914400" algn="l">
              <a:spcBef>
                <a:spcPts val="450"/>
              </a:spcBef>
              <a:spcAft>
                <a:spcPts val="0"/>
              </a:spcAft>
              <a:buSzPts val="900"/>
              <a:buNone/>
              <a:defRPr sz="900"/>
            </a:lvl2pPr>
            <a:lvl3pPr indent="-228600" lvl="2" marL="1371600" algn="l">
              <a:spcBef>
                <a:spcPts val="450"/>
              </a:spcBef>
              <a:spcAft>
                <a:spcPts val="0"/>
              </a:spcAft>
              <a:buSzPts val="750"/>
              <a:buNone/>
              <a:defRPr sz="750"/>
            </a:lvl3pPr>
            <a:lvl4pPr indent="-228600" lvl="3" marL="1828800" algn="l">
              <a:spcBef>
                <a:spcPts val="450"/>
              </a:spcBef>
              <a:spcAft>
                <a:spcPts val="0"/>
              </a:spcAft>
              <a:buSzPts val="675"/>
              <a:buNone/>
              <a:defRPr sz="675"/>
            </a:lvl4pPr>
            <a:lvl5pPr indent="-228600" lvl="4" marL="2286000" algn="l">
              <a:spcBef>
                <a:spcPts val="450"/>
              </a:spcBef>
              <a:spcAft>
                <a:spcPts val="0"/>
              </a:spcAft>
              <a:buSzPts val="675"/>
              <a:buNone/>
              <a:defRPr sz="675"/>
            </a:lvl5pPr>
            <a:lvl6pPr indent="-228600" lvl="5" marL="2743200" algn="l">
              <a:spcBef>
                <a:spcPts val="450"/>
              </a:spcBef>
              <a:spcAft>
                <a:spcPts val="0"/>
              </a:spcAft>
              <a:buSzPts val="675"/>
              <a:buNone/>
              <a:defRPr sz="675"/>
            </a:lvl6pPr>
            <a:lvl7pPr indent="-228600" lvl="6" marL="3200400" algn="l">
              <a:spcBef>
                <a:spcPts val="450"/>
              </a:spcBef>
              <a:spcAft>
                <a:spcPts val="0"/>
              </a:spcAft>
              <a:buSzPts val="675"/>
              <a:buNone/>
              <a:defRPr sz="675"/>
            </a:lvl7pPr>
            <a:lvl8pPr indent="-228600" lvl="7" marL="3657600" algn="l">
              <a:spcBef>
                <a:spcPts val="450"/>
              </a:spcBef>
              <a:spcAft>
                <a:spcPts val="0"/>
              </a:spcAft>
              <a:buSzPts val="675"/>
              <a:buNone/>
              <a:defRPr sz="675"/>
            </a:lvl8pPr>
            <a:lvl9pPr indent="-228600" lvl="8" marL="4114800" algn="l">
              <a:spcBef>
                <a:spcPts val="450"/>
              </a:spcBef>
              <a:spcAft>
                <a:spcPts val="450"/>
              </a:spcAft>
              <a:buSzPts val="675"/>
              <a:buNone/>
              <a:defRPr sz="675"/>
            </a:lvl9pPr>
          </a:lstStyle>
          <a:p/>
        </p:txBody>
      </p:sp>
      <p:sp>
        <p:nvSpPr>
          <p:cNvPr id="72" name="Google Shape;72;p23"/>
          <p:cNvSpPr txBox="1"/>
          <p:nvPr>
            <p:ph idx="10" type="dt"/>
          </p:nvPr>
        </p:nvSpPr>
        <p:spPr>
          <a:xfrm>
            <a:off x="4799409" y="4412457"/>
            <a:ext cx="6858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856059" y="4412457"/>
            <a:ext cx="38290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8056960" y="4412457"/>
            <a:ext cx="2419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24"/>
          <p:cNvSpPr txBox="1"/>
          <p:nvPr>
            <p:ph type="title"/>
          </p:nvPr>
        </p:nvSpPr>
        <p:spPr>
          <a:xfrm>
            <a:off x="856060" y="3549649"/>
            <a:ext cx="7429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Font typeface="Times New Roman"/>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p:nvPr>
            <p:ph idx="2" type="pic"/>
          </p:nvPr>
        </p:nvSpPr>
        <p:spPr>
          <a:xfrm>
            <a:off x="1484709" y="699084"/>
            <a:ext cx="6169458" cy="2373732"/>
          </a:xfrm>
          <a:prstGeom prst="roundRect">
            <a:avLst>
              <a:gd fmla="val 4380" name="adj"/>
            </a:avLst>
          </a:prstGeom>
          <a:noFill/>
          <a:ln cap="flat" cmpd="sng" w="38100">
            <a:solidFill>
              <a:schemeClr val="dk2"/>
            </a:solidFill>
            <a:prstDash val="solid"/>
            <a:round/>
            <a:headEnd len="sm" w="sm" type="none"/>
            <a:tailEnd len="sm" w="sm" type="none"/>
          </a:ln>
        </p:spPr>
      </p:sp>
      <p:sp>
        <p:nvSpPr>
          <p:cNvPr id="78" name="Google Shape;78;p24"/>
          <p:cNvSpPr txBox="1"/>
          <p:nvPr>
            <p:ph idx="1" type="body"/>
          </p:nvPr>
        </p:nvSpPr>
        <p:spPr>
          <a:xfrm>
            <a:off x="856060" y="3974702"/>
            <a:ext cx="7429500" cy="370284"/>
          </a:xfrm>
          <a:prstGeom prst="rect">
            <a:avLst/>
          </a:prstGeom>
          <a:noFill/>
          <a:ln>
            <a:noFill/>
          </a:ln>
        </p:spPr>
        <p:txBody>
          <a:bodyPr anchorCtr="0" anchor="ctr" bIns="45700" lIns="91425" spcFirstLastPara="1" rIns="91425" wrap="square" tIns="45700">
            <a:normAutofit/>
          </a:bodyPr>
          <a:lstStyle>
            <a:lvl1pPr indent="-228600" lvl="0" marL="457200" algn="l">
              <a:spcBef>
                <a:spcPts val="210"/>
              </a:spcBef>
              <a:spcAft>
                <a:spcPts val="0"/>
              </a:spcAft>
              <a:buSzPts val="1050"/>
              <a:buNone/>
              <a:defRPr sz="1050"/>
            </a:lvl1pPr>
            <a:lvl2pPr indent="-228600" lvl="1" marL="914400" algn="l">
              <a:spcBef>
                <a:spcPts val="450"/>
              </a:spcBef>
              <a:spcAft>
                <a:spcPts val="0"/>
              </a:spcAft>
              <a:buSzPts val="900"/>
              <a:buNone/>
              <a:defRPr sz="900"/>
            </a:lvl2pPr>
            <a:lvl3pPr indent="-228600" lvl="2" marL="1371600" algn="l">
              <a:spcBef>
                <a:spcPts val="450"/>
              </a:spcBef>
              <a:spcAft>
                <a:spcPts val="0"/>
              </a:spcAft>
              <a:buSzPts val="750"/>
              <a:buNone/>
              <a:defRPr sz="750"/>
            </a:lvl3pPr>
            <a:lvl4pPr indent="-228600" lvl="3" marL="1828800" algn="l">
              <a:spcBef>
                <a:spcPts val="450"/>
              </a:spcBef>
              <a:spcAft>
                <a:spcPts val="0"/>
              </a:spcAft>
              <a:buSzPts val="675"/>
              <a:buNone/>
              <a:defRPr sz="675"/>
            </a:lvl4pPr>
            <a:lvl5pPr indent="-228600" lvl="4" marL="2286000" algn="l">
              <a:spcBef>
                <a:spcPts val="450"/>
              </a:spcBef>
              <a:spcAft>
                <a:spcPts val="0"/>
              </a:spcAft>
              <a:buSzPts val="675"/>
              <a:buNone/>
              <a:defRPr sz="675"/>
            </a:lvl5pPr>
            <a:lvl6pPr indent="-228600" lvl="5" marL="2743200" algn="l">
              <a:spcBef>
                <a:spcPts val="450"/>
              </a:spcBef>
              <a:spcAft>
                <a:spcPts val="0"/>
              </a:spcAft>
              <a:buSzPts val="675"/>
              <a:buNone/>
              <a:defRPr sz="675"/>
            </a:lvl6pPr>
            <a:lvl7pPr indent="-228600" lvl="6" marL="3200400" algn="l">
              <a:spcBef>
                <a:spcPts val="450"/>
              </a:spcBef>
              <a:spcAft>
                <a:spcPts val="0"/>
              </a:spcAft>
              <a:buSzPts val="675"/>
              <a:buNone/>
              <a:defRPr sz="675"/>
            </a:lvl7pPr>
            <a:lvl8pPr indent="-228600" lvl="7" marL="3657600" algn="l">
              <a:spcBef>
                <a:spcPts val="450"/>
              </a:spcBef>
              <a:spcAft>
                <a:spcPts val="0"/>
              </a:spcAft>
              <a:buSzPts val="675"/>
              <a:buNone/>
              <a:defRPr sz="675"/>
            </a:lvl8pPr>
            <a:lvl9pPr indent="-228600" lvl="8" marL="4114800" algn="l">
              <a:spcBef>
                <a:spcPts val="450"/>
              </a:spcBef>
              <a:spcAft>
                <a:spcPts val="450"/>
              </a:spcAft>
              <a:buSzPts val="675"/>
              <a:buNone/>
              <a:defRPr sz="675"/>
            </a:lvl9pPr>
          </a:lstStyle>
          <a:p/>
        </p:txBody>
      </p:sp>
      <p:sp>
        <p:nvSpPr>
          <p:cNvPr id="79" name="Google Shape;79;p24"/>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2" name="Shape 82"/>
        <p:cNvGrpSpPr/>
        <p:nvPr/>
      </p:nvGrpSpPr>
      <p:grpSpPr>
        <a:xfrm>
          <a:off x="0" y="0"/>
          <a:ext cx="0" cy="0"/>
          <a:chOff x="0" y="0"/>
          <a:chExt cx="0" cy="0"/>
        </a:xfrm>
      </p:grpSpPr>
      <p:sp>
        <p:nvSpPr>
          <p:cNvPr id="83" name="Google Shape;83;p25"/>
          <p:cNvSpPr txBox="1"/>
          <p:nvPr>
            <p:ph type="title"/>
          </p:nvPr>
        </p:nvSpPr>
        <p:spPr>
          <a:xfrm>
            <a:off x="856059" y="457201"/>
            <a:ext cx="7429499" cy="23431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Times New Roman"/>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 type="body"/>
          </p:nvPr>
        </p:nvSpPr>
        <p:spPr>
          <a:xfrm>
            <a:off x="856058" y="3257550"/>
            <a:ext cx="7429500" cy="1085850"/>
          </a:xfrm>
          <a:prstGeom prst="rect">
            <a:avLst/>
          </a:prstGeom>
          <a:noFill/>
          <a:ln>
            <a:noFill/>
          </a:ln>
        </p:spPr>
        <p:txBody>
          <a:bodyPr anchorCtr="0" anchor="ctr" bIns="45700" lIns="91425" spcFirstLastPara="1" rIns="91425" wrap="square" tIns="45700">
            <a:normAutofit/>
          </a:bodyPr>
          <a:lstStyle>
            <a:lvl1pPr indent="-228600" lvl="0" marL="457200" algn="l">
              <a:spcBef>
                <a:spcPts val="300"/>
              </a:spcBef>
              <a:spcAft>
                <a:spcPts val="0"/>
              </a:spcAft>
              <a:buSzPts val="1500"/>
              <a:buNone/>
              <a:defRPr sz="1500">
                <a:solidFill>
                  <a:schemeClr val="lt1"/>
                </a:solidFill>
              </a:defRPr>
            </a:lvl1pPr>
            <a:lvl2pPr indent="-228600" lvl="1" marL="914400" algn="l">
              <a:spcBef>
                <a:spcPts val="450"/>
              </a:spcBef>
              <a:spcAft>
                <a:spcPts val="0"/>
              </a:spcAft>
              <a:buSzPts val="1350"/>
              <a:buNone/>
              <a:defRPr sz="1350">
                <a:solidFill>
                  <a:schemeClr val="lt1"/>
                </a:solidFill>
              </a:defRPr>
            </a:lvl2pPr>
            <a:lvl3pPr indent="-228600" lvl="2" marL="1371600" algn="l">
              <a:spcBef>
                <a:spcPts val="450"/>
              </a:spcBef>
              <a:spcAft>
                <a:spcPts val="0"/>
              </a:spcAft>
              <a:buSzPts val="1200"/>
              <a:buNone/>
              <a:defRPr sz="1200">
                <a:solidFill>
                  <a:schemeClr val="lt1"/>
                </a:solidFill>
              </a:defRPr>
            </a:lvl3pPr>
            <a:lvl4pPr indent="-228600" lvl="3" marL="1828800" algn="l">
              <a:spcBef>
                <a:spcPts val="450"/>
              </a:spcBef>
              <a:spcAft>
                <a:spcPts val="0"/>
              </a:spcAft>
              <a:buSzPts val="1050"/>
              <a:buNone/>
              <a:defRPr sz="1050">
                <a:solidFill>
                  <a:schemeClr val="lt1"/>
                </a:solidFill>
              </a:defRPr>
            </a:lvl4pPr>
            <a:lvl5pPr indent="-228600" lvl="4" marL="2286000" algn="l">
              <a:spcBef>
                <a:spcPts val="450"/>
              </a:spcBef>
              <a:spcAft>
                <a:spcPts val="0"/>
              </a:spcAft>
              <a:buSzPts val="1050"/>
              <a:buNone/>
              <a:defRPr sz="1050">
                <a:solidFill>
                  <a:schemeClr val="lt1"/>
                </a:solidFill>
              </a:defRPr>
            </a:lvl5pPr>
            <a:lvl6pPr indent="-228600" lvl="5" marL="2743200" algn="l">
              <a:spcBef>
                <a:spcPts val="450"/>
              </a:spcBef>
              <a:spcAft>
                <a:spcPts val="0"/>
              </a:spcAft>
              <a:buSzPts val="1050"/>
              <a:buNone/>
              <a:defRPr sz="1050">
                <a:solidFill>
                  <a:schemeClr val="lt1"/>
                </a:solidFill>
              </a:defRPr>
            </a:lvl6pPr>
            <a:lvl7pPr indent="-228600" lvl="6" marL="3200400" algn="l">
              <a:spcBef>
                <a:spcPts val="450"/>
              </a:spcBef>
              <a:spcAft>
                <a:spcPts val="0"/>
              </a:spcAft>
              <a:buSzPts val="1050"/>
              <a:buNone/>
              <a:defRPr sz="1050">
                <a:solidFill>
                  <a:schemeClr val="lt1"/>
                </a:solidFill>
              </a:defRPr>
            </a:lvl7pPr>
            <a:lvl8pPr indent="-228600" lvl="7" marL="3657600" algn="l">
              <a:spcBef>
                <a:spcPts val="450"/>
              </a:spcBef>
              <a:spcAft>
                <a:spcPts val="0"/>
              </a:spcAft>
              <a:buSzPts val="1050"/>
              <a:buNone/>
              <a:defRPr sz="1050">
                <a:solidFill>
                  <a:schemeClr val="lt1"/>
                </a:solidFill>
              </a:defRPr>
            </a:lvl8pPr>
            <a:lvl9pPr indent="-228600" lvl="8" marL="4114800" algn="l">
              <a:spcBef>
                <a:spcPts val="450"/>
              </a:spcBef>
              <a:spcAft>
                <a:spcPts val="450"/>
              </a:spcAft>
              <a:buSzPts val="1050"/>
              <a:buNone/>
              <a:defRPr sz="1050">
                <a:solidFill>
                  <a:schemeClr val="lt1"/>
                </a:solidFill>
              </a:defRPr>
            </a:lvl9pPr>
          </a:lstStyle>
          <a:p/>
        </p:txBody>
      </p:sp>
      <p:sp>
        <p:nvSpPr>
          <p:cNvPr id="85" name="Google Shape;85;p25"/>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8" name="Shape 88"/>
        <p:cNvGrpSpPr/>
        <p:nvPr/>
      </p:nvGrpSpPr>
      <p:grpSpPr>
        <a:xfrm>
          <a:off x="0" y="0"/>
          <a:ext cx="0" cy="0"/>
          <a:chOff x="0" y="0"/>
          <a:chExt cx="0" cy="0"/>
        </a:xfrm>
      </p:grpSpPr>
      <p:sp>
        <p:nvSpPr>
          <p:cNvPr id="89" name="Google Shape;89;p26"/>
          <p:cNvSpPr txBox="1"/>
          <p:nvPr/>
        </p:nvSpPr>
        <p:spPr>
          <a:xfrm>
            <a:off x="627459"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6000"/>
              <a:buFont typeface="Arial"/>
              <a:buNone/>
            </a:pPr>
            <a:r>
              <a:rPr b="0" lang="en-US" sz="6000" cap="none">
                <a:solidFill>
                  <a:schemeClr val="accent1"/>
                </a:solidFill>
                <a:latin typeface="Arial"/>
                <a:ea typeface="Arial"/>
                <a:cs typeface="Arial"/>
                <a:sym typeface="Arial"/>
              </a:rPr>
              <a:t>“</a:t>
            </a:r>
            <a:endParaRPr/>
          </a:p>
        </p:txBody>
      </p:sp>
      <p:sp>
        <p:nvSpPr>
          <p:cNvPr id="90" name="Google Shape;90;p26"/>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accent1"/>
              </a:buClr>
              <a:buSzPts val="6000"/>
              <a:buFont typeface="Arial"/>
              <a:buNone/>
            </a:pPr>
            <a:r>
              <a:rPr b="0" lang="en-US" sz="6000" cap="none">
                <a:solidFill>
                  <a:schemeClr val="accent1"/>
                </a:solidFill>
                <a:latin typeface="Arial"/>
                <a:ea typeface="Arial"/>
                <a:cs typeface="Arial"/>
                <a:sym typeface="Arial"/>
              </a:rPr>
              <a:t>”</a:t>
            </a:r>
            <a:endParaRPr/>
          </a:p>
        </p:txBody>
      </p:sp>
      <p:sp>
        <p:nvSpPr>
          <p:cNvPr id="91" name="Google Shape;91;p26"/>
          <p:cNvSpPr txBox="1"/>
          <p:nvPr>
            <p:ph type="title"/>
          </p:nvPr>
        </p:nvSpPr>
        <p:spPr>
          <a:xfrm>
            <a:off x="1084659" y="457201"/>
            <a:ext cx="6972299" cy="20573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Times New Roman"/>
              <a:buNone/>
              <a:defRPr b="0" sz="24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 type="body"/>
          </p:nvPr>
        </p:nvSpPr>
        <p:spPr>
          <a:xfrm>
            <a:off x="1256109" y="2514600"/>
            <a:ext cx="6629402" cy="285750"/>
          </a:xfrm>
          <a:prstGeom prst="rect">
            <a:avLst/>
          </a:prstGeom>
          <a:noFill/>
          <a:ln>
            <a:noFill/>
          </a:ln>
        </p:spPr>
        <p:txBody>
          <a:bodyPr anchorCtr="0" anchor="ctr" bIns="45700" lIns="91425" spcFirstLastPara="1" rIns="91425" wrap="square" tIns="45700">
            <a:normAutofit/>
          </a:bodyPr>
          <a:lstStyle>
            <a:lvl1pPr indent="-228600" lvl="0" marL="457200" algn="l">
              <a:spcBef>
                <a:spcPts val="300"/>
              </a:spcBef>
              <a:spcAft>
                <a:spcPts val="0"/>
              </a:spcAft>
              <a:buSzPts val="1500"/>
              <a:buFont typeface="Arial"/>
              <a:buNone/>
              <a:defRPr/>
            </a:lvl1pPr>
            <a:lvl2pPr indent="-228600" lvl="1" marL="914400" algn="l">
              <a:spcBef>
                <a:spcPts val="450"/>
              </a:spcBef>
              <a:spcAft>
                <a:spcPts val="0"/>
              </a:spcAft>
              <a:buSzPts val="1350"/>
              <a:buFont typeface="Arial"/>
              <a:buNone/>
              <a:defRPr/>
            </a:lvl2pPr>
            <a:lvl3pPr indent="-228600" lvl="2" marL="1371600" algn="l">
              <a:spcBef>
                <a:spcPts val="450"/>
              </a:spcBef>
              <a:spcAft>
                <a:spcPts val="0"/>
              </a:spcAft>
              <a:buSzPts val="1200"/>
              <a:buFont typeface="Arial"/>
              <a:buNone/>
              <a:defRPr/>
            </a:lvl3pPr>
            <a:lvl4pPr indent="-228600" lvl="3" marL="1828800" algn="l">
              <a:spcBef>
                <a:spcPts val="450"/>
              </a:spcBef>
              <a:spcAft>
                <a:spcPts val="0"/>
              </a:spcAft>
              <a:buSzPts val="1050"/>
              <a:buFont typeface="Arial"/>
              <a:buNone/>
              <a:defRPr/>
            </a:lvl4pPr>
            <a:lvl5pPr indent="-228600" lvl="4" marL="2286000" algn="l">
              <a:spcBef>
                <a:spcPts val="450"/>
              </a:spcBef>
              <a:spcAft>
                <a:spcPts val="0"/>
              </a:spcAft>
              <a:buSzPts val="1050"/>
              <a:buFont typeface="Arial"/>
              <a:buNone/>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93" name="Google Shape;93;p26"/>
          <p:cNvSpPr txBox="1"/>
          <p:nvPr>
            <p:ph idx="2" type="body"/>
          </p:nvPr>
        </p:nvSpPr>
        <p:spPr>
          <a:xfrm>
            <a:off x="856058" y="3257550"/>
            <a:ext cx="7429500" cy="1085850"/>
          </a:xfrm>
          <a:prstGeom prst="rect">
            <a:avLst/>
          </a:prstGeom>
          <a:noFill/>
          <a:ln>
            <a:noFill/>
          </a:ln>
        </p:spPr>
        <p:txBody>
          <a:bodyPr anchorCtr="0" anchor="ctr" bIns="45700" lIns="91425" spcFirstLastPara="1" rIns="91425" wrap="square" tIns="45700">
            <a:normAutofit/>
          </a:bodyPr>
          <a:lstStyle>
            <a:lvl1pPr indent="-228600" lvl="0" marL="457200" algn="l">
              <a:spcBef>
                <a:spcPts val="300"/>
              </a:spcBef>
              <a:spcAft>
                <a:spcPts val="0"/>
              </a:spcAft>
              <a:buSzPts val="1500"/>
              <a:buNone/>
              <a:defRPr sz="1500">
                <a:solidFill>
                  <a:schemeClr val="lt1"/>
                </a:solidFill>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94" name="Google Shape;94;p26"/>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7" name="Shape 97"/>
        <p:cNvGrpSpPr/>
        <p:nvPr/>
      </p:nvGrpSpPr>
      <p:grpSpPr>
        <a:xfrm>
          <a:off x="0" y="0"/>
          <a:ext cx="0" cy="0"/>
          <a:chOff x="0" y="0"/>
          <a:chExt cx="0" cy="0"/>
        </a:xfrm>
      </p:grpSpPr>
      <p:sp>
        <p:nvSpPr>
          <p:cNvPr id="98" name="Google Shape;98;p27"/>
          <p:cNvSpPr txBox="1"/>
          <p:nvPr>
            <p:ph type="title"/>
          </p:nvPr>
        </p:nvSpPr>
        <p:spPr>
          <a:xfrm>
            <a:off x="856059" y="2481436"/>
            <a:ext cx="7429500"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Times New Roman"/>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 type="body"/>
          </p:nvPr>
        </p:nvSpPr>
        <p:spPr>
          <a:xfrm>
            <a:off x="856058" y="3583036"/>
            <a:ext cx="7429501" cy="645300"/>
          </a:xfrm>
          <a:prstGeom prst="rect">
            <a:avLst/>
          </a:prstGeom>
          <a:noFill/>
          <a:ln>
            <a:noFill/>
          </a:ln>
        </p:spPr>
        <p:txBody>
          <a:bodyPr anchorCtr="0" anchor="t" bIns="45700" lIns="91425" spcFirstLastPara="1" rIns="91425" wrap="square" tIns="45700">
            <a:normAutofit/>
          </a:bodyPr>
          <a:lstStyle>
            <a:lvl1pPr indent="-323850" lvl="0" marL="457200" algn="l">
              <a:spcBef>
                <a:spcPts val="300"/>
              </a:spcBef>
              <a:spcAft>
                <a:spcPts val="0"/>
              </a:spcAft>
              <a:buSzPts val="1500"/>
              <a:buChar char="•"/>
              <a:defRPr sz="1500">
                <a:solidFill>
                  <a:schemeClr val="lt1"/>
                </a:solidFill>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00" name="Google Shape;100;p27"/>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3" name="Shape 103"/>
        <p:cNvGrpSpPr/>
        <p:nvPr/>
      </p:nvGrpSpPr>
      <p:grpSpPr>
        <a:xfrm>
          <a:off x="0" y="0"/>
          <a:ext cx="0" cy="0"/>
          <a:chOff x="0" y="0"/>
          <a:chExt cx="0" cy="0"/>
        </a:xfrm>
      </p:grpSpPr>
      <p:sp>
        <p:nvSpPr>
          <p:cNvPr id="104" name="Google Shape;104;p28"/>
          <p:cNvSpPr txBox="1"/>
          <p:nvPr/>
        </p:nvSpPr>
        <p:spPr>
          <a:xfrm>
            <a:off x="627459"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6000"/>
              <a:buFont typeface="Arial"/>
              <a:buNone/>
            </a:pPr>
            <a:r>
              <a:rPr b="0" lang="en-US" sz="6000" cap="none">
                <a:solidFill>
                  <a:schemeClr val="accent1"/>
                </a:solidFill>
                <a:latin typeface="Arial"/>
                <a:ea typeface="Arial"/>
                <a:cs typeface="Arial"/>
                <a:sym typeface="Arial"/>
              </a:rPr>
              <a:t>“</a:t>
            </a:r>
            <a:endParaRPr/>
          </a:p>
        </p:txBody>
      </p:sp>
      <p:sp>
        <p:nvSpPr>
          <p:cNvPr id="105" name="Google Shape;105;p28"/>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accent1"/>
              </a:buClr>
              <a:buSzPts val="6000"/>
              <a:buFont typeface="Arial"/>
              <a:buNone/>
            </a:pPr>
            <a:r>
              <a:rPr b="0" lang="en-US" sz="6000" cap="none">
                <a:solidFill>
                  <a:schemeClr val="accent1"/>
                </a:solidFill>
                <a:latin typeface="Arial"/>
                <a:ea typeface="Arial"/>
                <a:cs typeface="Arial"/>
                <a:sym typeface="Arial"/>
              </a:rPr>
              <a:t>”</a:t>
            </a:r>
            <a:endParaRPr/>
          </a:p>
        </p:txBody>
      </p:sp>
      <p:sp>
        <p:nvSpPr>
          <p:cNvPr id="106" name="Google Shape;106;p28"/>
          <p:cNvSpPr txBox="1"/>
          <p:nvPr>
            <p:ph type="title"/>
          </p:nvPr>
        </p:nvSpPr>
        <p:spPr>
          <a:xfrm>
            <a:off x="1084659" y="457201"/>
            <a:ext cx="6972299" cy="20573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Times New Roman"/>
              <a:buNone/>
              <a:defRPr b="0" sz="24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 type="body"/>
          </p:nvPr>
        </p:nvSpPr>
        <p:spPr>
          <a:xfrm>
            <a:off x="856059" y="2914650"/>
            <a:ext cx="7429500" cy="666750"/>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SzPts val="1800"/>
              <a:buNone/>
              <a:defRPr b="0" sz="1800" cap="none">
                <a:solidFill>
                  <a:schemeClr val="lt1"/>
                </a:solidFill>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08" name="Google Shape;108;p28"/>
          <p:cNvSpPr txBox="1"/>
          <p:nvPr>
            <p:ph idx="2" type="body"/>
          </p:nvPr>
        </p:nvSpPr>
        <p:spPr>
          <a:xfrm>
            <a:off x="856058" y="3581400"/>
            <a:ext cx="7429500" cy="7620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350"/>
              <a:buNone/>
              <a:defRPr sz="1350">
                <a:solidFill>
                  <a:schemeClr val="lt1"/>
                </a:solidFill>
              </a:defRPr>
            </a:lvl1pPr>
            <a:lvl2pPr indent="-228600" lvl="1" marL="914400" algn="l">
              <a:spcBef>
                <a:spcPts val="450"/>
              </a:spcBef>
              <a:spcAft>
                <a:spcPts val="0"/>
              </a:spcAft>
              <a:buSzPts val="1350"/>
              <a:buNone/>
              <a:defRPr sz="1350">
                <a:solidFill>
                  <a:schemeClr val="lt1"/>
                </a:solidFill>
              </a:defRPr>
            </a:lvl2pPr>
            <a:lvl3pPr indent="-228600" lvl="2" marL="1371600" algn="l">
              <a:spcBef>
                <a:spcPts val="450"/>
              </a:spcBef>
              <a:spcAft>
                <a:spcPts val="0"/>
              </a:spcAft>
              <a:buSzPts val="1200"/>
              <a:buNone/>
              <a:defRPr sz="1200">
                <a:solidFill>
                  <a:schemeClr val="lt1"/>
                </a:solidFill>
              </a:defRPr>
            </a:lvl3pPr>
            <a:lvl4pPr indent="-228600" lvl="3" marL="1828800" algn="l">
              <a:spcBef>
                <a:spcPts val="450"/>
              </a:spcBef>
              <a:spcAft>
                <a:spcPts val="0"/>
              </a:spcAft>
              <a:buSzPts val="1050"/>
              <a:buNone/>
              <a:defRPr sz="1050">
                <a:solidFill>
                  <a:schemeClr val="lt1"/>
                </a:solidFill>
              </a:defRPr>
            </a:lvl4pPr>
            <a:lvl5pPr indent="-228600" lvl="4" marL="2286000" algn="l">
              <a:spcBef>
                <a:spcPts val="450"/>
              </a:spcBef>
              <a:spcAft>
                <a:spcPts val="0"/>
              </a:spcAft>
              <a:buSzPts val="1050"/>
              <a:buNone/>
              <a:defRPr sz="1050">
                <a:solidFill>
                  <a:schemeClr val="lt1"/>
                </a:solidFill>
              </a:defRPr>
            </a:lvl5pPr>
            <a:lvl6pPr indent="-228600" lvl="5" marL="2743200" algn="l">
              <a:spcBef>
                <a:spcPts val="450"/>
              </a:spcBef>
              <a:spcAft>
                <a:spcPts val="0"/>
              </a:spcAft>
              <a:buSzPts val="1050"/>
              <a:buNone/>
              <a:defRPr sz="1050">
                <a:solidFill>
                  <a:schemeClr val="lt1"/>
                </a:solidFill>
              </a:defRPr>
            </a:lvl6pPr>
            <a:lvl7pPr indent="-228600" lvl="6" marL="3200400" algn="l">
              <a:spcBef>
                <a:spcPts val="450"/>
              </a:spcBef>
              <a:spcAft>
                <a:spcPts val="0"/>
              </a:spcAft>
              <a:buSzPts val="1050"/>
              <a:buNone/>
              <a:defRPr sz="1050">
                <a:solidFill>
                  <a:schemeClr val="lt1"/>
                </a:solidFill>
              </a:defRPr>
            </a:lvl7pPr>
            <a:lvl8pPr indent="-228600" lvl="7" marL="3657600" algn="l">
              <a:spcBef>
                <a:spcPts val="450"/>
              </a:spcBef>
              <a:spcAft>
                <a:spcPts val="0"/>
              </a:spcAft>
              <a:buSzPts val="1050"/>
              <a:buNone/>
              <a:defRPr sz="1050">
                <a:solidFill>
                  <a:schemeClr val="lt1"/>
                </a:solidFill>
              </a:defRPr>
            </a:lvl8pPr>
            <a:lvl9pPr indent="-228600" lvl="8" marL="4114800" algn="l">
              <a:spcBef>
                <a:spcPts val="450"/>
              </a:spcBef>
              <a:spcAft>
                <a:spcPts val="450"/>
              </a:spcAft>
              <a:buSzPts val="1050"/>
              <a:buNone/>
              <a:defRPr sz="1050">
                <a:solidFill>
                  <a:schemeClr val="lt1"/>
                </a:solidFill>
              </a:defRPr>
            </a:lvl9pPr>
          </a:lstStyle>
          <a:p/>
        </p:txBody>
      </p:sp>
      <p:sp>
        <p:nvSpPr>
          <p:cNvPr id="109" name="Google Shape;109;p28"/>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2" name="Shape 112"/>
        <p:cNvGrpSpPr/>
        <p:nvPr/>
      </p:nvGrpSpPr>
      <p:grpSpPr>
        <a:xfrm>
          <a:off x="0" y="0"/>
          <a:ext cx="0" cy="0"/>
          <a:chOff x="0" y="0"/>
          <a:chExt cx="0" cy="0"/>
        </a:xfrm>
      </p:grpSpPr>
      <p:sp>
        <p:nvSpPr>
          <p:cNvPr id="113" name="Google Shape;113;p29"/>
          <p:cNvSpPr txBox="1"/>
          <p:nvPr>
            <p:ph type="title"/>
          </p:nvPr>
        </p:nvSpPr>
        <p:spPr>
          <a:xfrm>
            <a:off x="856059" y="457201"/>
            <a:ext cx="7429499" cy="20573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Times New Roman"/>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txBox="1"/>
          <p:nvPr>
            <p:ph idx="1" type="body"/>
          </p:nvPr>
        </p:nvSpPr>
        <p:spPr>
          <a:xfrm>
            <a:off x="856059" y="2628900"/>
            <a:ext cx="7429500" cy="628650"/>
          </a:xfrm>
          <a:prstGeom prst="rect">
            <a:avLst/>
          </a:prstGeom>
          <a:noFill/>
          <a:ln>
            <a:noFill/>
          </a:ln>
        </p:spPr>
        <p:txBody>
          <a:bodyPr anchorCtr="0" anchor="b" bIns="45700" lIns="91425" spcFirstLastPara="1" rIns="91425" wrap="square" tIns="45700">
            <a:normAutofit/>
          </a:bodyPr>
          <a:lstStyle>
            <a:lvl1pPr indent="-228600" lvl="0" marL="457200" algn="l">
              <a:spcBef>
                <a:spcPts val="420"/>
              </a:spcBef>
              <a:spcAft>
                <a:spcPts val="0"/>
              </a:spcAft>
              <a:buSzPts val="2100"/>
              <a:buNone/>
              <a:defRPr b="0" sz="2100" cap="none">
                <a:solidFill>
                  <a:schemeClr val="lt1"/>
                </a:solidFill>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15" name="Google Shape;115;p29"/>
          <p:cNvSpPr txBox="1"/>
          <p:nvPr>
            <p:ph idx="2" type="body"/>
          </p:nvPr>
        </p:nvSpPr>
        <p:spPr>
          <a:xfrm>
            <a:off x="856058" y="3257550"/>
            <a:ext cx="7429500" cy="10858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350"/>
              <a:buNone/>
              <a:defRPr sz="1350">
                <a:solidFill>
                  <a:schemeClr val="lt1"/>
                </a:solidFill>
              </a:defRPr>
            </a:lvl1pPr>
            <a:lvl2pPr indent="-228600" lvl="1" marL="914400" algn="l">
              <a:spcBef>
                <a:spcPts val="450"/>
              </a:spcBef>
              <a:spcAft>
                <a:spcPts val="0"/>
              </a:spcAft>
              <a:buSzPts val="1350"/>
              <a:buNone/>
              <a:defRPr sz="1350">
                <a:solidFill>
                  <a:schemeClr val="lt1"/>
                </a:solidFill>
              </a:defRPr>
            </a:lvl2pPr>
            <a:lvl3pPr indent="-228600" lvl="2" marL="1371600" algn="l">
              <a:spcBef>
                <a:spcPts val="450"/>
              </a:spcBef>
              <a:spcAft>
                <a:spcPts val="0"/>
              </a:spcAft>
              <a:buSzPts val="1200"/>
              <a:buNone/>
              <a:defRPr sz="1200">
                <a:solidFill>
                  <a:schemeClr val="lt1"/>
                </a:solidFill>
              </a:defRPr>
            </a:lvl3pPr>
            <a:lvl4pPr indent="-228600" lvl="3" marL="1828800" algn="l">
              <a:spcBef>
                <a:spcPts val="450"/>
              </a:spcBef>
              <a:spcAft>
                <a:spcPts val="0"/>
              </a:spcAft>
              <a:buSzPts val="1050"/>
              <a:buNone/>
              <a:defRPr sz="1050">
                <a:solidFill>
                  <a:schemeClr val="lt1"/>
                </a:solidFill>
              </a:defRPr>
            </a:lvl4pPr>
            <a:lvl5pPr indent="-228600" lvl="4" marL="2286000" algn="l">
              <a:spcBef>
                <a:spcPts val="450"/>
              </a:spcBef>
              <a:spcAft>
                <a:spcPts val="0"/>
              </a:spcAft>
              <a:buSzPts val="1050"/>
              <a:buNone/>
              <a:defRPr sz="1050">
                <a:solidFill>
                  <a:schemeClr val="lt1"/>
                </a:solidFill>
              </a:defRPr>
            </a:lvl5pPr>
            <a:lvl6pPr indent="-228600" lvl="5" marL="2743200" algn="l">
              <a:spcBef>
                <a:spcPts val="450"/>
              </a:spcBef>
              <a:spcAft>
                <a:spcPts val="0"/>
              </a:spcAft>
              <a:buSzPts val="1050"/>
              <a:buNone/>
              <a:defRPr sz="1050">
                <a:solidFill>
                  <a:schemeClr val="lt1"/>
                </a:solidFill>
              </a:defRPr>
            </a:lvl6pPr>
            <a:lvl7pPr indent="-228600" lvl="6" marL="3200400" algn="l">
              <a:spcBef>
                <a:spcPts val="450"/>
              </a:spcBef>
              <a:spcAft>
                <a:spcPts val="0"/>
              </a:spcAft>
              <a:buSzPts val="1050"/>
              <a:buNone/>
              <a:defRPr sz="1050">
                <a:solidFill>
                  <a:schemeClr val="lt1"/>
                </a:solidFill>
              </a:defRPr>
            </a:lvl7pPr>
            <a:lvl8pPr indent="-228600" lvl="7" marL="3657600" algn="l">
              <a:spcBef>
                <a:spcPts val="450"/>
              </a:spcBef>
              <a:spcAft>
                <a:spcPts val="0"/>
              </a:spcAft>
              <a:buSzPts val="1050"/>
              <a:buNone/>
              <a:defRPr sz="1050">
                <a:solidFill>
                  <a:schemeClr val="lt1"/>
                </a:solidFill>
              </a:defRPr>
            </a:lvl8pPr>
            <a:lvl9pPr indent="-228600" lvl="8" marL="4114800" algn="l">
              <a:spcBef>
                <a:spcPts val="450"/>
              </a:spcBef>
              <a:spcAft>
                <a:spcPts val="450"/>
              </a:spcAft>
              <a:buSzPts val="1050"/>
              <a:buNone/>
              <a:defRPr sz="1050">
                <a:solidFill>
                  <a:schemeClr val="lt1"/>
                </a:solidFill>
              </a:defRPr>
            </a:lvl9pPr>
          </a:lstStyle>
          <a:p/>
        </p:txBody>
      </p:sp>
      <p:sp>
        <p:nvSpPr>
          <p:cNvPr id="116" name="Google Shape;116;p29"/>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30"/>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rot="5400000">
            <a:off x="3399233" y="-542924"/>
            <a:ext cx="2343151" cy="742949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22" name="Google Shape;122;p30"/>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31"/>
          <p:cNvSpPr txBox="1"/>
          <p:nvPr>
            <p:ph type="title"/>
          </p:nvPr>
        </p:nvSpPr>
        <p:spPr>
          <a:xfrm rot="5400000">
            <a:off x="5513516" y="1571358"/>
            <a:ext cx="3886201" cy="165788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1"/>
          <p:cNvSpPr txBox="1"/>
          <p:nvPr>
            <p:ph idx="1" type="body"/>
          </p:nvPr>
        </p:nvSpPr>
        <p:spPr>
          <a:xfrm rot="5400000">
            <a:off x="1741884" y="-428625"/>
            <a:ext cx="3886200" cy="56578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28" name="Google Shape;128;p31"/>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lt1"/>
              </a:buClr>
              <a:buSzPts val="2800"/>
              <a:buFont typeface="Times New Roman"/>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p:txBody>
      </p:sp>
      <p:sp>
        <p:nvSpPr>
          <p:cNvPr id="19" name="Google Shape;1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20" name="Google Shape;2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1pPr>
            <a:lvl2pPr indent="0" lvl="1"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2pPr>
            <a:lvl3pPr indent="0" lvl="2"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3pPr>
            <a:lvl4pPr indent="0" lvl="3"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4pPr>
            <a:lvl5pPr indent="0" lvl="4"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5pPr>
            <a:lvl6pPr indent="0" lvl="5"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6pPr>
            <a:lvl7pPr indent="0" lvl="6"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7pPr>
            <a:lvl8pPr indent="0" lvl="7"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8pPr>
            <a:lvl9pPr indent="0" lvl="8"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5"/>
          <p:cNvSpPr txBox="1"/>
          <p:nvPr>
            <p:ph type="title"/>
          </p:nvPr>
        </p:nvSpPr>
        <p:spPr>
          <a:xfrm>
            <a:off x="856059" y="1200150"/>
            <a:ext cx="2661841" cy="1028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Font typeface="Times New Roman"/>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 type="body"/>
          </p:nvPr>
        </p:nvSpPr>
        <p:spPr>
          <a:xfrm>
            <a:off x="3827859" y="457201"/>
            <a:ext cx="4457701" cy="3886200"/>
          </a:xfrm>
          <a:prstGeom prst="rect">
            <a:avLst/>
          </a:prstGeom>
          <a:noFill/>
          <a:ln>
            <a:noFill/>
          </a:ln>
        </p:spPr>
        <p:txBody>
          <a:bodyPr anchorCtr="0" anchor="ctr" bIns="45700" lIns="91425" spcFirstLastPara="1" rIns="91425" wrap="square" tIns="45700">
            <a:normAutofit/>
          </a:bodyPr>
          <a:lstStyle>
            <a:lvl1pPr indent="-323850" lvl="0" marL="457200" algn="l">
              <a:spcBef>
                <a:spcPts val="300"/>
              </a:spcBef>
              <a:spcAft>
                <a:spcPts val="0"/>
              </a:spcAft>
              <a:buSzPts val="1500"/>
              <a:buChar char="•"/>
              <a:defRPr sz="1500"/>
            </a:lvl1pPr>
            <a:lvl2pPr indent="-314325" lvl="1" marL="914400" algn="l">
              <a:spcBef>
                <a:spcPts val="450"/>
              </a:spcBef>
              <a:spcAft>
                <a:spcPts val="0"/>
              </a:spcAft>
              <a:buSzPts val="1350"/>
              <a:buChar char="•"/>
              <a:defRPr sz="1350"/>
            </a:lvl2pPr>
            <a:lvl3pPr indent="-304800" lvl="2" marL="1371600" algn="l">
              <a:spcBef>
                <a:spcPts val="450"/>
              </a:spcBef>
              <a:spcAft>
                <a:spcPts val="0"/>
              </a:spcAft>
              <a:buSzPts val="1200"/>
              <a:buChar char="•"/>
              <a:defRPr sz="1200"/>
            </a:lvl3pPr>
            <a:lvl4pPr indent="-295275" lvl="3" marL="1828800" algn="l">
              <a:spcBef>
                <a:spcPts val="450"/>
              </a:spcBef>
              <a:spcAft>
                <a:spcPts val="0"/>
              </a:spcAft>
              <a:buSzPts val="1050"/>
              <a:buChar char="•"/>
              <a:defRPr sz="1050"/>
            </a:lvl4pPr>
            <a:lvl5pPr indent="-295275" lvl="4" marL="2286000" algn="l">
              <a:spcBef>
                <a:spcPts val="450"/>
              </a:spcBef>
              <a:spcAft>
                <a:spcPts val="0"/>
              </a:spcAft>
              <a:buSzPts val="1050"/>
              <a:buChar char="•"/>
              <a:defRPr sz="1050"/>
            </a:lvl5pPr>
            <a:lvl6pPr indent="-295275" lvl="5" marL="2743200" algn="l">
              <a:spcBef>
                <a:spcPts val="450"/>
              </a:spcBef>
              <a:spcAft>
                <a:spcPts val="0"/>
              </a:spcAft>
              <a:buSzPts val="1050"/>
              <a:buChar char="•"/>
              <a:defRPr sz="1050"/>
            </a:lvl6pPr>
            <a:lvl7pPr indent="-295275" lvl="6" marL="3200400" algn="l">
              <a:spcBef>
                <a:spcPts val="450"/>
              </a:spcBef>
              <a:spcAft>
                <a:spcPts val="0"/>
              </a:spcAft>
              <a:buSzPts val="1050"/>
              <a:buChar char="•"/>
              <a:defRPr sz="1050"/>
            </a:lvl7pPr>
            <a:lvl8pPr indent="-295275" lvl="7" marL="3657600" algn="l">
              <a:spcBef>
                <a:spcPts val="450"/>
              </a:spcBef>
              <a:spcAft>
                <a:spcPts val="0"/>
              </a:spcAft>
              <a:buSzPts val="1050"/>
              <a:buChar char="•"/>
              <a:defRPr sz="1050"/>
            </a:lvl8pPr>
            <a:lvl9pPr indent="-295275" lvl="8" marL="4114800" algn="l">
              <a:spcBef>
                <a:spcPts val="450"/>
              </a:spcBef>
              <a:spcAft>
                <a:spcPts val="450"/>
              </a:spcAft>
              <a:buSzPts val="1050"/>
              <a:buChar char="•"/>
              <a:defRPr sz="1050"/>
            </a:lvl9pPr>
          </a:lstStyle>
          <a:p/>
        </p:txBody>
      </p:sp>
      <p:sp>
        <p:nvSpPr>
          <p:cNvPr id="24" name="Google Shape;24;p15"/>
          <p:cNvSpPr txBox="1"/>
          <p:nvPr>
            <p:ph idx="2" type="body"/>
          </p:nvPr>
        </p:nvSpPr>
        <p:spPr>
          <a:xfrm>
            <a:off x="856059" y="2228850"/>
            <a:ext cx="2661841" cy="1371600"/>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450"/>
              </a:spcBef>
              <a:spcAft>
                <a:spcPts val="0"/>
              </a:spcAft>
              <a:buSzPts val="900"/>
              <a:buNone/>
              <a:defRPr sz="900"/>
            </a:lvl2pPr>
            <a:lvl3pPr indent="-228600" lvl="2" marL="1371600" algn="l">
              <a:spcBef>
                <a:spcPts val="450"/>
              </a:spcBef>
              <a:spcAft>
                <a:spcPts val="0"/>
              </a:spcAft>
              <a:buSzPts val="750"/>
              <a:buNone/>
              <a:defRPr sz="750"/>
            </a:lvl3pPr>
            <a:lvl4pPr indent="-228600" lvl="3" marL="1828800" algn="l">
              <a:spcBef>
                <a:spcPts val="450"/>
              </a:spcBef>
              <a:spcAft>
                <a:spcPts val="0"/>
              </a:spcAft>
              <a:buSzPts val="675"/>
              <a:buNone/>
              <a:defRPr sz="675"/>
            </a:lvl4pPr>
            <a:lvl5pPr indent="-228600" lvl="4" marL="2286000" algn="l">
              <a:spcBef>
                <a:spcPts val="450"/>
              </a:spcBef>
              <a:spcAft>
                <a:spcPts val="0"/>
              </a:spcAft>
              <a:buSzPts val="675"/>
              <a:buNone/>
              <a:defRPr sz="675"/>
            </a:lvl5pPr>
            <a:lvl6pPr indent="-228600" lvl="5" marL="2743200" algn="l">
              <a:spcBef>
                <a:spcPts val="450"/>
              </a:spcBef>
              <a:spcAft>
                <a:spcPts val="0"/>
              </a:spcAft>
              <a:buSzPts val="675"/>
              <a:buNone/>
              <a:defRPr sz="675"/>
            </a:lvl6pPr>
            <a:lvl7pPr indent="-228600" lvl="6" marL="3200400" algn="l">
              <a:spcBef>
                <a:spcPts val="450"/>
              </a:spcBef>
              <a:spcAft>
                <a:spcPts val="0"/>
              </a:spcAft>
              <a:buSzPts val="675"/>
              <a:buNone/>
              <a:defRPr sz="675"/>
            </a:lvl7pPr>
            <a:lvl8pPr indent="-228600" lvl="7" marL="3657600" algn="l">
              <a:spcBef>
                <a:spcPts val="450"/>
              </a:spcBef>
              <a:spcAft>
                <a:spcPts val="0"/>
              </a:spcAft>
              <a:buSzPts val="675"/>
              <a:buNone/>
              <a:defRPr sz="675"/>
            </a:lvl8pPr>
            <a:lvl9pPr indent="-228600" lvl="8" marL="4114800" algn="l">
              <a:spcBef>
                <a:spcPts val="450"/>
              </a:spcBef>
              <a:spcAft>
                <a:spcPts val="450"/>
              </a:spcAft>
              <a:buSzPts val="675"/>
              <a:buNone/>
              <a:defRPr sz="675"/>
            </a:lvl9pPr>
          </a:lstStyle>
          <a:p/>
        </p:txBody>
      </p:sp>
      <p:sp>
        <p:nvSpPr>
          <p:cNvPr id="25" name="Google Shape;25;p15"/>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spcBef>
                <a:spcPts val="0"/>
              </a:spcBef>
              <a:spcAft>
                <a:spcPts val="0"/>
              </a:spcAft>
              <a:buClr>
                <a:schemeClr val="lt1"/>
              </a:buClr>
              <a:buSzPts val="3600"/>
              <a:buFont typeface="Times New Roman"/>
              <a:buNone/>
              <a:defRPr sz="3600"/>
            </a:lvl1pPr>
            <a:lvl2pPr lvl="1" algn="ctr">
              <a:spcBef>
                <a:spcPts val="0"/>
              </a:spcBef>
              <a:spcAft>
                <a:spcPts val="0"/>
              </a:spcAft>
              <a:buClr>
                <a:schemeClr val="lt2"/>
              </a:buClr>
              <a:buSzPts val="3600"/>
              <a:buNone/>
              <a:defRPr sz="3600"/>
            </a:lvl2pPr>
            <a:lvl3pPr lvl="2" algn="ctr">
              <a:spcBef>
                <a:spcPts val="0"/>
              </a:spcBef>
              <a:spcAft>
                <a:spcPts val="0"/>
              </a:spcAft>
              <a:buClr>
                <a:schemeClr val="lt2"/>
              </a:buClr>
              <a:buSzPts val="3600"/>
              <a:buNone/>
              <a:defRPr sz="3600"/>
            </a:lvl3pPr>
            <a:lvl4pPr lvl="3" algn="ctr">
              <a:spcBef>
                <a:spcPts val="0"/>
              </a:spcBef>
              <a:spcAft>
                <a:spcPts val="0"/>
              </a:spcAft>
              <a:buClr>
                <a:schemeClr val="lt2"/>
              </a:buClr>
              <a:buSzPts val="3600"/>
              <a:buNone/>
              <a:defRPr sz="3600"/>
            </a:lvl4pPr>
            <a:lvl5pPr lvl="4" algn="ctr">
              <a:spcBef>
                <a:spcPts val="0"/>
              </a:spcBef>
              <a:spcAft>
                <a:spcPts val="0"/>
              </a:spcAft>
              <a:buClr>
                <a:schemeClr val="lt2"/>
              </a:buClr>
              <a:buSzPts val="3600"/>
              <a:buNone/>
              <a:defRPr sz="3600"/>
            </a:lvl5pPr>
            <a:lvl6pPr lvl="5" algn="ctr">
              <a:spcBef>
                <a:spcPts val="0"/>
              </a:spcBef>
              <a:spcAft>
                <a:spcPts val="0"/>
              </a:spcAft>
              <a:buClr>
                <a:schemeClr val="lt2"/>
              </a:buClr>
              <a:buSzPts val="3600"/>
              <a:buNone/>
              <a:defRPr sz="3600"/>
            </a:lvl6pPr>
            <a:lvl7pPr lvl="6" algn="ctr">
              <a:spcBef>
                <a:spcPts val="0"/>
              </a:spcBef>
              <a:spcAft>
                <a:spcPts val="0"/>
              </a:spcAft>
              <a:buClr>
                <a:schemeClr val="lt2"/>
              </a:buClr>
              <a:buSzPts val="3600"/>
              <a:buNone/>
              <a:defRPr sz="3600"/>
            </a:lvl7pPr>
            <a:lvl8pPr lvl="7" algn="ctr">
              <a:spcBef>
                <a:spcPts val="0"/>
              </a:spcBef>
              <a:spcAft>
                <a:spcPts val="0"/>
              </a:spcAft>
              <a:buClr>
                <a:schemeClr val="lt2"/>
              </a:buClr>
              <a:buSzPts val="3600"/>
              <a:buNone/>
              <a:defRPr sz="3600"/>
            </a:lvl8pPr>
            <a:lvl9pPr lvl="8" algn="ctr">
              <a:spcBef>
                <a:spcPts val="0"/>
              </a:spcBef>
              <a:spcAft>
                <a:spcPts val="0"/>
              </a:spcAft>
              <a:buClr>
                <a:schemeClr val="lt2"/>
              </a:buClr>
              <a:buSzPts val="3600"/>
              <a:buNone/>
              <a:defRPr sz="3600"/>
            </a:lvl9pPr>
          </a:lstStyle>
          <a:p/>
        </p:txBody>
      </p:sp>
      <p:sp>
        <p:nvSpPr>
          <p:cNvPr id="30" name="Google Shape;3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1pPr>
            <a:lvl2pPr indent="0" lvl="1"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2pPr>
            <a:lvl3pPr indent="0" lvl="2"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3pPr>
            <a:lvl4pPr indent="0" lvl="3"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4pPr>
            <a:lvl5pPr indent="0" lvl="4"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5pPr>
            <a:lvl6pPr indent="0" lvl="5"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6pPr>
            <a:lvl7pPr indent="0" lvl="6"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7pPr>
            <a:lvl8pPr indent="0" lvl="7"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8pPr>
            <a:lvl9pPr indent="0" lvl="8" marL="0" marR="0" algn="r">
              <a:spcBef>
                <a:spcPts val="0"/>
              </a:spcBef>
              <a:spcAft>
                <a:spcPts val="0"/>
              </a:spcAft>
              <a:buClr>
                <a:srgbClr val="BFBFBF"/>
              </a:buClr>
              <a:buSzPts val="675"/>
              <a:buFont typeface="Arial"/>
              <a:buNone/>
              <a:defRPr b="1" i="0" sz="675">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7"/>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 type="body"/>
          </p:nvPr>
        </p:nvSpPr>
        <p:spPr>
          <a:xfrm>
            <a:off x="856059" y="2000250"/>
            <a:ext cx="7429499" cy="234315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34" name="Google Shape;34;p17"/>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7" name="Shape 37"/>
        <p:cNvGrpSpPr/>
        <p:nvPr/>
      </p:nvGrpSpPr>
      <p:grpSpPr>
        <a:xfrm>
          <a:off x="0" y="0"/>
          <a:ext cx="0" cy="0"/>
          <a:chOff x="0" y="0"/>
          <a:chExt cx="0" cy="0"/>
        </a:xfrm>
      </p:grpSpPr>
      <p:sp>
        <p:nvSpPr>
          <p:cNvPr id="38" name="Google Shape;38;p18"/>
          <p:cNvSpPr txBox="1"/>
          <p:nvPr>
            <p:ph type="title"/>
          </p:nvPr>
        </p:nvSpPr>
        <p:spPr>
          <a:xfrm>
            <a:off x="1313260" y="2481436"/>
            <a:ext cx="6515100" cy="11016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3000"/>
              <a:buFont typeface="Times New Roman"/>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 type="body"/>
          </p:nvPr>
        </p:nvSpPr>
        <p:spPr>
          <a:xfrm>
            <a:off x="1313258" y="3583036"/>
            <a:ext cx="6515101" cy="645300"/>
          </a:xfrm>
          <a:prstGeom prst="rect">
            <a:avLst/>
          </a:prstGeom>
          <a:noFill/>
          <a:ln>
            <a:noFill/>
          </a:ln>
        </p:spPr>
        <p:txBody>
          <a:bodyPr anchorCtr="0" anchor="t" bIns="45700" lIns="91425" spcFirstLastPara="1" rIns="91425" wrap="square" tIns="45700">
            <a:normAutofit/>
          </a:bodyPr>
          <a:lstStyle>
            <a:lvl1pPr indent="-228600" lvl="0" marL="457200" algn="r">
              <a:spcBef>
                <a:spcPts val="300"/>
              </a:spcBef>
              <a:spcAft>
                <a:spcPts val="0"/>
              </a:spcAft>
              <a:buSzPts val="1500"/>
              <a:buNone/>
              <a:defRPr sz="1500">
                <a:solidFill>
                  <a:schemeClr val="lt1"/>
                </a:solidFill>
              </a:defRPr>
            </a:lvl1pPr>
            <a:lvl2pPr indent="-228600" lvl="1" marL="914400" algn="l">
              <a:spcBef>
                <a:spcPts val="450"/>
              </a:spcBef>
              <a:spcAft>
                <a:spcPts val="0"/>
              </a:spcAft>
              <a:buSzPts val="1350"/>
              <a:buNone/>
              <a:defRPr sz="1350">
                <a:solidFill>
                  <a:schemeClr val="lt1"/>
                </a:solidFill>
              </a:defRPr>
            </a:lvl2pPr>
            <a:lvl3pPr indent="-228600" lvl="2" marL="1371600" algn="l">
              <a:spcBef>
                <a:spcPts val="450"/>
              </a:spcBef>
              <a:spcAft>
                <a:spcPts val="0"/>
              </a:spcAft>
              <a:buSzPts val="1200"/>
              <a:buNone/>
              <a:defRPr sz="1200">
                <a:solidFill>
                  <a:schemeClr val="lt1"/>
                </a:solidFill>
              </a:defRPr>
            </a:lvl3pPr>
            <a:lvl4pPr indent="-228600" lvl="3" marL="1828800" algn="l">
              <a:spcBef>
                <a:spcPts val="450"/>
              </a:spcBef>
              <a:spcAft>
                <a:spcPts val="0"/>
              </a:spcAft>
              <a:buSzPts val="1050"/>
              <a:buNone/>
              <a:defRPr sz="1050">
                <a:solidFill>
                  <a:schemeClr val="lt1"/>
                </a:solidFill>
              </a:defRPr>
            </a:lvl4pPr>
            <a:lvl5pPr indent="-228600" lvl="4" marL="2286000" algn="l">
              <a:spcBef>
                <a:spcPts val="450"/>
              </a:spcBef>
              <a:spcAft>
                <a:spcPts val="0"/>
              </a:spcAft>
              <a:buSzPts val="1050"/>
              <a:buNone/>
              <a:defRPr sz="1050">
                <a:solidFill>
                  <a:schemeClr val="lt1"/>
                </a:solidFill>
              </a:defRPr>
            </a:lvl5pPr>
            <a:lvl6pPr indent="-228600" lvl="5" marL="2743200" algn="l">
              <a:spcBef>
                <a:spcPts val="450"/>
              </a:spcBef>
              <a:spcAft>
                <a:spcPts val="0"/>
              </a:spcAft>
              <a:buSzPts val="1050"/>
              <a:buNone/>
              <a:defRPr sz="1050">
                <a:solidFill>
                  <a:schemeClr val="lt1"/>
                </a:solidFill>
              </a:defRPr>
            </a:lvl6pPr>
            <a:lvl7pPr indent="-228600" lvl="6" marL="3200400" algn="l">
              <a:spcBef>
                <a:spcPts val="450"/>
              </a:spcBef>
              <a:spcAft>
                <a:spcPts val="0"/>
              </a:spcAft>
              <a:buSzPts val="1050"/>
              <a:buNone/>
              <a:defRPr sz="1050">
                <a:solidFill>
                  <a:schemeClr val="lt1"/>
                </a:solidFill>
              </a:defRPr>
            </a:lvl7pPr>
            <a:lvl8pPr indent="-228600" lvl="7" marL="3657600" algn="l">
              <a:spcBef>
                <a:spcPts val="450"/>
              </a:spcBef>
              <a:spcAft>
                <a:spcPts val="0"/>
              </a:spcAft>
              <a:buSzPts val="1050"/>
              <a:buNone/>
              <a:defRPr sz="1050">
                <a:solidFill>
                  <a:schemeClr val="lt1"/>
                </a:solidFill>
              </a:defRPr>
            </a:lvl8pPr>
            <a:lvl9pPr indent="-228600" lvl="8" marL="4114800" algn="l">
              <a:spcBef>
                <a:spcPts val="450"/>
              </a:spcBef>
              <a:spcAft>
                <a:spcPts val="450"/>
              </a:spcAft>
              <a:buSzPts val="1050"/>
              <a:buNone/>
              <a:defRPr sz="1050">
                <a:solidFill>
                  <a:schemeClr val="lt1"/>
                </a:solidFill>
              </a:defRPr>
            </a:lvl9pPr>
          </a:lstStyle>
          <a:p/>
        </p:txBody>
      </p:sp>
      <p:sp>
        <p:nvSpPr>
          <p:cNvPr id="40" name="Google Shape;40;p18"/>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9"/>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 type="body"/>
          </p:nvPr>
        </p:nvSpPr>
        <p:spPr>
          <a:xfrm>
            <a:off x="856059" y="2000250"/>
            <a:ext cx="3657600" cy="2343151"/>
          </a:xfrm>
          <a:prstGeom prst="rect">
            <a:avLst/>
          </a:prstGeom>
          <a:noFill/>
          <a:ln>
            <a:noFill/>
          </a:ln>
        </p:spPr>
        <p:txBody>
          <a:bodyPr anchorCtr="0" anchor="ctr" bIns="45700" lIns="91425" spcFirstLastPara="1" rIns="91425" wrap="square" tIns="45700">
            <a:normAutofit/>
          </a:bodyPr>
          <a:lstStyle>
            <a:lvl1pPr indent="-314325" lvl="0" marL="457200" algn="l">
              <a:spcBef>
                <a:spcPts val="270"/>
              </a:spcBef>
              <a:spcAft>
                <a:spcPts val="0"/>
              </a:spcAft>
              <a:buSzPts val="1350"/>
              <a:buChar char="•"/>
              <a:defRPr sz="1350"/>
            </a:lvl1pPr>
            <a:lvl2pPr indent="-304800" lvl="1" marL="914400" algn="l">
              <a:spcBef>
                <a:spcPts val="450"/>
              </a:spcBef>
              <a:spcAft>
                <a:spcPts val="0"/>
              </a:spcAft>
              <a:buSzPts val="1200"/>
              <a:buChar char="•"/>
              <a:defRPr sz="1200"/>
            </a:lvl2pPr>
            <a:lvl3pPr indent="-295275" lvl="2" marL="1371600" algn="l">
              <a:spcBef>
                <a:spcPts val="450"/>
              </a:spcBef>
              <a:spcAft>
                <a:spcPts val="0"/>
              </a:spcAft>
              <a:buSzPts val="1050"/>
              <a:buChar char="•"/>
              <a:defRPr sz="1050"/>
            </a:lvl3pPr>
            <a:lvl4pPr indent="-285750" lvl="3" marL="1828800" algn="l">
              <a:spcBef>
                <a:spcPts val="450"/>
              </a:spcBef>
              <a:spcAft>
                <a:spcPts val="0"/>
              </a:spcAft>
              <a:buSzPts val="900"/>
              <a:buChar char="•"/>
              <a:defRPr sz="900"/>
            </a:lvl4pPr>
            <a:lvl5pPr indent="-285750" lvl="4" marL="2286000" algn="l">
              <a:spcBef>
                <a:spcPts val="450"/>
              </a:spcBef>
              <a:spcAft>
                <a:spcPts val="0"/>
              </a:spcAft>
              <a:buSzPts val="900"/>
              <a:buChar char="•"/>
              <a:defRPr sz="900"/>
            </a:lvl5pPr>
            <a:lvl6pPr indent="-285750" lvl="5" marL="2743200" algn="l">
              <a:spcBef>
                <a:spcPts val="450"/>
              </a:spcBef>
              <a:spcAft>
                <a:spcPts val="0"/>
              </a:spcAft>
              <a:buSzPts val="900"/>
              <a:buChar char="•"/>
              <a:defRPr sz="900"/>
            </a:lvl6pPr>
            <a:lvl7pPr indent="-285750" lvl="6" marL="3200400" algn="l">
              <a:spcBef>
                <a:spcPts val="450"/>
              </a:spcBef>
              <a:spcAft>
                <a:spcPts val="0"/>
              </a:spcAft>
              <a:buSzPts val="900"/>
              <a:buChar char="•"/>
              <a:defRPr sz="900"/>
            </a:lvl7pPr>
            <a:lvl8pPr indent="-285750" lvl="7" marL="3657600" algn="l">
              <a:spcBef>
                <a:spcPts val="450"/>
              </a:spcBef>
              <a:spcAft>
                <a:spcPts val="0"/>
              </a:spcAft>
              <a:buSzPts val="900"/>
              <a:buChar char="•"/>
              <a:defRPr sz="900"/>
            </a:lvl8pPr>
            <a:lvl9pPr indent="-285750" lvl="8" marL="4114800" algn="l">
              <a:spcBef>
                <a:spcPts val="450"/>
              </a:spcBef>
              <a:spcAft>
                <a:spcPts val="450"/>
              </a:spcAft>
              <a:buSzPts val="900"/>
              <a:buChar char="•"/>
              <a:defRPr sz="900"/>
            </a:lvl9pPr>
          </a:lstStyle>
          <a:p/>
        </p:txBody>
      </p:sp>
      <p:sp>
        <p:nvSpPr>
          <p:cNvPr id="46" name="Google Shape;46;p19"/>
          <p:cNvSpPr txBox="1"/>
          <p:nvPr>
            <p:ph idx="2" type="body"/>
          </p:nvPr>
        </p:nvSpPr>
        <p:spPr>
          <a:xfrm>
            <a:off x="4627959" y="2000250"/>
            <a:ext cx="3657600" cy="2343150"/>
          </a:xfrm>
          <a:prstGeom prst="rect">
            <a:avLst/>
          </a:prstGeom>
          <a:noFill/>
          <a:ln>
            <a:noFill/>
          </a:ln>
        </p:spPr>
        <p:txBody>
          <a:bodyPr anchorCtr="0" anchor="ctr" bIns="45700" lIns="91425" spcFirstLastPara="1" rIns="91425" wrap="square" tIns="45700">
            <a:normAutofit/>
          </a:bodyPr>
          <a:lstStyle>
            <a:lvl1pPr indent="-314325" lvl="0" marL="457200" algn="l">
              <a:spcBef>
                <a:spcPts val="270"/>
              </a:spcBef>
              <a:spcAft>
                <a:spcPts val="0"/>
              </a:spcAft>
              <a:buSzPts val="1350"/>
              <a:buChar char="•"/>
              <a:defRPr sz="1350"/>
            </a:lvl1pPr>
            <a:lvl2pPr indent="-304800" lvl="1" marL="914400" algn="l">
              <a:spcBef>
                <a:spcPts val="450"/>
              </a:spcBef>
              <a:spcAft>
                <a:spcPts val="0"/>
              </a:spcAft>
              <a:buSzPts val="1200"/>
              <a:buChar char="•"/>
              <a:defRPr sz="1200"/>
            </a:lvl2pPr>
            <a:lvl3pPr indent="-295275" lvl="2" marL="1371600" algn="l">
              <a:spcBef>
                <a:spcPts val="450"/>
              </a:spcBef>
              <a:spcAft>
                <a:spcPts val="0"/>
              </a:spcAft>
              <a:buSzPts val="1050"/>
              <a:buChar char="•"/>
              <a:defRPr sz="1050"/>
            </a:lvl3pPr>
            <a:lvl4pPr indent="-285750" lvl="3" marL="1828800" algn="l">
              <a:spcBef>
                <a:spcPts val="450"/>
              </a:spcBef>
              <a:spcAft>
                <a:spcPts val="0"/>
              </a:spcAft>
              <a:buSzPts val="900"/>
              <a:buChar char="•"/>
              <a:defRPr sz="900"/>
            </a:lvl4pPr>
            <a:lvl5pPr indent="-285750" lvl="4" marL="2286000" algn="l">
              <a:spcBef>
                <a:spcPts val="450"/>
              </a:spcBef>
              <a:spcAft>
                <a:spcPts val="0"/>
              </a:spcAft>
              <a:buSzPts val="900"/>
              <a:buChar char="•"/>
              <a:defRPr sz="900"/>
            </a:lvl5pPr>
            <a:lvl6pPr indent="-285750" lvl="5" marL="2743200" algn="l">
              <a:spcBef>
                <a:spcPts val="450"/>
              </a:spcBef>
              <a:spcAft>
                <a:spcPts val="0"/>
              </a:spcAft>
              <a:buSzPts val="900"/>
              <a:buChar char="•"/>
              <a:defRPr sz="900"/>
            </a:lvl6pPr>
            <a:lvl7pPr indent="-285750" lvl="6" marL="3200400" algn="l">
              <a:spcBef>
                <a:spcPts val="450"/>
              </a:spcBef>
              <a:spcAft>
                <a:spcPts val="0"/>
              </a:spcAft>
              <a:buSzPts val="900"/>
              <a:buChar char="•"/>
              <a:defRPr sz="900"/>
            </a:lvl7pPr>
            <a:lvl8pPr indent="-285750" lvl="7" marL="3657600" algn="l">
              <a:spcBef>
                <a:spcPts val="450"/>
              </a:spcBef>
              <a:spcAft>
                <a:spcPts val="0"/>
              </a:spcAft>
              <a:buSzPts val="900"/>
              <a:buChar char="•"/>
              <a:defRPr sz="900"/>
            </a:lvl8pPr>
            <a:lvl9pPr indent="-285750" lvl="8" marL="4114800" algn="l">
              <a:spcBef>
                <a:spcPts val="450"/>
              </a:spcBef>
              <a:spcAft>
                <a:spcPts val="450"/>
              </a:spcAft>
              <a:buSzPts val="900"/>
              <a:buChar char="•"/>
              <a:defRPr sz="900"/>
            </a:lvl9pPr>
          </a:lstStyle>
          <a:p/>
        </p:txBody>
      </p:sp>
      <p:sp>
        <p:nvSpPr>
          <p:cNvPr id="47" name="Google Shape;47;p19"/>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0"/>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 type="body"/>
          </p:nvPr>
        </p:nvSpPr>
        <p:spPr>
          <a:xfrm>
            <a:off x="1071961" y="1993899"/>
            <a:ext cx="3441698"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2100"/>
              <a:buNone/>
              <a:defRPr b="0" sz="2100"/>
            </a:lvl1pPr>
            <a:lvl2pPr indent="-228600" lvl="1" marL="914400" algn="l">
              <a:spcBef>
                <a:spcPts val="450"/>
              </a:spcBef>
              <a:spcAft>
                <a:spcPts val="0"/>
              </a:spcAft>
              <a:buSzPts val="1500"/>
              <a:buNone/>
              <a:defRPr b="1" sz="1500"/>
            </a:lvl2pPr>
            <a:lvl3pPr indent="-228600" lvl="2" marL="1371600" algn="l">
              <a:spcBef>
                <a:spcPts val="450"/>
              </a:spcBef>
              <a:spcAft>
                <a:spcPts val="0"/>
              </a:spcAft>
              <a:buSzPts val="1350"/>
              <a:buNone/>
              <a:defRPr b="1" sz="1350"/>
            </a:lvl3pPr>
            <a:lvl4pPr indent="-228600" lvl="3" marL="1828800" algn="l">
              <a:spcBef>
                <a:spcPts val="450"/>
              </a:spcBef>
              <a:spcAft>
                <a:spcPts val="0"/>
              </a:spcAft>
              <a:buSzPts val="1200"/>
              <a:buNone/>
              <a:defRPr b="1" sz="1200"/>
            </a:lvl4pPr>
            <a:lvl5pPr indent="-228600" lvl="4" marL="2286000" algn="l">
              <a:spcBef>
                <a:spcPts val="450"/>
              </a:spcBef>
              <a:spcAft>
                <a:spcPts val="0"/>
              </a:spcAft>
              <a:buSzPts val="1200"/>
              <a:buNone/>
              <a:defRPr b="1" sz="1200"/>
            </a:lvl5pPr>
            <a:lvl6pPr indent="-228600" lvl="5" marL="2743200" algn="l">
              <a:spcBef>
                <a:spcPts val="450"/>
              </a:spcBef>
              <a:spcAft>
                <a:spcPts val="0"/>
              </a:spcAft>
              <a:buSzPts val="1200"/>
              <a:buNone/>
              <a:defRPr b="1" sz="1200"/>
            </a:lvl6pPr>
            <a:lvl7pPr indent="-228600" lvl="6" marL="3200400" algn="l">
              <a:spcBef>
                <a:spcPts val="450"/>
              </a:spcBef>
              <a:spcAft>
                <a:spcPts val="0"/>
              </a:spcAft>
              <a:buSzPts val="1200"/>
              <a:buNone/>
              <a:defRPr b="1" sz="1200"/>
            </a:lvl7pPr>
            <a:lvl8pPr indent="-228600" lvl="7" marL="3657600" algn="l">
              <a:spcBef>
                <a:spcPts val="450"/>
              </a:spcBef>
              <a:spcAft>
                <a:spcPts val="0"/>
              </a:spcAft>
              <a:buSzPts val="1200"/>
              <a:buNone/>
              <a:defRPr b="1" sz="1200"/>
            </a:lvl8pPr>
            <a:lvl9pPr indent="-228600" lvl="8" marL="4114800" algn="l">
              <a:spcBef>
                <a:spcPts val="450"/>
              </a:spcBef>
              <a:spcAft>
                <a:spcPts val="450"/>
              </a:spcAft>
              <a:buSzPts val="1200"/>
              <a:buNone/>
              <a:defRPr b="1" sz="1200"/>
            </a:lvl9pPr>
          </a:lstStyle>
          <a:p/>
        </p:txBody>
      </p:sp>
      <p:sp>
        <p:nvSpPr>
          <p:cNvPr id="53" name="Google Shape;53;p20"/>
          <p:cNvSpPr txBox="1"/>
          <p:nvPr>
            <p:ph idx="2" type="body"/>
          </p:nvPr>
        </p:nvSpPr>
        <p:spPr>
          <a:xfrm>
            <a:off x="856059" y="2432447"/>
            <a:ext cx="3657600" cy="1910953"/>
          </a:xfrm>
          <a:prstGeom prst="rect">
            <a:avLst/>
          </a:prstGeom>
          <a:noFill/>
          <a:ln>
            <a:noFill/>
          </a:ln>
        </p:spPr>
        <p:txBody>
          <a:bodyPr anchorCtr="0" anchor="t" bIns="45700" lIns="91425" spcFirstLastPara="1" rIns="91425" wrap="square" tIns="45700">
            <a:normAutofit/>
          </a:bodyPr>
          <a:lstStyle>
            <a:lvl1pPr indent="-314325" lvl="0" marL="457200" algn="l">
              <a:spcBef>
                <a:spcPts val="270"/>
              </a:spcBef>
              <a:spcAft>
                <a:spcPts val="0"/>
              </a:spcAft>
              <a:buSzPts val="1350"/>
              <a:buChar char="•"/>
              <a:defRPr sz="1350"/>
            </a:lvl1pPr>
            <a:lvl2pPr indent="-304800" lvl="1" marL="914400" algn="l">
              <a:spcBef>
                <a:spcPts val="450"/>
              </a:spcBef>
              <a:spcAft>
                <a:spcPts val="0"/>
              </a:spcAft>
              <a:buSzPts val="1200"/>
              <a:buChar char="•"/>
              <a:defRPr sz="1200"/>
            </a:lvl2pPr>
            <a:lvl3pPr indent="-295275" lvl="2" marL="1371600" algn="l">
              <a:spcBef>
                <a:spcPts val="450"/>
              </a:spcBef>
              <a:spcAft>
                <a:spcPts val="0"/>
              </a:spcAft>
              <a:buSzPts val="1050"/>
              <a:buChar char="•"/>
              <a:defRPr sz="1050"/>
            </a:lvl3pPr>
            <a:lvl4pPr indent="-285750" lvl="3" marL="1828800" algn="l">
              <a:spcBef>
                <a:spcPts val="450"/>
              </a:spcBef>
              <a:spcAft>
                <a:spcPts val="0"/>
              </a:spcAft>
              <a:buSzPts val="900"/>
              <a:buChar char="•"/>
              <a:defRPr sz="900"/>
            </a:lvl4pPr>
            <a:lvl5pPr indent="-285750" lvl="4" marL="2286000" algn="l">
              <a:spcBef>
                <a:spcPts val="450"/>
              </a:spcBef>
              <a:spcAft>
                <a:spcPts val="0"/>
              </a:spcAft>
              <a:buSzPts val="900"/>
              <a:buChar char="•"/>
              <a:defRPr sz="900"/>
            </a:lvl5pPr>
            <a:lvl6pPr indent="-285750" lvl="5" marL="2743200" algn="l">
              <a:spcBef>
                <a:spcPts val="450"/>
              </a:spcBef>
              <a:spcAft>
                <a:spcPts val="0"/>
              </a:spcAft>
              <a:buSzPts val="900"/>
              <a:buChar char="•"/>
              <a:defRPr sz="900"/>
            </a:lvl6pPr>
            <a:lvl7pPr indent="-285750" lvl="6" marL="3200400" algn="l">
              <a:spcBef>
                <a:spcPts val="450"/>
              </a:spcBef>
              <a:spcAft>
                <a:spcPts val="0"/>
              </a:spcAft>
              <a:buSzPts val="900"/>
              <a:buChar char="•"/>
              <a:defRPr sz="900"/>
            </a:lvl7pPr>
            <a:lvl8pPr indent="-285750" lvl="7" marL="3657600" algn="l">
              <a:spcBef>
                <a:spcPts val="450"/>
              </a:spcBef>
              <a:spcAft>
                <a:spcPts val="0"/>
              </a:spcAft>
              <a:buSzPts val="900"/>
              <a:buChar char="•"/>
              <a:defRPr sz="900"/>
            </a:lvl8pPr>
            <a:lvl9pPr indent="-285750" lvl="8" marL="4114800" algn="l">
              <a:spcBef>
                <a:spcPts val="450"/>
              </a:spcBef>
              <a:spcAft>
                <a:spcPts val="450"/>
              </a:spcAft>
              <a:buSzPts val="900"/>
              <a:buChar char="•"/>
              <a:defRPr sz="900"/>
            </a:lvl9pPr>
          </a:lstStyle>
          <a:p/>
        </p:txBody>
      </p:sp>
      <p:sp>
        <p:nvSpPr>
          <p:cNvPr id="54" name="Google Shape;54;p20"/>
          <p:cNvSpPr txBox="1"/>
          <p:nvPr>
            <p:ph idx="3" type="body"/>
          </p:nvPr>
        </p:nvSpPr>
        <p:spPr>
          <a:xfrm>
            <a:off x="4832350" y="2000250"/>
            <a:ext cx="3453210"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2100"/>
              <a:buNone/>
              <a:defRPr b="0" sz="2100"/>
            </a:lvl1pPr>
            <a:lvl2pPr indent="-228600" lvl="1" marL="914400" algn="l">
              <a:spcBef>
                <a:spcPts val="450"/>
              </a:spcBef>
              <a:spcAft>
                <a:spcPts val="0"/>
              </a:spcAft>
              <a:buSzPts val="1500"/>
              <a:buNone/>
              <a:defRPr b="1" sz="1500"/>
            </a:lvl2pPr>
            <a:lvl3pPr indent="-228600" lvl="2" marL="1371600" algn="l">
              <a:spcBef>
                <a:spcPts val="450"/>
              </a:spcBef>
              <a:spcAft>
                <a:spcPts val="0"/>
              </a:spcAft>
              <a:buSzPts val="1350"/>
              <a:buNone/>
              <a:defRPr b="1" sz="1350"/>
            </a:lvl3pPr>
            <a:lvl4pPr indent="-228600" lvl="3" marL="1828800" algn="l">
              <a:spcBef>
                <a:spcPts val="450"/>
              </a:spcBef>
              <a:spcAft>
                <a:spcPts val="0"/>
              </a:spcAft>
              <a:buSzPts val="1200"/>
              <a:buNone/>
              <a:defRPr b="1" sz="1200"/>
            </a:lvl4pPr>
            <a:lvl5pPr indent="-228600" lvl="4" marL="2286000" algn="l">
              <a:spcBef>
                <a:spcPts val="450"/>
              </a:spcBef>
              <a:spcAft>
                <a:spcPts val="0"/>
              </a:spcAft>
              <a:buSzPts val="1200"/>
              <a:buNone/>
              <a:defRPr b="1" sz="1200"/>
            </a:lvl5pPr>
            <a:lvl6pPr indent="-228600" lvl="5" marL="2743200" algn="l">
              <a:spcBef>
                <a:spcPts val="450"/>
              </a:spcBef>
              <a:spcAft>
                <a:spcPts val="0"/>
              </a:spcAft>
              <a:buSzPts val="1200"/>
              <a:buNone/>
              <a:defRPr b="1" sz="1200"/>
            </a:lvl6pPr>
            <a:lvl7pPr indent="-228600" lvl="6" marL="3200400" algn="l">
              <a:spcBef>
                <a:spcPts val="450"/>
              </a:spcBef>
              <a:spcAft>
                <a:spcPts val="0"/>
              </a:spcAft>
              <a:buSzPts val="1200"/>
              <a:buNone/>
              <a:defRPr b="1" sz="1200"/>
            </a:lvl7pPr>
            <a:lvl8pPr indent="-228600" lvl="7" marL="3657600" algn="l">
              <a:spcBef>
                <a:spcPts val="450"/>
              </a:spcBef>
              <a:spcAft>
                <a:spcPts val="0"/>
              </a:spcAft>
              <a:buSzPts val="1200"/>
              <a:buNone/>
              <a:defRPr b="1" sz="1200"/>
            </a:lvl8pPr>
            <a:lvl9pPr indent="-228600" lvl="8" marL="4114800" algn="l">
              <a:spcBef>
                <a:spcPts val="450"/>
              </a:spcBef>
              <a:spcAft>
                <a:spcPts val="450"/>
              </a:spcAft>
              <a:buSzPts val="1200"/>
              <a:buNone/>
              <a:defRPr b="1" sz="1200"/>
            </a:lvl9pPr>
          </a:lstStyle>
          <a:p/>
        </p:txBody>
      </p:sp>
      <p:sp>
        <p:nvSpPr>
          <p:cNvPr id="55" name="Google Shape;55;p20"/>
          <p:cNvSpPr txBox="1"/>
          <p:nvPr>
            <p:ph idx="4" type="body"/>
          </p:nvPr>
        </p:nvSpPr>
        <p:spPr>
          <a:xfrm>
            <a:off x="4627959" y="2432447"/>
            <a:ext cx="3657601" cy="1910953"/>
          </a:xfrm>
          <a:prstGeom prst="rect">
            <a:avLst/>
          </a:prstGeom>
          <a:noFill/>
          <a:ln>
            <a:noFill/>
          </a:ln>
        </p:spPr>
        <p:txBody>
          <a:bodyPr anchorCtr="0" anchor="t" bIns="45700" lIns="91425" spcFirstLastPara="1" rIns="91425" wrap="square" tIns="45700">
            <a:normAutofit/>
          </a:bodyPr>
          <a:lstStyle>
            <a:lvl1pPr indent="-314325" lvl="0" marL="457200" algn="l">
              <a:spcBef>
                <a:spcPts val="270"/>
              </a:spcBef>
              <a:spcAft>
                <a:spcPts val="0"/>
              </a:spcAft>
              <a:buSzPts val="1350"/>
              <a:buChar char="•"/>
              <a:defRPr sz="1350"/>
            </a:lvl1pPr>
            <a:lvl2pPr indent="-304800" lvl="1" marL="914400" algn="l">
              <a:spcBef>
                <a:spcPts val="450"/>
              </a:spcBef>
              <a:spcAft>
                <a:spcPts val="0"/>
              </a:spcAft>
              <a:buSzPts val="1200"/>
              <a:buChar char="•"/>
              <a:defRPr sz="1200"/>
            </a:lvl2pPr>
            <a:lvl3pPr indent="-295275" lvl="2" marL="1371600" algn="l">
              <a:spcBef>
                <a:spcPts val="450"/>
              </a:spcBef>
              <a:spcAft>
                <a:spcPts val="0"/>
              </a:spcAft>
              <a:buSzPts val="1050"/>
              <a:buChar char="•"/>
              <a:defRPr sz="1050"/>
            </a:lvl3pPr>
            <a:lvl4pPr indent="-285750" lvl="3" marL="1828800" algn="l">
              <a:spcBef>
                <a:spcPts val="450"/>
              </a:spcBef>
              <a:spcAft>
                <a:spcPts val="0"/>
              </a:spcAft>
              <a:buSzPts val="900"/>
              <a:buChar char="•"/>
              <a:defRPr sz="900"/>
            </a:lvl4pPr>
            <a:lvl5pPr indent="-285750" lvl="4" marL="2286000" algn="l">
              <a:spcBef>
                <a:spcPts val="450"/>
              </a:spcBef>
              <a:spcAft>
                <a:spcPts val="0"/>
              </a:spcAft>
              <a:buSzPts val="900"/>
              <a:buChar char="•"/>
              <a:defRPr sz="900"/>
            </a:lvl5pPr>
            <a:lvl6pPr indent="-285750" lvl="5" marL="2743200" algn="l">
              <a:spcBef>
                <a:spcPts val="450"/>
              </a:spcBef>
              <a:spcAft>
                <a:spcPts val="0"/>
              </a:spcAft>
              <a:buSzPts val="900"/>
              <a:buChar char="•"/>
              <a:defRPr sz="900"/>
            </a:lvl6pPr>
            <a:lvl7pPr indent="-285750" lvl="6" marL="3200400" algn="l">
              <a:spcBef>
                <a:spcPts val="450"/>
              </a:spcBef>
              <a:spcAft>
                <a:spcPts val="0"/>
              </a:spcAft>
              <a:buSzPts val="900"/>
              <a:buChar char="•"/>
              <a:defRPr sz="900"/>
            </a:lvl7pPr>
            <a:lvl8pPr indent="-285750" lvl="7" marL="3657600" algn="l">
              <a:spcBef>
                <a:spcPts val="450"/>
              </a:spcBef>
              <a:spcAft>
                <a:spcPts val="0"/>
              </a:spcAft>
              <a:buSzPts val="900"/>
              <a:buChar char="•"/>
              <a:defRPr sz="900"/>
            </a:lvl8pPr>
            <a:lvl9pPr indent="-285750" lvl="8" marL="4114800" algn="l">
              <a:spcBef>
                <a:spcPts val="450"/>
              </a:spcBef>
              <a:spcAft>
                <a:spcPts val="450"/>
              </a:spcAft>
              <a:buSzPts val="900"/>
              <a:buChar char="•"/>
              <a:defRPr sz="900"/>
            </a:lvl9pPr>
          </a:lstStyle>
          <a:p/>
        </p:txBody>
      </p:sp>
      <p:sp>
        <p:nvSpPr>
          <p:cNvPr id="56" name="Google Shape;56;p20"/>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1"/>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BFBFBF"/>
              </a:buClr>
              <a:buSzPts val="600"/>
              <a:buFont typeface="Arial"/>
              <a:buNone/>
              <a:defRPr/>
            </a:lvl1pPr>
            <a:lvl2pPr indent="0" lvl="1" marL="0" algn="r">
              <a:spcBef>
                <a:spcPts val="0"/>
              </a:spcBef>
              <a:spcAft>
                <a:spcPts val="0"/>
              </a:spcAft>
              <a:buClr>
                <a:srgbClr val="BFBFBF"/>
              </a:buClr>
              <a:buSzPts val="600"/>
              <a:buFont typeface="Arial"/>
              <a:buNone/>
              <a:defRPr/>
            </a:lvl2pPr>
            <a:lvl3pPr indent="0" lvl="2" marL="0" algn="r">
              <a:spcBef>
                <a:spcPts val="0"/>
              </a:spcBef>
              <a:spcAft>
                <a:spcPts val="0"/>
              </a:spcAft>
              <a:buClr>
                <a:srgbClr val="BFBFBF"/>
              </a:buClr>
              <a:buSzPts val="600"/>
              <a:buFont typeface="Arial"/>
              <a:buNone/>
              <a:defRPr/>
            </a:lvl3pPr>
            <a:lvl4pPr indent="0" lvl="3" marL="0" algn="r">
              <a:spcBef>
                <a:spcPts val="0"/>
              </a:spcBef>
              <a:spcAft>
                <a:spcPts val="0"/>
              </a:spcAft>
              <a:buClr>
                <a:srgbClr val="BFBFBF"/>
              </a:buClr>
              <a:buSzPts val="600"/>
              <a:buFont typeface="Arial"/>
              <a:buNone/>
              <a:defRPr/>
            </a:lvl4pPr>
            <a:lvl5pPr indent="0" lvl="4" marL="0" algn="r">
              <a:spcBef>
                <a:spcPts val="0"/>
              </a:spcBef>
              <a:spcAft>
                <a:spcPts val="0"/>
              </a:spcAft>
              <a:buClr>
                <a:srgbClr val="BFBFBF"/>
              </a:buClr>
              <a:buSzPts val="600"/>
              <a:buFont typeface="Arial"/>
              <a:buNone/>
              <a:defRPr/>
            </a:lvl5pPr>
            <a:lvl6pPr indent="0" lvl="5" marL="0" algn="r">
              <a:spcBef>
                <a:spcPts val="0"/>
              </a:spcBef>
              <a:spcAft>
                <a:spcPts val="0"/>
              </a:spcAft>
              <a:buClr>
                <a:srgbClr val="BFBFBF"/>
              </a:buClr>
              <a:buSzPts val="600"/>
              <a:buFont typeface="Arial"/>
              <a:buNone/>
              <a:defRPr/>
            </a:lvl6pPr>
            <a:lvl7pPr indent="0" lvl="6" marL="0" algn="r">
              <a:spcBef>
                <a:spcPts val="0"/>
              </a:spcBef>
              <a:spcAft>
                <a:spcPts val="0"/>
              </a:spcAft>
              <a:buClr>
                <a:srgbClr val="BFBFBF"/>
              </a:buClr>
              <a:buSzPts val="600"/>
              <a:buFont typeface="Arial"/>
              <a:buNone/>
              <a:defRPr/>
            </a:lvl7pPr>
            <a:lvl8pPr indent="0" lvl="7" marL="0" algn="r">
              <a:spcBef>
                <a:spcPts val="0"/>
              </a:spcBef>
              <a:spcAft>
                <a:spcPts val="0"/>
              </a:spcAft>
              <a:buClr>
                <a:srgbClr val="BFBFBF"/>
              </a:buClr>
              <a:buSzPts val="600"/>
              <a:buFont typeface="Arial"/>
              <a:buNone/>
              <a:defRPr/>
            </a:lvl8pPr>
            <a:lvl9pPr indent="0" lvl="8" marL="0" algn="r">
              <a:spcBef>
                <a:spcPts val="0"/>
              </a:spcBef>
              <a:spcAft>
                <a:spcPts val="0"/>
              </a:spcAft>
              <a:buClr>
                <a:srgbClr val="BFBFBF"/>
              </a:buClr>
              <a:buSzPts val="6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2"/>
          <p:cNvSpPr txBox="1"/>
          <p:nvPr>
            <p:ph idx="1" type="body"/>
          </p:nvPr>
        </p:nvSpPr>
        <p:spPr>
          <a:xfrm>
            <a:off x="856059" y="2000250"/>
            <a:ext cx="7429499" cy="2343151"/>
          </a:xfrm>
          <a:prstGeom prst="rect">
            <a:avLst/>
          </a:prstGeom>
          <a:noFill/>
          <a:ln>
            <a:noFill/>
          </a:ln>
        </p:spPr>
        <p:txBody>
          <a:bodyPr anchorCtr="0" anchor="ctr" bIns="45700" lIns="91425" spcFirstLastPara="1" rIns="91425" wrap="square" tIns="45700">
            <a:normAutofit/>
          </a:bodyPr>
          <a:lstStyle>
            <a:lvl1pPr indent="-323850" lvl="0" marL="457200" marR="0" rtl="0" algn="l">
              <a:spcBef>
                <a:spcPts val="300"/>
              </a:spcBef>
              <a:spcAft>
                <a:spcPts val="0"/>
              </a:spcAft>
              <a:buClr>
                <a:schemeClr val="lt1"/>
              </a:buClr>
              <a:buSzPts val="1500"/>
              <a:buFont typeface="Arial"/>
              <a:buChar char="•"/>
              <a:defRPr b="0" i="0" sz="1500" u="none" cap="small" strike="noStrike">
                <a:solidFill>
                  <a:schemeClr val="lt1"/>
                </a:solidFill>
                <a:latin typeface="Arial"/>
                <a:ea typeface="Arial"/>
                <a:cs typeface="Arial"/>
                <a:sym typeface="Arial"/>
              </a:defRPr>
            </a:lvl1pPr>
            <a:lvl2pPr indent="-314325" lvl="1" marL="914400" marR="0" rtl="0" algn="l">
              <a:spcBef>
                <a:spcPts val="450"/>
              </a:spcBef>
              <a:spcAft>
                <a:spcPts val="0"/>
              </a:spcAft>
              <a:buClr>
                <a:schemeClr val="lt1"/>
              </a:buClr>
              <a:buSzPts val="1350"/>
              <a:buFont typeface="Arial"/>
              <a:buChar char="•"/>
              <a:defRPr b="0" i="0" sz="1350" u="none" cap="small" strike="noStrike">
                <a:solidFill>
                  <a:schemeClr val="lt1"/>
                </a:solidFill>
                <a:latin typeface="Arial"/>
                <a:ea typeface="Arial"/>
                <a:cs typeface="Arial"/>
                <a:sym typeface="Arial"/>
              </a:defRPr>
            </a:lvl2pPr>
            <a:lvl3pPr indent="-304800" lvl="2" marL="1371600" marR="0" rtl="0" algn="l">
              <a:spcBef>
                <a:spcPts val="450"/>
              </a:spcBef>
              <a:spcAft>
                <a:spcPts val="0"/>
              </a:spcAft>
              <a:buClr>
                <a:schemeClr val="lt1"/>
              </a:buClr>
              <a:buSzPts val="1200"/>
              <a:buFont typeface="Arial"/>
              <a:buChar char="•"/>
              <a:defRPr b="0" i="0" sz="1200" u="none" cap="small" strike="noStrike">
                <a:solidFill>
                  <a:schemeClr val="lt1"/>
                </a:solidFill>
                <a:latin typeface="Arial"/>
                <a:ea typeface="Arial"/>
                <a:cs typeface="Arial"/>
                <a:sym typeface="Arial"/>
              </a:defRPr>
            </a:lvl3pPr>
            <a:lvl4pPr indent="-295275" lvl="3" marL="1828800" marR="0" rtl="0" algn="l">
              <a:spcBef>
                <a:spcPts val="450"/>
              </a:spcBef>
              <a:spcAft>
                <a:spcPts val="0"/>
              </a:spcAft>
              <a:buClr>
                <a:schemeClr val="lt1"/>
              </a:buClr>
              <a:buSzPts val="1050"/>
              <a:buFont typeface="Arial"/>
              <a:buChar char="•"/>
              <a:defRPr b="0" i="0" sz="1050" u="none" cap="small" strike="noStrike">
                <a:solidFill>
                  <a:schemeClr val="lt1"/>
                </a:solidFill>
                <a:latin typeface="Arial"/>
                <a:ea typeface="Arial"/>
                <a:cs typeface="Arial"/>
                <a:sym typeface="Arial"/>
              </a:defRPr>
            </a:lvl4pPr>
            <a:lvl5pPr indent="-295275" lvl="4" marL="2286000" marR="0" rtl="0" algn="l">
              <a:spcBef>
                <a:spcPts val="450"/>
              </a:spcBef>
              <a:spcAft>
                <a:spcPts val="0"/>
              </a:spcAft>
              <a:buClr>
                <a:schemeClr val="lt1"/>
              </a:buClr>
              <a:buSzPts val="1050"/>
              <a:buFont typeface="Arial"/>
              <a:buChar char="•"/>
              <a:defRPr b="0" i="0" sz="1050" u="none" cap="small" strike="noStrike">
                <a:solidFill>
                  <a:schemeClr val="lt1"/>
                </a:solidFill>
                <a:latin typeface="Arial"/>
                <a:ea typeface="Arial"/>
                <a:cs typeface="Arial"/>
                <a:sym typeface="Arial"/>
              </a:defRPr>
            </a:lvl5pPr>
            <a:lvl6pPr indent="-285750" lvl="5" marL="2743200" marR="0" rtl="0" algn="l">
              <a:spcBef>
                <a:spcPts val="450"/>
              </a:spcBef>
              <a:spcAft>
                <a:spcPts val="0"/>
              </a:spcAft>
              <a:buClr>
                <a:schemeClr val="lt1"/>
              </a:buClr>
              <a:buSzPts val="900"/>
              <a:buFont typeface="Arial"/>
              <a:buChar char="•"/>
              <a:defRPr b="0" i="0" sz="900" u="none" cap="small" strike="noStrike">
                <a:solidFill>
                  <a:schemeClr val="lt1"/>
                </a:solidFill>
                <a:latin typeface="Arial"/>
                <a:ea typeface="Arial"/>
                <a:cs typeface="Arial"/>
                <a:sym typeface="Arial"/>
              </a:defRPr>
            </a:lvl6pPr>
            <a:lvl7pPr indent="-285750" lvl="6" marL="3200400" marR="0" rtl="0" algn="l">
              <a:spcBef>
                <a:spcPts val="450"/>
              </a:spcBef>
              <a:spcAft>
                <a:spcPts val="0"/>
              </a:spcAft>
              <a:buClr>
                <a:schemeClr val="lt1"/>
              </a:buClr>
              <a:buSzPts val="900"/>
              <a:buFont typeface="Arial"/>
              <a:buChar char="•"/>
              <a:defRPr b="0" i="0" sz="900" u="none" cap="small" strike="noStrike">
                <a:solidFill>
                  <a:schemeClr val="lt1"/>
                </a:solidFill>
                <a:latin typeface="Arial"/>
                <a:ea typeface="Arial"/>
                <a:cs typeface="Arial"/>
                <a:sym typeface="Arial"/>
              </a:defRPr>
            </a:lvl7pPr>
            <a:lvl8pPr indent="-285750" lvl="7" marL="3657600" marR="0" rtl="0" algn="l">
              <a:spcBef>
                <a:spcPts val="450"/>
              </a:spcBef>
              <a:spcAft>
                <a:spcPts val="0"/>
              </a:spcAft>
              <a:buClr>
                <a:schemeClr val="lt1"/>
              </a:buClr>
              <a:buSzPts val="900"/>
              <a:buFont typeface="Arial"/>
              <a:buChar char="•"/>
              <a:defRPr b="0" i="0" sz="900" u="none" cap="small" strike="noStrike">
                <a:solidFill>
                  <a:schemeClr val="lt1"/>
                </a:solidFill>
                <a:latin typeface="Arial"/>
                <a:ea typeface="Arial"/>
                <a:cs typeface="Arial"/>
                <a:sym typeface="Arial"/>
              </a:defRPr>
            </a:lvl8pPr>
            <a:lvl9pPr indent="-285750" lvl="8" marL="4114800" marR="0" rtl="0" algn="l">
              <a:spcBef>
                <a:spcPts val="450"/>
              </a:spcBef>
              <a:spcAft>
                <a:spcPts val="450"/>
              </a:spcAft>
              <a:buClr>
                <a:schemeClr val="lt1"/>
              </a:buClr>
              <a:buSzPts val="900"/>
              <a:buFont typeface="Arial"/>
              <a:buChar char="•"/>
              <a:defRPr b="0" i="0" sz="900" u="none" cap="small" strike="noStrike">
                <a:solidFill>
                  <a:schemeClr val="lt1"/>
                </a:solidFill>
                <a:latin typeface="Arial"/>
                <a:ea typeface="Arial"/>
                <a:cs typeface="Arial"/>
                <a:sym typeface="Arial"/>
              </a:defRPr>
            </a:lvl9pPr>
          </a:lstStyle>
          <a:p/>
        </p:txBody>
      </p:sp>
      <p:sp>
        <p:nvSpPr>
          <p:cNvPr id="8" name="Google Shape;8;p12"/>
          <p:cNvSpPr txBox="1"/>
          <p:nvPr>
            <p:ph idx="10" type="dt"/>
          </p:nvPr>
        </p:nvSpPr>
        <p:spPr>
          <a:xfrm>
            <a:off x="6628209" y="4412457"/>
            <a:ext cx="120015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675" u="none" cap="none" strike="noStrike">
                <a:solidFill>
                  <a:srgbClr val="BFBFB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2"/>
          <p:cNvSpPr txBox="1"/>
          <p:nvPr>
            <p:ph idx="11" type="ftr"/>
          </p:nvPr>
        </p:nvSpPr>
        <p:spPr>
          <a:xfrm>
            <a:off x="856059" y="4412457"/>
            <a:ext cx="565785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675" u="none" cap="none" strike="noStrike">
                <a:solidFill>
                  <a:srgbClr val="BFBFB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2"/>
          <p:cNvSpPr txBox="1"/>
          <p:nvPr>
            <p:ph idx="12" type="sldNum"/>
          </p:nvPr>
        </p:nvSpPr>
        <p:spPr>
          <a:xfrm>
            <a:off x="7885510" y="4412457"/>
            <a:ext cx="413375"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1pPr>
            <a:lvl2pPr indent="0" lvl="1"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2pPr>
            <a:lvl3pPr indent="0" lvl="2"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3pPr>
            <a:lvl4pPr indent="0" lvl="3"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4pPr>
            <a:lvl5pPr indent="0" lvl="4"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5pPr>
            <a:lvl6pPr indent="0" lvl="5"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6pPr>
            <a:lvl7pPr indent="0" lvl="6"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7pPr>
            <a:lvl8pPr indent="0" lvl="7"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8pPr>
            <a:lvl9pPr indent="0" lvl="8" marL="0" marR="0" rtl="0" algn="r">
              <a:spcBef>
                <a:spcPts val="0"/>
              </a:spcBef>
              <a:spcAft>
                <a:spcPts val="0"/>
              </a:spcAft>
              <a:buClr>
                <a:srgbClr val="BFBFBF"/>
              </a:buClr>
              <a:buSzPts val="675"/>
              <a:buFont typeface="Arial"/>
              <a:buNone/>
              <a:defRPr b="1" i="0" sz="675"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ph type="ctrTitle"/>
          </p:nvPr>
        </p:nvSpPr>
        <p:spPr>
          <a:xfrm>
            <a:off x="1182075" y="1570375"/>
            <a:ext cx="6905700" cy="1101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Times New Roman"/>
              <a:buNone/>
            </a:pPr>
            <a:r>
              <a:rPr lang="en-US" sz="3200" cap="none">
                <a:solidFill>
                  <a:schemeClr val="lt1"/>
                </a:solidFill>
                <a:latin typeface="Times New Roman"/>
                <a:ea typeface="Times New Roman"/>
                <a:cs typeface="Times New Roman"/>
                <a:sym typeface="Times New Roman"/>
              </a:rPr>
              <a:t>HOME CREDIT RISK ANALYSIS</a:t>
            </a:r>
            <a:endParaRPr/>
          </a:p>
        </p:txBody>
      </p:sp>
      <p:sp>
        <p:nvSpPr>
          <p:cNvPr id="136" name="Google Shape;136;p1"/>
          <p:cNvSpPr/>
          <p:nvPr/>
        </p:nvSpPr>
        <p:spPr>
          <a:xfrm>
            <a:off x="3403157" y="3252083"/>
            <a:ext cx="4882401" cy="1002994"/>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
          <p:cNvSpPr txBox="1"/>
          <p:nvPr/>
        </p:nvSpPr>
        <p:spPr>
          <a:xfrm>
            <a:off x="1645500" y="3942900"/>
            <a:ext cx="5853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FFFFFF"/>
                </a:solidFill>
                <a:latin typeface="Century Gothic"/>
                <a:ea typeface="Century Gothic"/>
                <a:cs typeface="Century Gothic"/>
                <a:sym typeface="Century Gothic"/>
              </a:rPr>
              <a:t>Bhakti Dahal | Andrew Moore</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rgbClr val="FFFFFF"/>
                </a:solidFill>
                <a:latin typeface="Century Gothic"/>
                <a:ea typeface="Century Gothic"/>
                <a:cs typeface="Century Gothic"/>
                <a:sym typeface="Century Gothic"/>
              </a:rPr>
              <a:t>Disha Tapadiya | Venkatachalam Kapuganti</a:t>
            </a:r>
            <a:endParaRPr b="0" i="0" sz="1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br>
              <a:rPr b="0" i="0" lang="en-US" sz="1800" u="none" cap="none" strike="noStrike">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descr="Loan outline" id="138" name="Google Shape;138;p1"/>
          <p:cNvPicPr preferRelativeResize="0"/>
          <p:nvPr/>
        </p:nvPicPr>
        <p:blipFill rotWithShape="1">
          <a:blip r:embed="rId3">
            <a:alphaModFix/>
          </a:blip>
          <a:srcRect b="0" l="0" r="0" t="0"/>
          <a:stretch/>
        </p:blipFill>
        <p:spPr>
          <a:xfrm>
            <a:off x="3804375" y="731680"/>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9"/>
          <p:cNvPicPr preferRelativeResize="0"/>
          <p:nvPr/>
        </p:nvPicPr>
        <p:blipFill rotWithShape="1">
          <a:blip r:embed="rId3">
            <a:alphaModFix/>
          </a:blip>
          <a:srcRect b="0" l="0" r="0" t="0"/>
          <a:stretch/>
        </p:blipFill>
        <p:spPr>
          <a:xfrm>
            <a:off x="-89145" y="634667"/>
            <a:ext cx="4624146" cy="3051992"/>
          </a:xfrm>
          <a:prstGeom prst="rect">
            <a:avLst/>
          </a:prstGeom>
          <a:noFill/>
          <a:ln>
            <a:noFill/>
          </a:ln>
        </p:spPr>
      </p:pic>
      <p:pic>
        <p:nvPicPr>
          <p:cNvPr id="232" name="Google Shape;232;p9"/>
          <p:cNvPicPr preferRelativeResize="0"/>
          <p:nvPr/>
        </p:nvPicPr>
        <p:blipFill rotWithShape="1">
          <a:blip r:embed="rId4">
            <a:alphaModFix/>
          </a:blip>
          <a:srcRect b="0" l="0" r="0" t="0"/>
          <a:stretch/>
        </p:blipFill>
        <p:spPr>
          <a:xfrm>
            <a:off x="4806214" y="634667"/>
            <a:ext cx="4337786" cy="3051993"/>
          </a:xfrm>
          <a:prstGeom prst="rect">
            <a:avLst/>
          </a:prstGeom>
          <a:noFill/>
          <a:ln>
            <a:noFill/>
          </a:ln>
        </p:spPr>
      </p:pic>
      <p:pic>
        <p:nvPicPr>
          <p:cNvPr id="233" name="Google Shape;233;p9"/>
          <p:cNvPicPr preferRelativeResize="0"/>
          <p:nvPr/>
        </p:nvPicPr>
        <p:blipFill rotWithShape="1">
          <a:blip r:embed="rId5">
            <a:alphaModFix/>
          </a:blip>
          <a:srcRect b="0" l="0" r="0" t="0"/>
          <a:stretch/>
        </p:blipFill>
        <p:spPr>
          <a:xfrm>
            <a:off x="3759932" y="3686659"/>
            <a:ext cx="6430350" cy="984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856059" y="457200"/>
            <a:ext cx="7429499" cy="110143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Times New Roman"/>
              <a:buNone/>
            </a:pPr>
            <a:r>
              <a:rPr lang="en-US" sz="3200" cap="none">
                <a:solidFill>
                  <a:schemeClr val="lt1"/>
                </a:solidFill>
                <a:latin typeface="Times New Roman"/>
                <a:ea typeface="Times New Roman"/>
                <a:cs typeface="Times New Roman"/>
                <a:sym typeface="Times New Roman"/>
              </a:rPr>
              <a:t>RECOMMENDATION</a:t>
            </a:r>
            <a:endParaRPr/>
          </a:p>
        </p:txBody>
      </p:sp>
      <p:grpSp>
        <p:nvGrpSpPr>
          <p:cNvPr id="239" name="Google Shape;239;p10"/>
          <p:cNvGrpSpPr/>
          <p:nvPr/>
        </p:nvGrpSpPr>
        <p:grpSpPr>
          <a:xfrm>
            <a:off x="1328699" y="1772097"/>
            <a:ext cx="6484219" cy="2425382"/>
            <a:chOff x="472640" y="57597"/>
            <a:chExt cx="6484219" cy="2425382"/>
          </a:xfrm>
        </p:grpSpPr>
        <p:sp>
          <p:nvSpPr>
            <p:cNvPr id="240" name="Google Shape;240;p10"/>
            <p:cNvSpPr/>
            <p:nvPr/>
          </p:nvSpPr>
          <p:spPr>
            <a:xfrm>
              <a:off x="1292484" y="57597"/>
              <a:ext cx="1341562" cy="13415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472640" y="1762979"/>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txBox="1"/>
            <p:nvPr/>
          </p:nvSpPr>
          <p:spPr>
            <a:xfrm>
              <a:off x="472640" y="1762979"/>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200"/>
                <a:buFont typeface="Arial"/>
                <a:buNone/>
              </a:pPr>
              <a:r>
                <a:rPr lang="en-US" sz="2200">
                  <a:solidFill>
                    <a:schemeClr val="lt1"/>
                  </a:solidFill>
                  <a:latin typeface="Arial"/>
                  <a:ea typeface="Arial"/>
                  <a:cs typeface="Arial"/>
                  <a:sym typeface="Arial"/>
                </a:rPr>
                <a:t>Implement the model</a:t>
              </a:r>
              <a:endParaRPr/>
            </a:p>
          </p:txBody>
        </p:sp>
        <p:sp>
          <p:nvSpPr>
            <p:cNvPr id="243" name="Google Shape;243;p10"/>
            <p:cNvSpPr/>
            <p:nvPr/>
          </p:nvSpPr>
          <p:spPr>
            <a:xfrm>
              <a:off x="4795453" y="57597"/>
              <a:ext cx="1341562" cy="13415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3975609" y="1762979"/>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txBox="1"/>
            <p:nvPr/>
          </p:nvSpPr>
          <p:spPr>
            <a:xfrm>
              <a:off x="3975609" y="1762979"/>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Additional Predictors</a:t>
              </a:r>
              <a:endParaRPr b="0" sz="2200">
                <a:solidFill>
                  <a:schemeClr val="lt1"/>
                </a:solidFill>
                <a:latin typeface="Arial"/>
                <a:ea typeface="Arial"/>
                <a:cs typeface="Arial"/>
                <a:sym typeface="Arial"/>
              </a:endParaRPr>
            </a:p>
            <a:p>
              <a:pPr indent="0" lvl="0" marL="0" marR="0" rtl="0" algn="ctr">
                <a:lnSpc>
                  <a:spcPct val="90000"/>
                </a:lnSpc>
                <a:spcBef>
                  <a:spcPts val="770"/>
                </a:spcBef>
                <a:spcAft>
                  <a:spcPts val="0"/>
                </a:spcAft>
                <a:buClr>
                  <a:schemeClr val="lt1"/>
                </a:buClr>
                <a:buSzPts val="2200"/>
                <a:buFont typeface="Arial"/>
                <a:buNone/>
              </a:pPr>
              <a:r>
                <a:t/>
              </a:r>
              <a:endParaRPr sz="2200">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lt1"/>
              </a:buClr>
              <a:buSzPts val="3600"/>
              <a:buFont typeface="Times New Roman"/>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163286" y="222794"/>
            <a:ext cx="6870415" cy="7347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Times New Roman"/>
              <a:buNone/>
            </a:pPr>
            <a:r>
              <a:rPr lang="en-US" sz="3200" cap="none">
                <a:solidFill>
                  <a:schemeClr val="lt1"/>
                </a:solidFill>
                <a:latin typeface="Times New Roman"/>
                <a:ea typeface="Times New Roman"/>
                <a:cs typeface="Times New Roman"/>
                <a:sym typeface="Times New Roman"/>
              </a:rPr>
              <a:t>BUSINESS PROBLEM </a:t>
            </a:r>
            <a:endParaRPr/>
          </a:p>
        </p:txBody>
      </p:sp>
      <p:grpSp>
        <p:nvGrpSpPr>
          <p:cNvPr id="144" name="Google Shape;144;p2"/>
          <p:cNvGrpSpPr/>
          <p:nvPr/>
        </p:nvGrpSpPr>
        <p:grpSpPr>
          <a:xfrm>
            <a:off x="1771922" y="1470660"/>
            <a:ext cx="5962208" cy="2540577"/>
            <a:chOff x="1506595" y="0"/>
            <a:chExt cx="5962208" cy="2540577"/>
          </a:xfrm>
        </p:grpSpPr>
        <p:sp>
          <p:nvSpPr>
            <p:cNvPr id="145" name="Google Shape;145;p2"/>
            <p:cNvSpPr/>
            <p:nvPr/>
          </p:nvSpPr>
          <p:spPr>
            <a:xfrm>
              <a:off x="1945345" y="10288"/>
              <a:ext cx="1372500" cy="1372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237845" y="302788"/>
              <a:ext cx="787500" cy="787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506595" y="1810288"/>
              <a:ext cx="225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txBox="1"/>
            <p:nvPr/>
          </p:nvSpPr>
          <p:spPr>
            <a:xfrm>
              <a:off x="1506595" y="1810288"/>
              <a:ext cx="225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b="1" lang="en-US" sz="1500" cap="none">
                  <a:solidFill>
                    <a:schemeClr val="lt1"/>
                  </a:solidFill>
                  <a:latin typeface="Arial"/>
                  <a:ea typeface="Arial"/>
                  <a:cs typeface="Arial"/>
                  <a:sym typeface="Arial"/>
                </a:rPr>
                <a:t>PROVIDE LOANS TO THOSE WITH LITTLE TO NO CREDIT HISTORY</a:t>
              </a:r>
              <a:endParaRPr b="1" sz="1500">
                <a:solidFill>
                  <a:schemeClr val="lt1"/>
                </a:solidFill>
                <a:latin typeface="Arial"/>
                <a:ea typeface="Arial"/>
                <a:cs typeface="Arial"/>
                <a:sym typeface="Arial"/>
              </a:endParaRPr>
            </a:p>
          </p:txBody>
        </p:sp>
        <p:sp>
          <p:nvSpPr>
            <p:cNvPr id="149" name="Google Shape;149;p2"/>
            <p:cNvSpPr/>
            <p:nvPr/>
          </p:nvSpPr>
          <p:spPr>
            <a:xfrm>
              <a:off x="5579697" y="0"/>
              <a:ext cx="1372500" cy="1372500"/>
            </a:xfrm>
            <a:prstGeom prst="ellipse">
              <a:avLst/>
            </a:prstGeom>
            <a:solidFill>
              <a:srgbClr val="DBC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534" y="193932"/>
              <a:ext cx="787500" cy="787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5218803" y="1820577"/>
              <a:ext cx="225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txBox="1"/>
            <p:nvPr/>
          </p:nvSpPr>
          <p:spPr>
            <a:xfrm>
              <a:off x="5218803" y="1820577"/>
              <a:ext cx="225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b="1" lang="en-US" sz="1500" cap="none">
                  <a:solidFill>
                    <a:schemeClr val="lt1"/>
                  </a:solidFill>
                  <a:latin typeface="Arial"/>
                  <a:ea typeface="Arial"/>
                  <a:cs typeface="Arial"/>
                  <a:sym typeface="Arial"/>
                </a:rPr>
                <a:t>HIGHER RISK OF DEFAULT</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nvSpPr>
        <p:spPr>
          <a:xfrm>
            <a:off x="470725" y="1332050"/>
            <a:ext cx="78120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chemeClr val="lt1"/>
                </a:solidFill>
                <a:latin typeface="Times New Roman"/>
                <a:ea typeface="Times New Roman"/>
                <a:cs typeface="Times New Roman"/>
                <a:sym typeface="Times New Roman"/>
              </a:rPr>
              <a:t>Can we reduce the loan default risk for Home Credit?</a:t>
            </a:r>
            <a:endParaRPr sz="41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383177" y="504658"/>
            <a:ext cx="5512525" cy="8220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Times New Roman"/>
              <a:buNone/>
            </a:pPr>
            <a:r>
              <a:rPr lang="en-US" sz="2800"/>
              <a:t>LOAN DEFAULT OR NOT </a:t>
            </a:r>
            <a:endParaRPr/>
          </a:p>
        </p:txBody>
      </p:sp>
      <p:pic>
        <p:nvPicPr>
          <p:cNvPr id="163" name="Google Shape;163;p4"/>
          <p:cNvPicPr preferRelativeResize="0"/>
          <p:nvPr/>
        </p:nvPicPr>
        <p:blipFill rotWithShape="1">
          <a:blip r:embed="rId3">
            <a:alphaModFix/>
          </a:blip>
          <a:srcRect b="-146" l="21611" r="19291" t="19300"/>
          <a:stretch/>
        </p:blipFill>
        <p:spPr>
          <a:xfrm>
            <a:off x="1106378" y="1326667"/>
            <a:ext cx="3363686" cy="3037114"/>
          </a:xfrm>
          <a:prstGeom prst="rect">
            <a:avLst/>
          </a:prstGeom>
          <a:noFill/>
          <a:ln>
            <a:noFill/>
          </a:ln>
        </p:spPr>
      </p:pic>
      <p:sp>
        <p:nvSpPr>
          <p:cNvPr id="164" name="Google Shape;164;p4"/>
          <p:cNvSpPr txBox="1"/>
          <p:nvPr/>
        </p:nvSpPr>
        <p:spPr>
          <a:xfrm>
            <a:off x="4673938" y="1968061"/>
            <a:ext cx="18598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5"/>
                </a:solidFill>
                <a:latin typeface="Times New Roman"/>
                <a:ea typeface="Times New Roman"/>
                <a:cs typeface="Times New Roman"/>
                <a:sym typeface="Times New Roman"/>
              </a:rPr>
              <a:t>% Default</a:t>
            </a:r>
            <a:endParaRPr/>
          </a:p>
        </p:txBody>
      </p:sp>
      <p:sp>
        <p:nvSpPr>
          <p:cNvPr id="165" name="Google Shape;165;p4"/>
          <p:cNvSpPr txBox="1"/>
          <p:nvPr/>
        </p:nvSpPr>
        <p:spPr>
          <a:xfrm>
            <a:off x="4673938" y="2609455"/>
            <a:ext cx="246413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New Roman"/>
                <a:ea typeface="Times New Roman"/>
                <a:cs typeface="Times New Roman"/>
                <a:sym typeface="Times New Roman"/>
              </a:rPr>
              <a:t>% No Default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109730" y="4486996"/>
            <a:ext cx="2661841" cy="1028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lt1"/>
              </a:buClr>
              <a:buSzPts val="1800"/>
              <a:buFont typeface="Times New Roman"/>
              <a:buNone/>
            </a:pPr>
            <a:r>
              <a:rPr lang="en-US"/>
              <a:t>TOP PREDICTORS</a:t>
            </a:r>
            <a:endParaRPr/>
          </a:p>
        </p:txBody>
      </p:sp>
      <p:pic>
        <p:nvPicPr>
          <p:cNvPr id="171" name="Google Shape;171;p5"/>
          <p:cNvPicPr preferRelativeResize="0"/>
          <p:nvPr>
            <p:ph idx="1" type="body"/>
          </p:nvPr>
        </p:nvPicPr>
        <p:blipFill rotWithShape="1">
          <a:blip r:embed="rId3">
            <a:alphaModFix/>
          </a:blip>
          <a:srcRect b="0" l="0" r="0" t="0"/>
          <a:stretch/>
        </p:blipFill>
        <p:spPr>
          <a:xfrm>
            <a:off x="388699" y="537834"/>
            <a:ext cx="7919635" cy="31461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3815f3cc95_0_0"/>
          <p:cNvPicPr preferRelativeResize="0"/>
          <p:nvPr/>
        </p:nvPicPr>
        <p:blipFill>
          <a:blip r:embed="rId3">
            <a:alphaModFix/>
          </a:blip>
          <a:stretch>
            <a:fillRect/>
          </a:stretch>
        </p:blipFill>
        <p:spPr>
          <a:xfrm>
            <a:off x="277199" y="623874"/>
            <a:ext cx="7100776" cy="4035975"/>
          </a:xfrm>
          <a:prstGeom prst="rect">
            <a:avLst/>
          </a:prstGeom>
          <a:noFill/>
          <a:ln>
            <a:noFill/>
          </a:ln>
        </p:spPr>
      </p:pic>
      <p:pic>
        <p:nvPicPr>
          <p:cNvPr id="177" name="Google Shape;177;g23815f3cc95_0_0"/>
          <p:cNvPicPr preferRelativeResize="0"/>
          <p:nvPr/>
        </p:nvPicPr>
        <p:blipFill>
          <a:blip r:embed="rId4">
            <a:alphaModFix/>
          </a:blip>
          <a:stretch>
            <a:fillRect/>
          </a:stretch>
        </p:blipFill>
        <p:spPr>
          <a:xfrm>
            <a:off x="277200" y="623875"/>
            <a:ext cx="7810649" cy="4035975"/>
          </a:xfrm>
          <a:prstGeom prst="rect">
            <a:avLst/>
          </a:prstGeom>
          <a:noFill/>
          <a:ln>
            <a:noFill/>
          </a:ln>
        </p:spPr>
      </p:pic>
      <p:pic>
        <p:nvPicPr>
          <p:cNvPr id="178" name="Google Shape;178;g23815f3cc95_0_0"/>
          <p:cNvPicPr preferRelativeResize="0"/>
          <p:nvPr/>
        </p:nvPicPr>
        <p:blipFill>
          <a:blip r:embed="rId5">
            <a:alphaModFix/>
          </a:blip>
          <a:stretch>
            <a:fillRect/>
          </a:stretch>
        </p:blipFill>
        <p:spPr>
          <a:xfrm>
            <a:off x="94350" y="230125"/>
            <a:ext cx="8938324" cy="461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856059" y="457200"/>
            <a:ext cx="7429499" cy="110143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Times New Roman"/>
              <a:buNone/>
            </a:pPr>
            <a:r>
              <a:rPr lang="en-US" sz="3200" cap="none">
                <a:solidFill>
                  <a:schemeClr val="lt1"/>
                </a:solidFill>
                <a:latin typeface="Times New Roman"/>
                <a:ea typeface="Times New Roman"/>
                <a:cs typeface="Times New Roman"/>
                <a:sym typeface="Times New Roman"/>
              </a:rPr>
              <a:t>MODEL SELECTION</a:t>
            </a:r>
            <a:endParaRPr/>
          </a:p>
        </p:txBody>
      </p:sp>
      <p:grpSp>
        <p:nvGrpSpPr>
          <p:cNvPr id="184" name="Google Shape;184;p6"/>
          <p:cNvGrpSpPr/>
          <p:nvPr/>
        </p:nvGrpSpPr>
        <p:grpSpPr>
          <a:xfrm>
            <a:off x="858235" y="2409339"/>
            <a:ext cx="7425146" cy="1150897"/>
            <a:chOff x="2176" y="694839"/>
            <a:chExt cx="7425146" cy="1150897"/>
          </a:xfrm>
        </p:grpSpPr>
        <p:sp>
          <p:nvSpPr>
            <p:cNvPr id="185" name="Google Shape;185;p6"/>
            <p:cNvSpPr/>
            <p:nvPr/>
          </p:nvSpPr>
          <p:spPr>
            <a:xfrm>
              <a:off x="2176" y="694839"/>
              <a:ext cx="1554100" cy="986853"/>
            </a:xfrm>
            <a:prstGeom prst="roundRect">
              <a:avLst>
                <a:gd fmla="val 10000"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174854" y="858883"/>
              <a:ext cx="1554100" cy="986853"/>
            </a:xfrm>
            <a:prstGeom prst="roundRect">
              <a:avLst>
                <a:gd fmla="val 10000" name="adj"/>
              </a:avLst>
            </a:prstGeom>
            <a:solidFill>
              <a:srgbClr val="FFC000">
                <a:alpha val="89803"/>
              </a:srgbClr>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txBox="1"/>
            <p:nvPr/>
          </p:nvSpPr>
          <p:spPr>
            <a:xfrm>
              <a:off x="203758" y="887787"/>
              <a:ext cx="1496292" cy="92904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lt1"/>
                </a:buClr>
                <a:buSzPts val="2500"/>
                <a:buFont typeface="Arial"/>
                <a:buNone/>
              </a:pPr>
              <a:r>
                <a:rPr lang="en-US" sz="2500">
                  <a:solidFill>
                    <a:schemeClr val="lt1"/>
                  </a:solidFill>
                  <a:latin typeface="Arial"/>
                  <a:ea typeface="Arial"/>
                  <a:cs typeface="Arial"/>
                  <a:sym typeface="Arial"/>
                </a:rPr>
                <a:t>XGB Classifier</a:t>
              </a:r>
              <a:endParaRPr/>
            </a:p>
          </p:txBody>
        </p:sp>
        <p:sp>
          <p:nvSpPr>
            <p:cNvPr id="188" name="Google Shape;188;p6"/>
            <p:cNvSpPr/>
            <p:nvPr/>
          </p:nvSpPr>
          <p:spPr>
            <a:xfrm>
              <a:off x="1901632" y="694839"/>
              <a:ext cx="1554100" cy="986853"/>
            </a:xfrm>
            <a:prstGeom prst="roundRect">
              <a:avLst>
                <a:gd fmla="val 10000"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2074310" y="858883"/>
              <a:ext cx="1554100" cy="986853"/>
            </a:xfrm>
            <a:prstGeom prst="roundRect">
              <a:avLst>
                <a:gd fmla="val 10000" name="adj"/>
              </a:avLst>
            </a:prstGeom>
            <a:solidFill>
              <a:srgbClr val="F1C587">
                <a:alpha val="89803"/>
              </a:srgbClr>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txBox="1"/>
            <p:nvPr/>
          </p:nvSpPr>
          <p:spPr>
            <a:xfrm>
              <a:off x="2103214" y="887787"/>
              <a:ext cx="1496292" cy="929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lt1"/>
                  </a:solidFill>
                  <a:latin typeface="Arial"/>
                  <a:ea typeface="Arial"/>
                  <a:cs typeface="Arial"/>
                  <a:sym typeface="Arial"/>
                </a:rPr>
                <a:t>LightGBM Classifier</a:t>
              </a:r>
              <a:endParaRPr>
                <a:solidFill>
                  <a:schemeClr val="lt1"/>
                </a:solidFill>
              </a:endParaRPr>
            </a:p>
          </p:txBody>
        </p:sp>
        <p:sp>
          <p:nvSpPr>
            <p:cNvPr id="191" name="Google Shape;191;p6"/>
            <p:cNvSpPr/>
            <p:nvPr/>
          </p:nvSpPr>
          <p:spPr>
            <a:xfrm>
              <a:off x="3801088" y="694839"/>
              <a:ext cx="1554100" cy="986853"/>
            </a:xfrm>
            <a:prstGeom prst="roundRect">
              <a:avLst>
                <a:gd fmla="val 10000"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3973766" y="858883"/>
              <a:ext cx="1554100" cy="986853"/>
            </a:xfrm>
            <a:prstGeom prst="roundRect">
              <a:avLst>
                <a:gd fmla="val 10000" name="adj"/>
              </a:avLst>
            </a:prstGeom>
            <a:solidFill>
              <a:srgbClr val="E2A983">
                <a:alpha val="89803"/>
              </a:srgbClr>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txBox="1"/>
            <p:nvPr/>
          </p:nvSpPr>
          <p:spPr>
            <a:xfrm>
              <a:off x="4002670" y="887787"/>
              <a:ext cx="1496292" cy="929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Arial"/>
                <a:buNone/>
              </a:pPr>
              <a:r>
                <a:rPr lang="en-US" sz="1800">
                  <a:solidFill>
                    <a:schemeClr val="lt1"/>
                  </a:solidFill>
                  <a:latin typeface="Arial"/>
                  <a:ea typeface="Arial"/>
                  <a:cs typeface="Arial"/>
                  <a:sym typeface="Arial"/>
                </a:rPr>
                <a:t>Random Forest </a:t>
              </a:r>
              <a:endParaRPr/>
            </a:p>
          </p:txBody>
        </p:sp>
        <p:sp>
          <p:nvSpPr>
            <p:cNvPr id="194" name="Google Shape;194;p6"/>
            <p:cNvSpPr/>
            <p:nvPr/>
          </p:nvSpPr>
          <p:spPr>
            <a:xfrm>
              <a:off x="5700545" y="694839"/>
              <a:ext cx="1554100" cy="986853"/>
            </a:xfrm>
            <a:prstGeom prst="roundRect">
              <a:avLst>
                <a:gd fmla="val 10000"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873222" y="858883"/>
              <a:ext cx="1554100" cy="986853"/>
            </a:xfrm>
            <a:prstGeom prst="roundRect">
              <a:avLst>
                <a:gd fmla="val 10000" name="adj"/>
              </a:avLst>
            </a:prstGeom>
            <a:solidFill>
              <a:srgbClr val="E9E2B4">
                <a:alpha val="89803"/>
              </a:srgbClr>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txBox="1"/>
            <p:nvPr/>
          </p:nvSpPr>
          <p:spPr>
            <a:xfrm>
              <a:off x="5902126" y="887787"/>
              <a:ext cx="1496292" cy="929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Arial"/>
                <a:buNone/>
              </a:pPr>
              <a:r>
                <a:rPr lang="en-US" sz="1800">
                  <a:solidFill>
                    <a:schemeClr val="lt1"/>
                  </a:solidFill>
                  <a:latin typeface="Arial"/>
                  <a:ea typeface="Arial"/>
                  <a:cs typeface="Arial"/>
                  <a:sym typeface="Arial"/>
                </a:rPr>
                <a:t>Logistic Regression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133493" y="103294"/>
            <a:ext cx="7429499" cy="110143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Times New Roman"/>
              <a:buNone/>
            </a:pPr>
            <a:r>
              <a:rPr lang="en-US" sz="3200" cap="none">
                <a:solidFill>
                  <a:schemeClr val="lt1"/>
                </a:solidFill>
                <a:latin typeface="Times New Roman"/>
                <a:ea typeface="Times New Roman"/>
                <a:cs typeface="Times New Roman"/>
                <a:sym typeface="Times New Roman"/>
              </a:rPr>
              <a:t>RESULTS</a:t>
            </a:r>
            <a:endParaRPr/>
          </a:p>
        </p:txBody>
      </p:sp>
      <p:grpSp>
        <p:nvGrpSpPr>
          <p:cNvPr id="202" name="Google Shape;202;p7"/>
          <p:cNvGrpSpPr/>
          <p:nvPr/>
        </p:nvGrpSpPr>
        <p:grpSpPr>
          <a:xfrm>
            <a:off x="967661" y="1969709"/>
            <a:ext cx="7208676" cy="2053467"/>
            <a:chOff x="110411" y="209997"/>
            <a:chExt cx="7208676" cy="2053467"/>
          </a:xfrm>
        </p:grpSpPr>
        <p:sp>
          <p:nvSpPr>
            <p:cNvPr id="203" name="Google Shape;203;p7"/>
            <p:cNvSpPr/>
            <p:nvPr/>
          </p:nvSpPr>
          <p:spPr>
            <a:xfrm>
              <a:off x="780477" y="209997"/>
              <a:ext cx="968329" cy="96832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110411" y="1543464"/>
              <a:ext cx="2151843"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txBox="1"/>
            <p:nvPr/>
          </p:nvSpPr>
          <p:spPr>
            <a:xfrm>
              <a:off x="110411" y="1543464"/>
              <a:ext cx="2151843"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Kaggle Score </a:t>
              </a:r>
              <a:endParaRPr/>
            </a:p>
          </p:txBody>
        </p:sp>
        <p:sp>
          <p:nvSpPr>
            <p:cNvPr id="206" name="Google Shape;206;p7"/>
            <p:cNvSpPr/>
            <p:nvPr/>
          </p:nvSpPr>
          <p:spPr>
            <a:xfrm>
              <a:off x="3230585" y="277112"/>
              <a:ext cx="968329" cy="96832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2638828" y="1543464"/>
              <a:ext cx="2151843"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txBox="1"/>
            <p:nvPr/>
          </p:nvSpPr>
          <p:spPr>
            <a:xfrm>
              <a:off x="2638828" y="1543464"/>
              <a:ext cx="2151843"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Accuracy </a:t>
              </a:r>
              <a:endParaRPr/>
            </a:p>
          </p:txBody>
        </p:sp>
        <p:sp>
          <p:nvSpPr>
            <p:cNvPr id="209" name="Google Shape;209;p7"/>
            <p:cNvSpPr/>
            <p:nvPr/>
          </p:nvSpPr>
          <p:spPr>
            <a:xfrm>
              <a:off x="5759001" y="277112"/>
              <a:ext cx="968329" cy="968329"/>
            </a:xfrm>
            <a:prstGeom prst="rect">
              <a:avLst/>
            </a:prstGeom>
            <a:blipFill rotWithShape="1">
              <a:blip r:embed="rId5">
                <a:alphaModFix/>
              </a:blip>
              <a:stretch>
                <a:fillRect b="0" l="0" r="0" t="0"/>
              </a:stretch>
            </a:blipFill>
            <a:ln cap="rnd" cmpd="sng" w="1905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5167244" y="1543464"/>
              <a:ext cx="2151843"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txBox="1"/>
            <p:nvPr/>
          </p:nvSpPr>
          <p:spPr>
            <a:xfrm>
              <a:off x="5167244" y="1543464"/>
              <a:ext cx="2151843"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AUC-ROC</a:t>
              </a:r>
              <a:endParaRPr/>
            </a:p>
          </p:txBody>
        </p:sp>
      </p:grpSp>
      <p:sp>
        <p:nvSpPr>
          <p:cNvPr id="212" name="Google Shape;212;p7"/>
          <p:cNvSpPr txBox="1"/>
          <p:nvPr/>
        </p:nvSpPr>
        <p:spPr>
          <a:xfrm>
            <a:off x="1372315" y="1412100"/>
            <a:ext cx="13614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strike="noStrike">
                <a:solidFill>
                  <a:srgbClr val="EBEBEB"/>
                </a:solidFill>
                <a:latin typeface="Century Gothic"/>
                <a:ea typeface="Century Gothic"/>
                <a:cs typeface="Century Gothic"/>
                <a:sym typeface="Century Gothic"/>
              </a:rPr>
              <a:t>0.6745</a:t>
            </a:r>
            <a:endParaRPr b="0" sz="1800">
              <a:solidFill>
                <a:schemeClr val="lt1"/>
              </a:solidFill>
              <a:latin typeface="Arial"/>
              <a:ea typeface="Arial"/>
              <a:cs typeface="Arial"/>
              <a:sym typeface="Arial"/>
            </a:endParaRPr>
          </a:p>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213" name="Google Shape;213;p7"/>
          <p:cNvSpPr txBox="1"/>
          <p:nvPr/>
        </p:nvSpPr>
        <p:spPr>
          <a:xfrm>
            <a:off x="3855709" y="1412145"/>
            <a:ext cx="14325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strike="noStrike">
                <a:solidFill>
                  <a:srgbClr val="EBEBEB"/>
                </a:solidFill>
                <a:latin typeface="Century Gothic"/>
                <a:ea typeface="Century Gothic"/>
                <a:cs typeface="Century Gothic"/>
                <a:sym typeface="Century Gothic"/>
              </a:rPr>
              <a:t>0.7162</a:t>
            </a:r>
            <a:endParaRPr b="0" sz="1800">
              <a:solidFill>
                <a:schemeClr val="lt1"/>
              </a:solidFill>
              <a:latin typeface="Arial"/>
              <a:ea typeface="Arial"/>
              <a:cs typeface="Arial"/>
              <a:sym typeface="Arial"/>
            </a:endParaRPr>
          </a:p>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214" name="Google Shape;214;p7"/>
          <p:cNvSpPr txBox="1"/>
          <p:nvPr/>
        </p:nvSpPr>
        <p:spPr>
          <a:xfrm>
            <a:off x="6257397" y="1412160"/>
            <a:ext cx="16359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strike="noStrike">
                <a:solidFill>
                  <a:srgbClr val="EBEBEB"/>
                </a:solidFill>
                <a:latin typeface="Century Gothic"/>
                <a:ea typeface="Century Gothic"/>
                <a:cs typeface="Century Gothic"/>
                <a:sym typeface="Century Gothic"/>
              </a:rPr>
              <a:t>0.8482</a:t>
            </a:r>
            <a:endParaRPr b="0" sz="1800">
              <a:solidFill>
                <a:schemeClr val="lt1"/>
              </a:solidFill>
              <a:latin typeface="Arial"/>
              <a:ea typeface="Arial"/>
              <a:cs typeface="Arial"/>
              <a:sym typeface="Arial"/>
            </a:endParaRPr>
          </a:p>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ph type="title"/>
          </p:nvPr>
        </p:nvSpPr>
        <p:spPr>
          <a:xfrm>
            <a:off x="856059" y="457200"/>
            <a:ext cx="7429499" cy="110143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Times New Roman"/>
              <a:buNone/>
            </a:pPr>
            <a:r>
              <a:rPr lang="en-US" sz="3200" cap="none">
                <a:solidFill>
                  <a:schemeClr val="lt1"/>
                </a:solidFill>
                <a:latin typeface="Times New Roman"/>
                <a:ea typeface="Times New Roman"/>
                <a:cs typeface="Times New Roman"/>
                <a:sym typeface="Times New Roman"/>
              </a:rPr>
              <a:t>HOME CREDIT PERFORMANCE: WITH MODEL</a:t>
            </a:r>
            <a:endParaRPr/>
          </a:p>
        </p:txBody>
      </p:sp>
      <p:grpSp>
        <p:nvGrpSpPr>
          <p:cNvPr id="220" name="Google Shape;220;p8"/>
          <p:cNvGrpSpPr/>
          <p:nvPr/>
        </p:nvGrpSpPr>
        <p:grpSpPr>
          <a:xfrm>
            <a:off x="1328699" y="1772097"/>
            <a:ext cx="6484219" cy="2425382"/>
            <a:chOff x="472640" y="57597"/>
            <a:chExt cx="6484219" cy="2425382"/>
          </a:xfrm>
        </p:grpSpPr>
        <p:sp>
          <p:nvSpPr>
            <p:cNvPr id="221" name="Google Shape;221;p8"/>
            <p:cNvSpPr/>
            <p:nvPr/>
          </p:nvSpPr>
          <p:spPr>
            <a:xfrm>
              <a:off x="1292484" y="57597"/>
              <a:ext cx="1341562" cy="13415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72640" y="1762979"/>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nvSpPr>
          <p:spPr>
            <a:xfrm>
              <a:off x="472640" y="1762979"/>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rPr>
                <a:t>Revenue</a:t>
              </a:r>
              <a:endParaRPr/>
            </a:p>
          </p:txBody>
        </p:sp>
        <p:sp>
          <p:nvSpPr>
            <p:cNvPr id="224" name="Google Shape;224;p8"/>
            <p:cNvSpPr/>
            <p:nvPr/>
          </p:nvSpPr>
          <p:spPr>
            <a:xfrm>
              <a:off x="4795453" y="57597"/>
              <a:ext cx="1341562" cy="13415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3975609" y="1762979"/>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txBox="1"/>
            <p:nvPr/>
          </p:nvSpPr>
          <p:spPr>
            <a:xfrm>
              <a:off x="3975609" y="1762979"/>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rPr>
                <a:t>Profit Margin</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