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понятия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тегов с атрибутами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image.jpg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alt=“</a:t>
            </a:r>
            <a:r>
              <a:rPr lang="ru-RU" dirty="0" smtClean="0">
                <a:solidFill>
                  <a:srgbClr val="7030A0"/>
                </a:solidFill>
              </a:rPr>
              <a:t>картинка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 smtClean="0">
                <a:solidFill>
                  <a:srgbClr val="7030A0"/>
                </a:solidFill>
              </a:rPr>
              <a:t>google.by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/>
              <a:t>Ссылка на </a:t>
            </a:r>
            <a:r>
              <a:rPr lang="en-US" dirty="0" smtClean="0"/>
              <a:t>Google</a:t>
            </a:r>
            <a:r>
              <a:rPr lang="en-US" dirty="0" smtClean="0">
                <a:solidFill>
                  <a:srgbClr val="00B050"/>
                </a:solidFill>
              </a:rPr>
              <a:t>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&lt;input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type=“</a:t>
            </a:r>
            <a:r>
              <a:rPr lang="en-US" dirty="0" smtClean="0">
                <a:solidFill>
                  <a:srgbClr val="7030A0"/>
                </a:solidFill>
              </a:rPr>
              <a:t>text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name=“</a:t>
            </a:r>
            <a:r>
              <a:rPr lang="en-US" dirty="0" smtClean="0">
                <a:solidFill>
                  <a:srgbClr val="7030A0"/>
                </a:solidFill>
              </a:rPr>
              <a:t>FIO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value=“”</a:t>
            </a:r>
            <a:r>
              <a:rPr lang="en-US" dirty="0" smtClean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Тэги форматирования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– </a:t>
            </a:r>
            <a:r>
              <a:rPr lang="ru-RU" dirty="0" smtClean="0"/>
              <a:t>абзац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– </a:t>
            </a:r>
            <a:r>
              <a:rPr lang="ru-RU" dirty="0" smtClean="0"/>
              <a:t>полужирный текст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strong</a:t>
            </a:r>
            <a:r>
              <a:rPr lang="en-US" dirty="0" smtClean="0"/>
              <a:t> – </a:t>
            </a:r>
            <a:r>
              <a:rPr lang="ru-RU" dirty="0" smtClean="0"/>
              <a:t>полужирный текст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US" dirty="0" smtClean="0"/>
              <a:t> – </a:t>
            </a:r>
            <a:r>
              <a:rPr lang="ru-RU" dirty="0" smtClean="0"/>
              <a:t>курсивный (наклонный) текст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курсивный (наклонный) </a:t>
            </a:r>
            <a:r>
              <a:rPr lang="ru-RU" dirty="0" smtClean="0"/>
              <a:t>текст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h1</a:t>
            </a:r>
            <a:r>
              <a:rPr lang="ru-RU" dirty="0" smtClean="0"/>
              <a:t> - </a:t>
            </a:r>
            <a:r>
              <a:rPr lang="en-US" dirty="0" smtClean="0"/>
              <a:t> </a:t>
            </a:r>
            <a:r>
              <a:rPr lang="ru-RU" dirty="0" smtClean="0"/>
              <a:t>заголовок 1 уровня (</a:t>
            </a:r>
            <a:r>
              <a:rPr lang="ru-RU" dirty="0" smtClean="0">
                <a:solidFill>
                  <a:srgbClr val="FF0000"/>
                </a:solidFill>
              </a:rPr>
              <a:t>не более 1 на странице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h2</a:t>
            </a:r>
            <a:r>
              <a:rPr lang="en-US" dirty="0">
                <a:solidFill>
                  <a:srgbClr val="00B050"/>
                </a:solidFill>
              </a:rPr>
              <a:t>, h3, h4, h5 </a:t>
            </a:r>
            <a:r>
              <a:rPr lang="en-US" dirty="0" smtClean="0"/>
              <a:t>–</a:t>
            </a:r>
            <a:r>
              <a:rPr lang="ru-RU" dirty="0" smtClean="0"/>
              <a:t> заголовки 2-5 уровней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HTML</a:t>
            </a:r>
            <a:r>
              <a:rPr lang="ru-RU" dirty="0"/>
              <a:t> (от англ. </a:t>
            </a:r>
            <a:r>
              <a:rPr lang="ru-RU" i="1" dirty="0" err="1"/>
              <a:t>HyperText</a:t>
            </a:r>
            <a:r>
              <a:rPr lang="ru-RU" i="1" dirty="0"/>
              <a:t> </a:t>
            </a:r>
            <a:r>
              <a:rPr lang="ru-RU" i="1" dirty="0" err="1"/>
              <a:t>Markup</a:t>
            </a:r>
            <a:r>
              <a:rPr lang="ru-RU" i="1" dirty="0"/>
              <a:t> </a:t>
            </a:r>
            <a:r>
              <a:rPr lang="ru-RU" i="1" dirty="0" err="1"/>
              <a:t>Language</a:t>
            </a:r>
            <a:r>
              <a:rPr lang="ru-RU" dirty="0"/>
              <a:t> — «язык гипертекстовой разметки») — стандартизированный язык разметки документов во Всемирной паутине.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Тег</a:t>
            </a:r>
            <a:r>
              <a:rPr lang="ru-RU" dirty="0"/>
              <a:t> — элемент языка разметки </a:t>
            </a:r>
            <a:r>
              <a:rPr lang="ru-RU" dirty="0" smtClean="0"/>
              <a:t>гипертекста.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Текст</a:t>
            </a:r>
            <a:r>
              <a:rPr lang="ru-RU" dirty="0"/>
              <a:t>, содержащийся между начальным и конечным тегом, отображается и размещается в соответствии со свойствами, указанными в начальном теге.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0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тэгов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Обычный текст: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Привет мир!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Текст с тэгом:</a:t>
            </a:r>
          </a:p>
          <a:p>
            <a:pPr marL="0" indent="0">
              <a:buNone/>
            </a:pPr>
            <a:r>
              <a:rPr lang="en-US" dirty="0" smtClean="0"/>
              <a:t>&lt;b&gt;</a:t>
            </a:r>
            <a:r>
              <a:rPr lang="ru-RU" dirty="0"/>
              <a:t>Привет мир</a:t>
            </a:r>
            <a:r>
              <a:rPr lang="ru-RU" dirty="0" smtClean="0"/>
              <a:t>!</a:t>
            </a:r>
            <a:r>
              <a:rPr lang="en-US" dirty="0" smtClean="0"/>
              <a:t>&lt;/b&gt;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ru-RU" b="1" dirty="0"/>
              <a:t>Привет мир!</a:t>
            </a:r>
          </a:p>
          <a:p>
            <a:pPr marL="0" indent="0">
              <a:buNone/>
            </a:pPr>
            <a:r>
              <a:rPr lang="en-US" dirty="0" smtClean="0"/>
              <a:t>&lt;i&gt;</a:t>
            </a:r>
            <a:r>
              <a:rPr lang="ru-RU" dirty="0"/>
              <a:t>Привет мир!</a:t>
            </a:r>
            <a:r>
              <a:rPr lang="en-US" dirty="0" smtClean="0"/>
              <a:t>&lt;/i&gt;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i="1" dirty="0"/>
              <a:t>Привет мир</a:t>
            </a:r>
            <a:r>
              <a:rPr lang="ru-RU" i="1" dirty="0" smtClean="0"/>
              <a:t>!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&lt;i</a:t>
            </a:r>
            <a:r>
              <a:rPr lang="en-US" dirty="0" smtClean="0"/>
              <a:t>&gt;&lt;b&gt;</a:t>
            </a:r>
            <a:r>
              <a:rPr lang="ru-RU" dirty="0" smtClean="0"/>
              <a:t>Привет </a:t>
            </a:r>
            <a:r>
              <a:rPr lang="ru-RU" dirty="0"/>
              <a:t>мир</a:t>
            </a:r>
            <a:r>
              <a:rPr lang="ru-RU" dirty="0" smtClean="0"/>
              <a:t>!</a:t>
            </a:r>
            <a:r>
              <a:rPr lang="en-US" dirty="0" smtClean="0"/>
              <a:t>&lt;/b&gt;&lt;/</a:t>
            </a:r>
            <a:r>
              <a:rPr lang="en-US" dirty="0"/>
              <a:t>i&gt;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b="1" i="1" dirty="0"/>
              <a:t>Привет мир!</a:t>
            </a:r>
            <a:endParaRPr lang="en-US" b="1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4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&lt;p&gt;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Просто текст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&lt;b&gt;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Просто текст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&lt;li&gt;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 smtClean="0"/>
              <a:t>Элемент списка </a:t>
            </a:r>
            <a:r>
              <a:rPr lang="en-US" dirty="0" smtClean="0">
                <a:solidFill>
                  <a:srgbClr val="00B050"/>
                </a:solidFill>
              </a:rPr>
              <a:t>&lt;/li&gt;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li&gt; </a:t>
            </a:r>
            <a:r>
              <a:rPr lang="ru-RU" dirty="0"/>
              <a:t>Элемент списка </a:t>
            </a:r>
            <a:r>
              <a:rPr lang="en-US" dirty="0">
                <a:solidFill>
                  <a:srgbClr val="00B050"/>
                </a:solidFill>
              </a:rPr>
              <a:t>&lt;/li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li&gt; </a:t>
            </a:r>
            <a:r>
              <a:rPr lang="ru-RU" dirty="0"/>
              <a:t>Элемент списка 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7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Тэги без закрытия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image.jpg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&gt;&lt;/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image.jpg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hr</a:t>
            </a:r>
            <a:r>
              <a:rPr lang="en-US" dirty="0" smtClean="0">
                <a:solidFill>
                  <a:srgbClr val="00B050"/>
                </a:solidFill>
              </a:rPr>
              <a:t>&gt;&lt;/</a:t>
            </a:r>
            <a:r>
              <a:rPr lang="en-US" dirty="0" err="1" smtClean="0">
                <a:solidFill>
                  <a:srgbClr val="00B050"/>
                </a:solidFill>
              </a:rPr>
              <a:t>hr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hr</a:t>
            </a:r>
            <a:r>
              <a:rPr lang="en-US" dirty="0" smtClean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3995936" y="2204864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4157559" y="4509120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1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Комбинация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Неправ</a:t>
            </a:r>
            <a:r>
              <a:rPr lang="ru-RU" dirty="0"/>
              <a:t>и</a:t>
            </a:r>
            <a:r>
              <a:rPr lang="ru-RU" dirty="0" smtClean="0"/>
              <a:t>льно: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&lt;b&gt;&lt;i&gt;</a:t>
            </a:r>
            <a:r>
              <a:rPr lang="ru-RU" dirty="0" smtClean="0"/>
              <a:t>Полужирный текст</a:t>
            </a:r>
            <a:r>
              <a:rPr lang="en-US" dirty="0" smtClean="0">
                <a:solidFill>
                  <a:srgbClr val="FF0000"/>
                </a:solidFill>
              </a:rPr>
              <a:t>&lt;/b&gt;&lt;/i&gt;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Правильно: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>
                <a:solidFill>
                  <a:srgbClr val="00B050"/>
                </a:solidFill>
              </a:rPr>
              <a:t>&lt;b&gt;&lt;i&gt;</a:t>
            </a:r>
            <a:r>
              <a:rPr lang="ru-RU" dirty="0"/>
              <a:t>Полужирный текст</a:t>
            </a:r>
            <a:r>
              <a:rPr lang="en-US" dirty="0" smtClean="0">
                <a:solidFill>
                  <a:srgbClr val="00B050"/>
                </a:solidFill>
              </a:rPr>
              <a:t>&lt;/i&gt;&lt;/b&gt;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Выгнутая вниз стрелка 3"/>
          <p:cNvSpPr/>
          <p:nvPr/>
        </p:nvSpPr>
        <p:spPr>
          <a:xfrm>
            <a:off x="2267744" y="5589240"/>
            <a:ext cx="3960440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Выгнутая вниз стрелка 4"/>
          <p:cNvSpPr/>
          <p:nvPr/>
        </p:nvSpPr>
        <p:spPr>
          <a:xfrm>
            <a:off x="1691680" y="5589240"/>
            <a:ext cx="5328592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Выгнутая вниз стрелка 5"/>
          <p:cNvSpPr/>
          <p:nvPr/>
        </p:nvSpPr>
        <p:spPr>
          <a:xfrm>
            <a:off x="1763688" y="3284984"/>
            <a:ext cx="4608512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Выгнутая вниз стрелка 7"/>
          <p:cNvSpPr/>
          <p:nvPr/>
        </p:nvSpPr>
        <p:spPr>
          <a:xfrm>
            <a:off x="2267744" y="3212976"/>
            <a:ext cx="4752528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Комбинация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Пример 1: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 </a:t>
            </a:r>
            <a:r>
              <a:rPr lang="ru-RU" dirty="0"/>
              <a:t>Элемент </a:t>
            </a:r>
            <a:r>
              <a:rPr lang="en-US" dirty="0">
                <a:solidFill>
                  <a:srgbClr val="00B050"/>
                </a:solidFill>
              </a:rPr>
              <a:t>&lt;b&gt;</a:t>
            </a:r>
            <a:r>
              <a:rPr lang="ru-RU" dirty="0" smtClean="0"/>
              <a:t>списка</a:t>
            </a:r>
            <a:r>
              <a:rPr lang="en-US" dirty="0" smtClean="0">
                <a:solidFill>
                  <a:srgbClr val="00B050"/>
                </a:solidFill>
              </a:rPr>
              <a:t>&lt;/b&gt;&lt;/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&lt;li&gt; </a:t>
            </a:r>
            <a:r>
              <a:rPr lang="ru-RU" dirty="0"/>
              <a:t>Элемент списка 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Пример 2: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&lt;div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	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image.jpg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&lt;/div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&lt;/div&gt;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1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тега могут быть свойства, называемые </a:t>
            </a:r>
            <a:r>
              <a:rPr lang="ru-RU" i="1" dirty="0"/>
              <a:t>атрибутами,</a:t>
            </a:r>
            <a:r>
              <a:rPr lang="ru-RU" dirty="0"/>
              <a:t> дающие дополнительные возможности форматирования текста. Они записываются в виде сочетания: имя атрибута-значения, причём текстовые значения заключаются в кавычки.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093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223</Words>
  <Application>Microsoft Office PowerPoint</Application>
  <PresentationFormat>Экран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HTML 5  Основные понятия </vt:lpstr>
      <vt:lpstr>Определение</vt:lpstr>
      <vt:lpstr>Тег</vt:lpstr>
      <vt:lpstr>Примеры тэгов</vt:lpstr>
      <vt:lpstr>Закрытие тегов</vt:lpstr>
      <vt:lpstr>Тэги без закрытия</vt:lpstr>
      <vt:lpstr>Комбинация тегов</vt:lpstr>
      <vt:lpstr>Комбинация тегов</vt:lpstr>
      <vt:lpstr>Атрибуты тегов</vt:lpstr>
      <vt:lpstr>Пример тегов с атрибутами</vt:lpstr>
      <vt:lpstr>Тэги форматирования текста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Никитин Александр Игоревич</cp:lastModifiedBy>
  <cp:revision>4</cp:revision>
  <dcterms:modified xsi:type="dcterms:W3CDTF">2017-09-23T07:29:33Z</dcterms:modified>
</cp:coreProperties>
</file>