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>
      <p:cViewPr varScale="1">
        <p:scale>
          <a:sx n="106" d="100"/>
          <a:sy n="106" d="100"/>
        </p:scale>
        <p:origin x="18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HTML 5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Изображения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для картинок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img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height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200px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width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200px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border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1px solid #f00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border-radius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100px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6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– папка с проектом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 </a:t>
            </a:r>
            <a:r>
              <a:rPr lang="en-US" dirty="0" smtClean="0"/>
              <a:t>index.html</a:t>
            </a:r>
            <a:r>
              <a:rPr lang="ru-RU" dirty="0" smtClean="0"/>
              <a:t> – </a:t>
            </a:r>
            <a:r>
              <a:rPr lang="en-US" dirty="0" smtClean="0"/>
              <a:t>HTML</a:t>
            </a:r>
            <a:r>
              <a:rPr lang="ru-RU" dirty="0" smtClean="0"/>
              <a:t>-документ</a:t>
            </a:r>
            <a:endParaRPr lang="en-US" dirty="0" smtClean="0"/>
          </a:p>
          <a:p>
            <a:pPr marL="400050" lvl="1" indent="0">
              <a:buNone/>
            </a:pPr>
            <a:r>
              <a:rPr lang="ru-RU" sz="3200" dirty="0" smtClean="0"/>
              <a:t>		</a:t>
            </a:r>
            <a:r>
              <a:rPr lang="en-US" sz="3200" dirty="0" err="1" smtClean="0"/>
              <a:t>css</a:t>
            </a:r>
            <a:r>
              <a:rPr lang="ru-RU" sz="3200" dirty="0" smtClean="0"/>
              <a:t> –</a:t>
            </a:r>
            <a:r>
              <a:rPr lang="en-US" sz="3200" dirty="0" smtClean="0"/>
              <a:t> </a:t>
            </a:r>
            <a:r>
              <a:rPr lang="ru-RU" sz="3200" dirty="0" smtClean="0"/>
              <a:t>стилевые файлы</a:t>
            </a:r>
            <a:endParaRPr lang="en-US" sz="3200" dirty="0" smtClean="0"/>
          </a:p>
          <a:p>
            <a:pPr marL="400050" lvl="1" indent="0">
              <a:buNone/>
            </a:pPr>
            <a:r>
              <a:rPr lang="ru-RU" sz="3200" dirty="0" smtClean="0"/>
              <a:t>		</a:t>
            </a:r>
            <a:r>
              <a:rPr lang="en-US" sz="3200" dirty="0" err="1" smtClean="0"/>
              <a:t>js</a:t>
            </a:r>
            <a:r>
              <a:rPr lang="ru-RU" sz="3200" dirty="0" smtClean="0"/>
              <a:t> – </a:t>
            </a:r>
            <a:r>
              <a:rPr lang="en-US" sz="3200" dirty="0" smtClean="0"/>
              <a:t>JavaScript </a:t>
            </a:r>
            <a:r>
              <a:rPr lang="ru-RU" sz="3200" dirty="0" smtClean="0"/>
              <a:t>файлы</a:t>
            </a:r>
            <a:r>
              <a:rPr lang="en-US" sz="3200" dirty="0" smtClean="0"/>
              <a:t> </a:t>
            </a:r>
          </a:p>
          <a:p>
            <a:pPr marL="400050" lvl="1" indent="0">
              <a:buNone/>
            </a:pPr>
            <a:r>
              <a:rPr lang="ru-RU" sz="3200" dirty="0" smtClean="0"/>
              <a:t>		</a:t>
            </a:r>
            <a:r>
              <a:rPr lang="en-US" sz="3200" dirty="0" err="1" smtClean="0"/>
              <a:t>img</a:t>
            </a:r>
            <a:r>
              <a:rPr lang="ru-RU" sz="3200" dirty="0" smtClean="0"/>
              <a:t> - изображения</a:t>
            </a:r>
            <a:endParaRPr lang="en-US" sz="3200" dirty="0" smtClean="0"/>
          </a:p>
          <a:p>
            <a:pPr marL="400050" lvl="1" indent="0">
              <a:buNone/>
            </a:pPr>
            <a:r>
              <a:rPr lang="ru-RU" sz="3200" dirty="0" smtClean="0"/>
              <a:t>		</a:t>
            </a:r>
            <a:r>
              <a:rPr lang="en-US" sz="3200" dirty="0" smtClean="0"/>
              <a:t>fonts</a:t>
            </a:r>
            <a:r>
              <a:rPr lang="ru-RU" sz="3200" dirty="0" smtClean="0"/>
              <a:t> - шрифты</a:t>
            </a:r>
            <a:endParaRPr lang="en-US" sz="3200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5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Теги</a:t>
            </a:r>
          </a:p>
          <a:p>
            <a:pPr marL="914400" lvl="1" indent="-514350"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img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picture</a:t>
            </a:r>
            <a:endParaRPr lang="ru-RU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CSS-</a:t>
            </a:r>
            <a:r>
              <a:rPr lang="ru-RU" dirty="0" smtClean="0"/>
              <a:t>свойства</a:t>
            </a:r>
            <a:endParaRPr lang="en-US" dirty="0" smtClean="0"/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background</a:t>
            </a:r>
            <a:endParaRPr lang="ru-RU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endParaRPr lang="ru-RU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3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Атрибуты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путь к изображению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alt </a:t>
            </a:r>
            <a:r>
              <a:rPr lang="en-US" dirty="0" smtClean="0"/>
              <a:t>– </a:t>
            </a:r>
            <a:r>
              <a:rPr lang="ru-RU" dirty="0" smtClean="0"/>
              <a:t>подпись при отсутствии изображения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height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высота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 smtClean="0">
                <a:solidFill>
                  <a:srgbClr val="0070C0"/>
                </a:solidFill>
              </a:rPr>
              <a:t>idth </a:t>
            </a:r>
            <a:r>
              <a:rPr lang="en-US" dirty="0" smtClean="0"/>
              <a:t>- </a:t>
            </a:r>
            <a:r>
              <a:rPr lang="ru-RU" dirty="0" smtClean="0"/>
              <a:t>ширина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 err="1">
                <a:solidFill>
                  <a:srgbClr val="7030A0"/>
                </a:solidFill>
              </a:rPr>
              <a:t>img</a:t>
            </a:r>
            <a:r>
              <a:rPr lang="en-US" dirty="0">
                <a:solidFill>
                  <a:srgbClr val="7030A0"/>
                </a:solidFill>
              </a:rPr>
              <a:t>/myimage.jpg</a:t>
            </a:r>
            <a:r>
              <a:rPr lang="en-US" dirty="0">
                <a:solidFill>
                  <a:srgbClr val="0070C0"/>
                </a:solidFill>
              </a:rPr>
              <a:t>” alt=“</a:t>
            </a:r>
            <a:r>
              <a:rPr lang="ru-RU" dirty="0">
                <a:solidFill>
                  <a:srgbClr val="7030A0"/>
                </a:solidFill>
              </a:rPr>
              <a:t>Здесь должна быть картинка</a:t>
            </a:r>
            <a:r>
              <a:rPr lang="en-US" dirty="0">
                <a:solidFill>
                  <a:srgbClr val="0070C0"/>
                </a:solidFill>
              </a:rPr>
              <a:t>” title=“</a:t>
            </a:r>
            <a:r>
              <a:rPr lang="ru-RU" dirty="0">
                <a:solidFill>
                  <a:srgbClr val="7030A0"/>
                </a:solidFill>
              </a:rPr>
              <a:t>Моя картинка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height=“</a:t>
            </a:r>
            <a:r>
              <a:rPr lang="en-US" dirty="0" smtClean="0">
                <a:solidFill>
                  <a:srgbClr val="7030A0"/>
                </a:solidFill>
              </a:rPr>
              <a:t>200</a:t>
            </a:r>
            <a:r>
              <a:rPr lang="en-US" dirty="0" smtClean="0">
                <a:solidFill>
                  <a:srgbClr val="0070C0"/>
                </a:solidFill>
              </a:rPr>
              <a:t>” width=“</a:t>
            </a:r>
            <a:r>
              <a:rPr lang="en-US" dirty="0" smtClean="0">
                <a:solidFill>
                  <a:srgbClr val="7030A0"/>
                </a:solidFill>
              </a:rPr>
              <a:t>400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4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 – </a:t>
            </a:r>
            <a:r>
              <a:rPr lang="ru-RU" dirty="0" smtClean="0"/>
              <a:t>адаптивный вариант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Атрибуты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sizes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размеры изображения для разных макетов страницы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srcset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</a:t>
            </a:r>
            <a:r>
              <a:rPr lang="ru-RU" dirty="0" smtClean="0"/>
              <a:t>уть </a:t>
            </a:r>
            <a:r>
              <a:rPr lang="ru-RU" dirty="0"/>
              <a:t>к графическим файлам с учётом размера изображения и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0597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</a:t>
            </a:r>
            <a:r>
              <a:rPr lang="en-US" dirty="0"/>
              <a:t> – </a:t>
            </a:r>
            <a:r>
              <a:rPr lang="ru-RU" dirty="0"/>
              <a:t>адаптивный 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=“</a:t>
            </a:r>
            <a:r>
              <a:rPr lang="en-US" dirty="0" smtClean="0">
                <a:solidFill>
                  <a:srgbClr val="7030A0"/>
                </a:solidFill>
              </a:rPr>
              <a:t>images/space-needle.jpg</a:t>
            </a:r>
            <a:r>
              <a:rPr lang="en-US" dirty="0" smtClean="0">
                <a:solidFill>
                  <a:srgbClr val="0070C0"/>
                </a:solidFill>
              </a:rPr>
              <a:t>” </a:t>
            </a:r>
            <a:r>
              <a:rPr lang="en-US" dirty="0" err="1" smtClean="0">
                <a:solidFill>
                  <a:srgbClr val="0070C0"/>
                </a:solidFill>
              </a:rPr>
              <a:t>srcset</a:t>
            </a:r>
            <a:r>
              <a:rPr lang="en-US" dirty="0" smtClean="0">
                <a:solidFill>
                  <a:srgbClr val="0070C0"/>
                </a:solidFill>
              </a:rPr>
              <a:t>=“</a:t>
            </a:r>
            <a:r>
              <a:rPr lang="en-US" dirty="0" smtClean="0">
                <a:solidFill>
                  <a:srgbClr val="7030A0"/>
                </a:solidFill>
              </a:rPr>
              <a:t>images/space-needle.jpg </a:t>
            </a:r>
            <a:r>
              <a:rPr lang="en-US" dirty="0">
                <a:solidFill>
                  <a:srgbClr val="7030A0"/>
                </a:solidFill>
              </a:rPr>
              <a:t>200w, images/space-needle-2x.jpg 400w, images/space-needle-hd.jpg </a:t>
            </a:r>
            <a:r>
              <a:rPr lang="en-US" dirty="0" smtClean="0">
                <a:solidFill>
                  <a:srgbClr val="7030A0"/>
                </a:solidFill>
              </a:rPr>
              <a:t>600w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ru-RU" dirty="0" smtClean="0">
                <a:solidFill>
                  <a:srgbClr val="00B050"/>
                </a:solidFill>
              </a:rPr>
              <a:t>/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&lt;picture&gt;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source </a:t>
            </a:r>
            <a:r>
              <a:rPr lang="en-US" dirty="0">
                <a:solidFill>
                  <a:srgbClr val="0070C0"/>
                </a:solidFill>
              </a:rPr>
              <a:t>media="</a:t>
            </a:r>
            <a:r>
              <a:rPr lang="en-US" dirty="0">
                <a:solidFill>
                  <a:srgbClr val="7030A0"/>
                </a:solidFill>
              </a:rPr>
              <a:t>(max-width: 700px)</a:t>
            </a:r>
            <a:r>
              <a:rPr lang="en-US" dirty="0">
                <a:solidFill>
                  <a:srgbClr val="0070C0"/>
                </a:solidFill>
              </a:rPr>
              <a:t>" sizes="</a:t>
            </a:r>
            <a:r>
              <a:rPr lang="en-US" dirty="0">
                <a:solidFill>
                  <a:srgbClr val="7030A0"/>
                </a:solidFill>
              </a:rPr>
              <a:t>(max-width: 500px) 50vw, 10vw</a:t>
            </a:r>
            <a:r>
              <a:rPr lang="en-US" dirty="0">
                <a:solidFill>
                  <a:srgbClr val="0070C0"/>
                </a:solidFill>
              </a:rPr>
              <a:t>" </a:t>
            </a:r>
            <a:r>
              <a:rPr lang="en-US" dirty="0" err="1">
                <a:solidFill>
                  <a:srgbClr val="0070C0"/>
                </a:solidFill>
              </a:rPr>
              <a:t>srcset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stick-figure-narrow.png 138w, stick-figure-hd-narrow.png </a:t>
            </a:r>
            <a:r>
              <a:rPr lang="en-US" dirty="0" smtClean="0">
                <a:solidFill>
                  <a:srgbClr val="7030A0"/>
                </a:solidFill>
              </a:rPr>
              <a:t>138w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source </a:t>
            </a:r>
            <a:r>
              <a:rPr lang="en-US" dirty="0">
                <a:solidFill>
                  <a:srgbClr val="0070C0"/>
                </a:solidFill>
              </a:rPr>
              <a:t>media="</a:t>
            </a:r>
            <a:r>
              <a:rPr lang="en-US" dirty="0">
                <a:solidFill>
                  <a:srgbClr val="7030A0"/>
                </a:solidFill>
              </a:rPr>
              <a:t>(max-width: 1400px)</a:t>
            </a:r>
            <a:r>
              <a:rPr lang="en-US" dirty="0">
                <a:solidFill>
                  <a:srgbClr val="0070C0"/>
                </a:solidFill>
              </a:rPr>
              <a:t>" sizes="</a:t>
            </a:r>
            <a:r>
              <a:rPr lang="en-US" dirty="0">
                <a:solidFill>
                  <a:srgbClr val="7030A0"/>
                </a:solidFill>
              </a:rPr>
              <a:t>(max-width: 1000px) 100vw, 50vw</a:t>
            </a:r>
            <a:r>
              <a:rPr lang="en-US" dirty="0">
                <a:solidFill>
                  <a:srgbClr val="0070C0"/>
                </a:solidFill>
              </a:rPr>
              <a:t>" </a:t>
            </a:r>
            <a:r>
              <a:rPr lang="en-US" dirty="0" err="1">
                <a:solidFill>
                  <a:srgbClr val="0070C0"/>
                </a:solidFill>
              </a:rPr>
              <a:t>srcset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stick-figure.png 416w, stick-figure-hd.png </a:t>
            </a:r>
            <a:r>
              <a:rPr lang="en-US" dirty="0" smtClean="0">
                <a:solidFill>
                  <a:srgbClr val="7030A0"/>
                </a:solidFill>
              </a:rPr>
              <a:t>416w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`	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stick-original.png</a:t>
            </a:r>
            <a:r>
              <a:rPr lang="en-US" dirty="0">
                <a:solidFill>
                  <a:srgbClr val="0070C0"/>
                </a:solidFill>
              </a:rPr>
              <a:t>" alt="</a:t>
            </a:r>
            <a:r>
              <a:rPr lang="en-US" dirty="0" smtClean="0">
                <a:solidFill>
                  <a:srgbClr val="7030A0"/>
                </a:solidFill>
              </a:rPr>
              <a:t>Human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  <a:r>
              <a:rPr lang="en-US" dirty="0">
                <a:solidFill>
                  <a:srgbClr val="00B050"/>
                </a:solidFill>
              </a:rPr>
              <a:t>&lt;/picture&gt;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для картинок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float</a:t>
            </a:r>
            <a:r>
              <a:rPr lang="en-US" dirty="0" smtClean="0"/>
              <a:t> – </a:t>
            </a:r>
            <a:r>
              <a:rPr lang="ru-RU" dirty="0" smtClean="0"/>
              <a:t>выравнивание в тексте (</a:t>
            </a:r>
            <a:r>
              <a:rPr lang="en-US" dirty="0" smtClean="0">
                <a:solidFill>
                  <a:srgbClr val="7030A0"/>
                </a:solidFill>
              </a:rPr>
              <a:t>left, right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dirty="0" smtClean="0">
                <a:solidFill>
                  <a:srgbClr val="0070C0"/>
                </a:solidFill>
              </a:rPr>
              <a:t>eight </a:t>
            </a:r>
            <a:r>
              <a:rPr lang="ru-RU" dirty="0" smtClean="0">
                <a:solidFill>
                  <a:srgbClr val="0070C0"/>
                </a:solidFill>
              </a:rPr>
              <a:t>и </a:t>
            </a:r>
            <a:r>
              <a:rPr lang="en-US" dirty="0" smtClean="0">
                <a:solidFill>
                  <a:srgbClr val="0070C0"/>
                </a:solidFill>
              </a:rPr>
              <a:t>width </a:t>
            </a:r>
            <a:r>
              <a:rPr lang="en-US" dirty="0" smtClean="0"/>
              <a:t>– </a:t>
            </a:r>
            <a:r>
              <a:rPr lang="ru-RU" dirty="0" smtClean="0"/>
              <a:t>ширина и высота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order </a:t>
            </a:r>
            <a:r>
              <a:rPr lang="en-US" dirty="0" smtClean="0"/>
              <a:t>- </a:t>
            </a:r>
            <a:r>
              <a:rPr lang="ru-RU" dirty="0" smtClean="0"/>
              <a:t>рамка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border-left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border-right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border-bottom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border-top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border-style </a:t>
            </a:r>
            <a:r>
              <a:rPr lang="en-US" dirty="0" smtClean="0"/>
              <a:t>– </a:t>
            </a:r>
            <a:r>
              <a:rPr lang="ru-RU" dirty="0" smtClean="0"/>
              <a:t>границы</a:t>
            </a:r>
            <a:r>
              <a:rPr lang="en-US" dirty="0"/>
              <a:t> (</a:t>
            </a:r>
            <a:r>
              <a:rPr lang="en-US" dirty="0" smtClean="0">
                <a:solidFill>
                  <a:srgbClr val="7030A0"/>
                </a:solidFill>
              </a:rPr>
              <a:t>dotted, dashed, solid, double, groove, ridge, inset, outset</a:t>
            </a:r>
            <a:r>
              <a:rPr lang="en-US" dirty="0"/>
              <a:t>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для картинок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border-radius</a:t>
            </a:r>
            <a:r>
              <a:rPr lang="en-US" dirty="0" smtClean="0"/>
              <a:t> – </a:t>
            </a:r>
            <a:r>
              <a:rPr lang="ru-RU" dirty="0" smtClean="0"/>
              <a:t>закругление рамки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border-bottom-left-radius</a:t>
            </a:r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border-bottom-right-radius</a:t>
            </a:r>
            <a:endParaRPr lang="ru-RU" sz="3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border-top-left-radius</a:t>
            </a:r>
            <a:endParaRPr lang="ru-RU" sz="3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border-top-right-radius</a:t>
            </a:r>
            <a:endParaRPr lang="ru-RU" sz="3200" dirty="0">
              <a:solidFill>
                <a:srgbClr val="0070C0"/>
              </a:solidFill>
            </a:endParaRPr>
          </a:p>
          <a:p>
            <a:pPr marL="0" lvl="2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border-width </a:t>
            </a:r>
            <a:r>
              <a:rPr lang="en-US" sz="3200" dirty="0"/>
              <a:t>– </a:t>
            </a:r>
            <a:r>
              <a:rPr lang="ru-RU" sz="3200" dirty="0" smtClean="0"/>
              <a:t>толщина рамки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0" lvl="2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b</a:t>
            </a:r>
            <a:r>
              <a:rPr lang="en-US" sz="3200" dirty="0" smtClean="0">
                <a:solidFill>
                  <a:srgbClr val="0070C0"/>
                </a:solidFill>
              </a:rPr>
              <a:t>order-color </a:t>
            </a:r>
            <a:r>
              <a:rPr lang="en-US" sz="3200" dirty="0" smtClean="0"/>
              <a:t>– </a:t>
            </a:r>
            <a:r>
              <a:rPr lang="ru-RU" sz="3200" dirty="0" smtClean="0"/>
              <a:t>цвет рамки</a:t>
            </a:r>
            <a:endParaRPr lang="ru-RU" sz="3200" dirty="0"/>
          </a:p>
          <a:p>
            <a:pPr marL="0" lvl="2" indent="0"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5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149</Words>
  <Application>Microsoft Office PowerPoint</Application>
  <PresentationFormat>Экран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HTML 5  Изображения </vt:lpstr>
      <vt:lpstr>Структура проекта</vt:lpstr>
      <vt:lpstr>Вставка изображений</vt:lpstr>
      <vt:lpstr>img</vt:lpstr>
      <vt:lpstr>img – адаптивный вариант</vt:lpstr>
      <vt:lpstr>img – адаптивный вариант</vt:lpstr>
      <vt:lpstr>picture</vt:lpstr>
      <vt:lpstr>Свойства для картинок</vt:lpstr>
      <vt:lpstr>Свойства для картинок</vt:lpstr>
      <vt:lpstr>Свойства для картинок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User</cp:lastModifiedBy>
  <cp:revision>11</cp:revision>
  <dcterms:modified xsi:type="dcterms:W3CDTF">2021-10-14T07:37:23Z</dcterms:modified>
</cp:coreProperties>
</file>