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57" r:id="rId8"/>
    <p:sldId id="271" r:id="rId9"/>
    <p:sldId id="272" r:id="rId10"/>
    <p:sldId id="273" r:id="rId11"/>
    <p:sldId id="274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2124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70892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6700" dirty="0" smtClean="0">
                <a:latin typeface="Times New Roman" pitchFamily="18" charset="0"/>
                <a:cs typeface="Times New Roman" pitchFamily="18" charset="0"/>
              </a:rPr>
              <a:t>HTML 5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Списки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59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нумерации в списках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B050"/>
                </a:solidFill>
              </a:rPr>
              <a:t>&lt;ol&gt; 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it-IT" dirty="0" smtClean="0">
                <a:solidFill>
                  <a:srgbClr val="00B050"/>
                </a:solidFill>
              </a:rPr>
              <a:t>&lt;</a:t>
            </a:r>
            <a:r>
              <a:rPr lang="it-IT" dirty="0">
                <a:solidFill>
                  <a:srgbClr val="00B050"/>
                </a:solidFill>
              </a:rPr>
              <a:t>li&gt;</a:t>
            </a:r>
            <a:r>
              <a:rPr lang="it-IT" dirty="0"/>
              <a:t>Пункт</a:t>
            </a:r>
            <a:r>
              <a:rPr lang="it-IT" dirty="0">
                <a:solidFill>
                  <a:srgbClr val="00B050"/>
                </a:solidFill>
              </a:rPr>
              <a:t> 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ru-RU" dirty="0" smtClean="0">
                <a:solidFill>
                  <a:srgbClr val="00B050"/>
                </a:solidFill>
              </a:rPr>
              <a:t>	</a:t>
            </a:r>
            <a:r>
              <a:rPr lang="it-IT" dirty="0" smtClean="0">
                <a:solidFill>
                  <a:srgbClr val="00B050"/>
                </a:solidFill>
              </a:rPr>
              <a:t>&lt;</a:t>
            </a:r>
            <a:r>
              <a:rPr lang="it-IT" dirty="0">
                <a:solidFill>
                  <a:srgbClr val="00B050"/>
                </a:solidFill>
              </a:rPr>
              <a:t>ol&gt; 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ru-RU" dirty="0" smtClean="0">
                <a:solidFill>
                  <a:srgbClr val="00B050"/>
                </a:solidFill>
              </a:rPr>
              <a:t>		</a:t>
            </a:r>
            <a:r>
              <a:rPr lang="it-IT" dirty="0" smtClean="0">
                <a:solidFill>
                  <a:srgbClr val="00B050"/>
                </a:solidFill>
              </a:rPr>
              <a:t>&lt;</a:t>
            </a:r>
            <a:r>
              <a:rPr lang="it-IT" dirty="0">
                <a:solidFill>
                  <a:srgbClr val="00B050"/>
                </a:solidFill>
              </a:rPr>
              <a:t>li&gt;</a:t>
            </a:r>
            <a:r>
              <a:rPr lang="it-IT" dirty="0"/>
              <a:t>Подпункт</a:t>
            </a:r>
            <a:r>
              <a:rPr lang="it-IT" dirty="0">
                <a:solidFill>
                  <a:srgbClr val="00B050"/>
                </a:solidFill>
              </a:rPr>
              <a:t>&lt;/li&gt; </a:t>
            </a:r>
            <a:r>
              <a:rPr lang="ru-RU" dirty="0" smtClean="0">
                <a:solidFill>
                  <a:srgbClr val="00B050"/>
                </a:solidFill>
              </a:rPr>
              <a:t>						</a:t>
            </a:r>
            <a:r>
              <a:rPr lang="it-IT" dirty="0" smtClean="0">
                <a:solidFill>
                  <a:srgbClr val="00B050"/>
                </a:solidFill>
              </a:rPr>
              <a:t>&lt;</a:t>
            </a:r>
            <a:r>
              <a:rPr lang="it-IT" dirty="0">
                <a:solidFill>
                  <a:srgbClr val="00B050"/>
                </a:solidFill>
              </a:rPr>
              <a:t>li&gt;</a:t>
            </a:r>
            <a:r>
              <a:rPr lang="it-IT" dirty="0"/>
              <a:t>Подпункт</a:t>
            </a:r>
            <a:r>
              <a:rPr lang="it-IT" dirty="0">
                <a:solidFill>
                  <a:srgbClr val="00B050"/>
                </a:solidFill>
              </a:rPr>
              <a:t>&lt;/li&gt; </a:t>
            </a:r>
            <a:r>
              <a:rPr lang="ru-RU" dirty="0" smtClean="0">
                <a:solidFill>
                  <a:srgbClr val="00B050"/>
                </a:solidFill>
              </a:rPr>
              <a:t>						</a:t>
            </a:r>
            <a:r>
              <a:rPr lang="it-IT" dirty="0" smtClean="0">
                <a:solidFill>
                  <a:srgbClr val="00B050"/>
                </a:solidFill>
              </a:rPr>
              <a:t>&lt;</a:t>
            </a:r>
            <a:r>
              <a:rPr lang="it-IT" dirty="0">
                <a:solidFill>
                  <a:srgbClr val="00B050"/>
                </a:solidFill>
              </a:rPr>
              <a:t>li&gt;</a:t>
            </a:r>
            <a:r>
              <a:rPr lang="it-IT" dirty="0"/>
              <a:t>Подпункт</a:t>
            </a:r>
            <a:r>
              <a:rPr lang="it-IT" dirty="0">
                <a:solidFill>
                  <a:srgbClr val="00B050"/>
                </a:solidFill>
              </a:rPr>
              <a:t>&lt;/li&gt; 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ru-RU" dirty="0" smtClean="0">
                <a:solidFill>
                  <a:srgbClr val="00B050"/>
                </a:solidFill>
              </a:rPr>
              <a:t>	</a:t>
            </a:r>
            <a:r>
              <a:rPr lang="it-IT" dirty="0" smtClean="0">
                <a:solidFill>
                  <a:srgbClr val="00B050"/>
                </a:solidFill>
              </a:rPr>
              <a:t>&lt;/</a:t>
            </a:r>
            <a:r>
              <a:rPr lang="it-IT" dirty="0">
                <a:solidFill>
                  <a:srgbClr val="00B050"/>
                </a:solidFill>
              </a:rPr>
              <a:t>ol&gt; 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it-IT" dirty="0" smtClean="0">
                <a:solidFill>
                  <a:srgbClr val="00B050"/>
                </a:solidFill>
              </a:rPr>
              <a:t>&lt;/</a:t>
            </a:r>
            <a:r>
              <a:rPr lang="it-IT" dirty="0">
                <a:solidFill>
                  <a:srgbClr val="00B050"/>
                </a:solidFill>
              </a:rPr>
              <a:t>li&gt; 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it-IT" dirty="0" smtClean="0">
                <a:solidFill>
                  <a:srgbClr val="00B050"/>
                </a:solidFill>
              </a:rPr>
              <a:t>&lt;</a:t>
            </a:r>
            <a:r>
              <a:rPr lang="it-IT" dirty="0">
                <a:solidFill>
                  <a:srgbClr val="00B050"/>
                </a:solidFill>
              </a:rPr>
              <a:t>li&gt;</a:t>
            </a:r>
            <a:r>
              <a:rPr lang="it-IT" dirty="0"/>
              <a:t>Пункт</a:t>
            </a:r>
            <a:r>
              <a:rPr lang="it-IT" dirty="0">
                <a:solidFill>
                  <a:srgbClr val="00B050"/>
                </a:solidFill>
              </a:rPr>
              <a:t> 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ru-RU" dirty="0" smtClean="0">
                <a:solidFill>
                  <a:srgbClr val="00B050"/>
                </a:solidFill>
              </a:rPr>
              <a:t>	</a:t>
            </a:r>
            <a:r>
              <a:rPr lang="it-IT" dirty="0" smtClean="0">
                <a:solidFill>
                  <a:srgbClr val="00B050"/>
                </a:solidFill>
              </a:rPr>
              <a:t>&lt;</a:t>
            </a:r>
            <a:r>
              <a:rPr lang="it-IT" dirty="0">
                <a:solidFill>
                  <a:srgbClr val="00B050"/>
                </a:solidFill>
              </a:rPr>
              <a:t>ol&gt; 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ru-RU" dirty="0" smtClean="0">
                <a:solidFill>
                  <a:srgbClr val="00B050"/>
                </a:solidFill>
              </a:rPr>
              <a:t>		</a:t>
            </a:r>
            <a:r>
              <a:rPr lang="it-IT" dirty="0" smtClean="0">
                <a:solidFill>
                  <a:srgbClr val="00B050"/>
                </a:solidFill>
              </a:rPr>
              <a:t>&lt;</a:t>
            </a:r>
            <a:r>
              <a:rPr lang="it-IT" dirty="0">
                <a:solidFill>
                  <a:srgbClr val="00B050"/>
                </a:solidFill>
              </a:rPr>
              <a:t>li&gt;</a:t>
            </a:r>
            <a:r>
              <a:rPr lang="it-IT" dirty="0"/>
              <a:t>Подпункт</a:t>
            </a:r>
            <a:r>
              <a:rPr lang="it-IT" dirty="0">
                <a:solidFill>
                  <a:srgbClr val="00B050"/>
                </a:solidFill>
              </a:rPr>
              <a:t>&lt;/li&gt; 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ru-RU" dirty="0" smtClean="0">
                <a:solidFill>
                  <a:srgbClr val="00B050"/>
                </a:solidFill>
              </a:rPr>
              <a:t>		</a:t>
            </a:r>
            <a:r>
              <a:rPr lang="it-IT" dirty="0" smtClean="0">
                <a:solidFill>
                  <a:srgbClr val="00B050"/>
                </a:solidFill>
              </a:rPr>
              <a:t>&lt;</a:t>
            </a:r>
            <a:r>
              <a:rPr lang="it-IT" dirty="0">
                <a:solidFill>
                  <a:srgbClr val="00B050"/>
                </a:solidFill>
              </a:rPr>
              <a:t>li&gt;</a:t>
            </a:r>
            <a:r>
              <a:rPr lang="it-IT" dirty="0"/>
              <a:t>Подпункт</a:t>
            </a:r>
            <a:r>
              <a:rPr lang="it-IT" dirty="0">
                <a:solidFill>
                  <a:srgbClr val="00B050"/>
                </a:solidFill>
              </a:rPr>
              <a:t>&lt;/li&gt; 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ru-RU" dirty="0" smtClean="0">
                <a:solidFill>
                  <a:srgbClr val="00B050"/>
                </a:solidFill>
              </a:rPr>
              <a:t>	</a:t>
            </a:r>
            <a:r>
              <a:rPr lang="it-IT" dirty="0" smtClean="0">
                <a:solidFill>
                  <a:srgbClr val="00B050"/>
                </a:solidFill>
              </a:rPr>
              <a:t>&lt;/</a:t>
            </a:r>
            <a:r>
              <a:rPr lang="it-IT" dirty="0">
                <a:solidFill>
                  <a:srgbClr val="00B050"/>
                </a:solidFill>
              </a:rPr>
              <a:t>ol&gt; 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it-IT" dirty="0" smtClean="0">
                <a:solidFill>
                  <a:srgbClr val="00B050"/>
                </a:solidFill>
              </a:rPr>
              <a:t>&lt;/</a:t>
            </a:r>
            <a:r>
              <a:rPr lang="it-IT" dirty="0">
                <a:solidFill>
                  <a:srgbClr val="00B050"/>
                </a:solidFill>
              </a:rPr>
              <a:t>li&gt; 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it-IT" dirty="0" smtClean="0">
                <a:solidFill>
                  <a:srgbClr val="00B050"/>
                </a:solidFill>
              </a:rPr>
              <a:t>&lt;/</a:t>
            </a:r>
            <a:r>
              <a:rPr lang="it-IT" dirty="0">
                <a:solidFill>
                  <a:srgbClr val="00B050"/>
                </a:solidFill>
              </a:rPr>
              <a:t>ol&gt;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860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нумерации в списках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li</a:t>
            </a:r>
            <a:r>
              <a:rPr lang="en-US" sz="1600" dirty="0">
                <a:solidFill>
                  <a:srgbClr val="C00000"/>
                </a:solidFill>
              </a:rPr>
              <a:t> { </a:t>
            </a:r>
            <a:endParaRPr lang="ru-RU" sz="16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C00000"/>
                </a:solidFill>
              </a:rPr>
              <a:t>	</a:t>
            </a:r>
            <a:r>
              <a:rPr lang="en-US" sz="1600" dirty="0" smtClean="0">
                <a:solidFill>
                  <a:srgbClr val="00B0F0"/>
                </a:solidFill>
              </a:rPr>
              <a:t>list-style-type</a:t>
            </a:r>
            <a:r>
              <a:rPr lang="en-US" sz="1600" dirty="0">
                <a:solidFill>
                  <a:srgbClr val="C00000"/>
                </a:solidFill>
              </a:rPr>
              <a:t>: </a:t>
            </a:r>
            <a:r>
              <a:rPr lang="en-US" sz="1600" dirty="0">
                <a:solidFill>
                  <a:srgbClr val="7030A0"/>
                </a:solidFill>
              </a:rPr>
              <a:t>none</a:t>
            </a:r>
            <a:r>
              <a:rPr lang="en-US" sz="1600" dirty="0">
                <a:solidFill>
                  <a:srgbClr val="C00000"/>
                </a:solidFill>
              </a:rPr>
              <a:t>; </a:t>
            </a:r>
            <a:endParaRPr lang="ru-RU" sz="16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</a:rPr>
              <a:t>} </a:t>
            </a:r>
            <a:endParaRPr lang="ru-RU" sz="16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C00000"/>
                </a:solidFill>
              </a:rPr>
              <a:t>ol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{ </a:t>
            </a:r>
            <a:endParaRPr lang="ru-RU" sz="16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C00000"/>
                </a:solidFill>
              </a:rPr>
              <a:t>	</a:t>
            </a:r>
            <a:r>
              <a:rPr lang="en-US" sz="1600" dirty="0" smtClean="0">
                <a:solidFill>
                  <a:srgbClr val="00B0F0"/>
                </a:solidFill>
              </a:rPr>
              <a:t>counter-reset</a:t>
            </a:r>
            <a:r>
              <a:rPr lang="en-US" sz="1600" dirty="0">
                <a:solidFill>
                  <a:srgbClr val="C00000"/>
                </a:solidFill>
              </a:rPr>
              <a:t>: </a:t>
            </a:r>
            <a:r>
              <a:rPr lang="en-US" sz="1600" dirty="0">
                <a:solidFill>
                  <a:srgbClr val="7030A0"/>
                </a:solidFill>
              </a:rPr>
              <a:t>list1</a:t>
            </a:r>
            <a:r>
              <a:rPr lang="en-US" sz="1600" dirty="0">
                <a:solidFill>
                  <a:srgbClr val="C00000"/>
                </a:solidFill>
              </a:rPr>
              <a:t>; </a:t>
            </a:r>
            <a:endParaRPr lang="ru-RU" sz="16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</a:rPr>
              <a:t>} </a:t>
            </a:r>
            <a:endParaRPr lang="ru-RU" sz="16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C00000"/>
                </a:solidFill>
              </a:rPr>
              <a:t>ol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li</a:t>
            </a:r>
            <a:r>
              <a:rPr lang="en-US" sz="1600" dirty="0" err="1">
                <a:solidFill>
                  <a:srgbClr val="C00000"/>
                </a:solidFill>
              </a:rPr>
              <a:t>:before</a:t>
            </a:r>
            <a:r>
              <a:rPr lang="en-US" sz="1600" dirty="0">
                <a:solidFill>
                  <a:srgbClr val="C00000"/>
                </a:solidFill>
              </a:rPr>
              <a:t> { </a:t>
            </a:r>
            <a:endParaRPr lang="ru-RU" sz="16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C00000"/>
                </a:solidFill>
              </a:rPr>
              <a:t>	</a:t>
            </a:r>
            <a:r>
              <a:rPr lang="en-US" sz="1600" dirty="0" smtClean="0">
                <a:solidFill>
                  <a:srgbClr val="00B0F0"/>
                </a:solidFill>
              </a:rPr>
              <a:t>counter-increment</a:t>
            </a:r>
            <a:r>
              <a:rPr lang="en-US" sz="1600" dirty="0">
                <a:solidFill>
                  <a:srgbClr val="C00000"/>
                </a:solidFill>
              </a:rPr>
              <a:t>: </a:t>
            </a:r>
            <a:r>
              <a:rPr lang="en-US" sz="1600" dirty="0">
                <a:solidFill>
                  <a:srgbClr val="7030A0"/>
                </a:solidFill>
              </a:rPr>
              <a:t>list1</a:t>
            </a:r>
            <a:r>
              <a:rPr lang="en-US" sz="1600" dirty="0">
                <a:solidFill>
                  <a:srgbClr val="C00000"/>
                </a:solidFill>
              </a:rPr>
              <a:t>; </a:t>
            </a:r>
            <a:endParaRPr lang="ru-RU" sz="16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C00000"/>
                </a:solidFill>
              </a:rPr>
              <a:t>	</a:t>
            </a:r>
            <a:r>
              <a:rPr lang="en-US" sz="1600" dirty="0" smtClean="0">
                <a:solidFill>
                  <a:srgbClr val="00B0F0"/>
                </a:solidFill>
              </a:rPr>
              <a:t>content</a:t>
            </a:r>
            <a:r>
              <a:rPr lang="en-US" sz="1600" dirty="0">
                <a:solidFill>
                  <a:srgbClr val="C00000"/>
                </a:solidFill>
              </a:rPr>
              <a:t>: </a:t>
            </a:r>
            <a:r>
              <a:rPr lang="en-US" sz="1600" b="1" dirty="0">
                <a:solidFill>
                  <a:srgbClr val="7030A0"/>
                </a:solidFill>
              </a:rPr>
              <a:t>counter(</a:t>
            </a:r>
            <a:r>
              <a:rPr lang="en-US" sz="1600" dirty="0">
                <a:solidFill>
                  <a:srgbClr val="7030A0"/>
                </a:solidFill>
              </a:rPr>
              <a:t>list1</a:t>
            </a:r>
            <a:r>
              <a:rPr lang="en-US" sz="1600" b="1" dirty="0">
                <a:solidFill>
                  <a:srgbClr val="7030A0"/>
                </a:solidFill>
              </a:rPr>
              <a:t>)</a:t>
            </a:r>
            <a:r>
              <a:rPr lang="en-US" sz="1600" dirty="0">
                <a:solidFill>
                  <a:srgbClr val="7030A0"/>
                </a:solidFill>
              </a:rPr>
              <a:t> ". "</a:t>
            </a:r>
            <a:r>
              <a:rPr lang="en-US" sz="1600" dirty="0">
                <a:solidFill>
                  <a:srgbClr val="C00000"/>
                </a:solidFill>
              </a:rPr>
              <a:t>; </a:t>
            </a:r>
            <a:endParaRPr lang="ru-RU" sz="16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C00000"/>
                </a:solidFill>
              </a:rPr>
              <a:t>ol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ol</a:t>
            </a:r>
            <a:r>
              <a:rPr lang="en-US" sz="1600" dirty="0">
                <a:solidFill>
                  <a:srgbClr val="C00000"/>
                </a:solidFill>
              </a:rPr>
              <a:t> { </a:t>
            </a:r>
            <a:endParaRPr lang="ru-RU" sz="16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C00000"/>
                </a:solidFill>
              </a:rPr>
              <a:t>	</a:t>
            </a:r>
            <a:r>
              <a:rPr lang="en-US" sz="1600" dirty="0" smtClean="0">
                <a:solidFill>
                  <a:srgbClr val="00B0F0"/>
                </a:solidFill>
              </a:rPr>
              <a:t>counter-reset</a:t>
            </a:r>
            <a:r>
              <a:rPr lang="en-US" sz="1600" dirty="0">
                <a:solidFill>
                  <a:srgbClr val="C00000"/>
                </a:solidFill>
              </a:rPr>
              <a:t>: </a:t>
            </a:r>
            <a:r>
              <a:rPr lang="en-US" sz="1600" dirty="0">
                <a:solidFill>
                  <a:srgbClr val="7030A0"/>
                </a:solidFill>
              </a:rPr>
              <a:t>list2</a:t>
            </a:r>
            <a:r>
              <a:rPr lang="en-US" sz="1600" dirty="0">
                <a:solidFill>
                  <a:srgbClr val="C00000"/>
                </a:solidFill>
              </a:rPr>
              <a:t>; </a:t>
            </a:r>
            <a:endParaRPr lang="ru-RU" sz="16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</a:rPr>
              <a:t>} </a:t>
            </a:r>
            <a:endParaRPr lang="ru-RU" sz="16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ol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ol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li</a:t>
            </a:r>
            <a:r>
              <a:rPr lang="en-US" sz="1600" dirty="0" err="1">
                <a:solidFill>
                  <a:srgbClr val="C00000"/>
                </a:solidFill>
              </a:rPr>
              <a:t>:before</a:t>
            </a:r>
            <a:r>
              <a:rPr lang="en-US" sz="1600" dirty="0">
                <a:solidFill>
                  <a:srgbClr val="C00000"/>
                </a:solidFill>
              </a:rPr>
              <a:t> { </a:t>
            </a:r>
            <a:endParaRPr lang="ru-RU" sz="16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C00000"/>
                </a:solidFill>
              </a:rPr>
              <a:t>	</a:t>
            </a:r>
            <a:r>
              <a:rPr lang="en-US" sz="1600" dirty="0" smtClean="0">
                <a:solidFill>
                  <a:srgbClr val="00B0F0"/>
                </a:solidFill>
              </a:rPr>
              <a:t>counter-increment</a:t>
            </a:r>
            <a:r>
              <a:rPr lang="en-US" sz="1600" dirty="0">
                <a:solidFill>
                  <a:srgbClr val="C00000"/>
                </a:solidFill>
              </a:rPr>
              <a:t>: </a:t>
            </a:r>
            <a:r>
              <a:rPr lang="en-US" sz="1600" dirty="0">
                <a:solidFill>
                  <a:srgbClr val="7030A0"/>
                </a:solidFill>
              </a:rPr>
              <a:t>list2</a:t>
            </a:r>
            <a:r>
              <a:rPr lang="en-US" sz="1600" dirty="0">
                <a:solidFill>
                  <a:srgbClr val="C00000"/>
                </a:solidFill>
              </a:rPr>
              <a:t>; </a:t>
            </a:r>
            <a:endParaRPr lang="ru-RU" sz="16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C00000"/>
                </a:solidFill>
              </a:rPr>
              <a:t>	</a:t>
            </a:r>
            <a:r>
              <a:rPr lang="en-US" sz="1600" dirty="0" smtClean="0">
                <a:solidFill>
                  <a:srgbClr val="00B0F0"/>
                </a:solidFill>
              </a:rPr>
              <a:t>content</a:t>
            </a:r>
            <a:r>
              <a:rPr lang="en-US" sz="1600" dirty="0">
                <a:solidFill>
                  <a:srgbClr val="C00000"/>
                </a:solidFill>
              </a:rPr>
              <a:t>: </a:t>
            </a:r>
            <a:r>
              <a:rPr lang="en-US" sz="1600" b="1" dirty="0">
                <a:solidFill>
                  <a:srgbClr val="7030A0"/>
                </a:solidFill>
              </a:rPr>
              <a:t>counter(</a:t>
            </a:r>
            <a:r>
              <a:rPr lang="en-US" sz="1600" dirty="0">
                <a:solidFill>
                  <a:srgbClr val="7030A0"/>
                </a:solidFill>
              </a:rPr>
              <a:t>list1</a:t>
            </a:r>
            <a:r>
              <a:rPr lang="en-US" sz="1600" b="1" dirty="0">
                <a:solidFill>
                  <a:srgbClr val="7030A0"/>
                </a:solidFill>
              </a:rPr>
              <a:t>)</a:t>
            </a:r>
            <a:r>
              <a:rPr lang="en-US" sz="1600" dirty="0">
                <a:solidFill>
                  <a:srgbClr val="7030A0"/>
                </a:solidFill>
              </a:rPr>
              <a:t> "." </a:t>
            </a:r>
            <a:r>
              <a:rPr lang="en-US" sz="1600" b="1" dirty="0">
                <a:solidFill>
                  <a:srgbClr val="7030A0"/>
                </a:solidFill>
              </a:rPr>
              <a:t>counter(</a:t>
            </a:r>
            <a:r>
              <a:rPr lang="en-US" sz="1600" dirty="0">
                <a:solidFill>
                  <a:srgbClr val="7030A0"/>
                </a:solidFill>
              </a:rPr>
              <a:t>list2</a:t>
            </a:r>
            <a:r>
              <a:rPr lang="en-US" sz="1600" b="1" dirty="0">
                <a:solidFill>
                  <a:srgbClr val="7030A0"/>
                </a:solidFill>
              </a:rPr>
              <a:t>)</a:t>
            </a:r>
            <a:r>
              <a:rPr lang="en-US" sz="1600" dirty="0">
                <a:solidFill>
                  <a:srgbClr val="7030A0"/>
                </a:solidFill>
              </a:rPr>
              <a:t> ". "</a:t>
            </a:r>
            <a:r>
              <a:rPr lang="en-US" sz="1600" dirty="0">
                <a:solidFill>
                  <a:srgbClr val="C00000"/>
                </a:solidFill>
              </a:rPr>
              <a:t>; </a:t>
            </a:r>
            <a:endParaRPr lang="ru-RU" sz="16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C00000"/>
                </a:solidFill>
              </a:rPr>
              <a:t>}</a:t>
            </a:r>
            <a:endParaRPr lang="ru-RU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97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списков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Нумерованный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Нумерованный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Маркированный</a:t>
            </a:r>
          </a:p>
          <a:p>
            <a:r>
              <a:rPr lang="ru-RU" dirty="0" smtClean="0"/>
              <a:t>Маркированный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587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Нумерованный список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err="1" smtClean="0">
                <a:solidFill>
                  <a:srgbClr val="00B050"/>
                </a:solidFill>
              </a:rPr>
              <a:t>ol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&lt;li&gt;</a:t>
            </a:r>
            <a:r>
              <a:rPr lang="ru-RU" dirty="0" smtClean="0"/>
              <a:t>Пункт</a:t>
            </a:r>
            <a:r>
              <a:rPr lang="en-US" dirty="0" smtClean="0">
                <a:solidFill>
                  <a:srgbClr val="00B050"/>
                </a:solidFill>
              </a:rPr>
              <a:t>&lt;/li&gt;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	&lt;</a:t>
            </a:r>
            <a:r>
              <a:rPr lang="en-US" dirty="0">
                <a:solidFill>
                  <a:srgbClr val="00B050"/>
                </a:solidFill>
              </a:rPr>
              <a:t>li&gt;</a:t>
            </a:r>
            <a:r>
              <a:rPr lang="ru-RU" dirty="0" smtClean="0"/>
              <a:t>Пункт</a:t>
            </a:r>
            <a:r>
              <a:rPr lang="en-US" dirty="0" smtClean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rgbClr val="00B050"/>
                </a:solidFill>
              </a:rPr>
              <a:t>li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	&lt;</a:t>
            </a:r>
            <a:r>
              <a:rPr lang="en-US" dirty="0">
                <a:solidFill>
                  <a:srgbClr val="00B050"/>
                </a:solidFill>
              </a:rPr>
              <a:t>li&gt;</a:t>
            </a:r>
            <a:r>
              <a:rPr lang="ru-RU" dirty="0" smtClean="0"/>
              <a:t>Пункт</a:t>
            </a:r>
            <a:r>
              <a:rPr lang="en-US" dirty="0" smtClean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rgbClr val="00B050"/>
                </a:solidFill>
              </a:rPr>
              <a:t>li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	&lt;</a:t>
            </a:r>
            <a:r>
              <a:rPr lang="en-US" dirty="0">
                <a:solidFill>
                  <a:srgbClr val="00B050"/>
                </a:solidFill>
              </a:rPr>
              <a:t>li&gt;</a:t>
            </a:r>
            <a:r>
              <a:rPr lang="ru-RU" dirty="0" smtClean="0"/>
              <a:t>Пункт</a:t>
            </a:r>
            <a:r>
              <a:rPr lang="en-US" dirty="0" smtClean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rgbClr val="00B050"/>
                </a:solidFill>
              </a:rPr>
              <a:t>li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	&lt;</a:t>
            </a:r>
            <a:r>
              <a:rPr lang="en-US" dirty="0">
                <a:solidFill>
                  <a:srgbClr val="00B050"/>
                </a:solidFill>
              </a:rPr>
              <a:t>li&gt;</a:t>
            </a:r>
            <a:r>
              <a:rPr lang="ru-RU" dirty="0" smtClean="0"/>
              <a:t>Пункт</a:t>
            </a:r>
            <a:r>
              <a:rPr lang="en-US" dirty="0" smtClean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rgbClr val="00B050"/>
                </a:solidFill>
              </a:rPr>
              <a:t>li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&lt;/</a:t>
            </a:r>
            <a:r>
              <a:rPr lang="en-US" dirty="0" err="1" smtClean="0">
                <a:solidFill>
                  <a:srgbClr val="00B050"/>
                </a:solidFill>
              </a:rPr>
              <a:t>ol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21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Маркированный список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err="1" smtClean="0">
                <a:solidFill>
                  <a:srgbClr val="00B050"/>
                </a:solidFill>
              </a:rPr>
              <a:t>ul</a:t>
            </a:r>
            <a:r>
              <a:rPr lang="en-US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&lt;li&gt;</a:t>
            </a:r>
            <a:r>
              <a:rPr lang="ru-RU" dirty="0" smtClean="0"/>
              <a:t>Пункт 1</a:t>
            </a:r>
            <a:r>
              <a:rPr lang="en-US" dirty="0" smtClean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rgbClr val="00B050"/>
                </a:solidFill>
              </a:rPr>
              <a:t>li&gt;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&lt;li&gt;</a:t>
            </a:r>
            <a:r>
              <a:rPr lang="ru-RU" dirty="0"/>
              <a:t>Пункт </a:t>
            </a:r>
            <a:r>
              <a:rPr lang="en-US" dirty="0"/>
              <a:t>2</a:t>
            </a:r>
            <a:r>
              <a:rPr lang="en-US" dirty="0">
                <a:solidFill>
                  <a:srgbClr val="00B050"/>
                </a:solidFill>
              </a:rPr>
              <a:t>&lt;/li&gt;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&lt;li&gt;</a:t>
            </a:r>
            <a:r>
              <a:rPr lang="ru-RU" dirty="0"/>
              <a:t>Пункт </a:t>
            </a:r>
            <a:r>
              <a:rPr lang="en-US" dirty="0"/>
              <a:t>3</a:t>
            </a:r>
            <a:r>
              <a:rPr lang="en-US" dirty="0">
                <a:solidFill>
                  <a:srgbClr val="00B050"/>
                </a:solidFill>
              </a:rPr>
              <a:t>&lt;/li&gt;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&lt;li&gt;</a:t>
            </a:r>
            <a:r>
              <a:rPr lang="ru-RU" dirty="0"/>
              <a:t>Пункт </a:t>
            </a:r>
            <a:r>
              <a:rPr lang="en-US" dirty="0"/>
              <a:t>4</a:t>
            </a:r>
            <a:r>
              <a:rPr lang="en-US" dirty="0">
                <a:solidFill>
                  <a:srgbClr val="00B050"/>
                </a:solidFill>
              </a:rPr>
              <a:t>&lt;/li&gt;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&lt;li&gt;</a:t>
            </a:r>
            <a:r>
              <a:rPr lang="ru-RU" dirty="0"/>
              <a:t>Пункт </a:t>
            </a:r>
            <a:r>
              <a:rPr lang="en-US" dirty="0"/>
              <a:t>5</a:t>
            </a:r>
            <a:r>
              <a:rPr lang="en-US" dirty="0">
                <a:solidFill>
                  <a:srgbClr val="00B050"/>
                </a:solidFill>
              </a:rPr>
              <a:t>&lt;/li&gt;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&lt;/</a:t>
            </a:r>
            <a:r>
              <a:rPr lang="en-US" dirty="0" err="1">
                <a:solidFill>
                  <a:srgbClr val="00B050"/>
                </a:solidFill>
              </a:rPr>
              <a:t>u</a:t>
            </a:r>
            <a:r>
              <a:rPr lang="en-US" dirty="0" err="1" smtClean="0">
                <a:solidFill>
                  <a:srgbClr val="00B050"/>
                </a:solidFill>
              </a:rPr>
              <a:t>l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56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для списков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list-style-type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 smtClean="0"/>
              <a:t>вид маркера (</a:t>
            </a:r>
            <a:r>
              <a:rPr lang="en-US" dirty="0" smtClean="0">
                <a:solidFill>
                  <a:srgbClr val="7030A0"/>
                </a:solidFill>
              </a:rPr>
              <a:t>circle</a:t>
            </a:r>
            <a:r>
              <a:rPr lang="en-US" dirty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rgbClr val="7030A0"/>
                </a:solidFill>
              </a:rPr>
              <a:t> disc, square, </a:t>
            </a:r>
            <a:r>
              <a:rPr lang="en-US" dirty="0" err="1" smtClean="0">
                <a:solidFill>
                  <a:srgbClr val="7030A0"/>
                </a:solidFill>
              </a:rPr>
              <a:t>armenian</a:t>
            </a:r>
            <a:r>
              <a:rPr lang="en-US" dirty="0" smtClean="0">
                <a:solidFill>
                  <a:srgbClr val="7030A0"/>
                </a:solidFill>
              </a:rPr>
              <a:t>, decimal, decimal-leading-zero, </a:t>
            </a:r>
            <a:r>
              <a:rPr lang="en-US" dirty="0" err="1" smtClean="0">
                <a:solidFill>
                  <a:srgbClr val="7030A0"/>
                </a:solidFill>
              </a:rPr>
              <a:t>georgian</a:t>
            </a:r>
            <a:r>
              <a:rPr lang="en-US" dirty="0" smtClean="0">
                <a:solidFill>
                  <a:srgbClr val="7030A0"/>
                </a:solidFill>
              </a:rPr>
              <a:t>, lower-alpha, lower-</a:t>
            </a:r>
            <a:r>
              <a:rPr lang="en-US" dirty="0" err="1" smtClean="0">
                <a:solidFill>
                  <a:srgbClr val="7030A0"/>
                </a:solidFill>
              </a:rPr>
              <a:t>greek</a:t>
            </a:r>
            <a:r>
              <a:rPr lang="en-US" dirty="0" smtClean="0">
                <a:solidFill>
                  <a:srgbClr val="7030A0"/>
                </a:solidFill>
              </a:rPr>
              <a:t>, lower-</a:t>
            </a:r>
            <a:r>
              <a:rPr lang="en-US" dirty="0" err="1" smtClean="0">
                <a:solidFill>
                  <a:srgbClr val="7030A0"/>
                </a:solidFill>
              </a:rPr>
              <a:t>latin</a:t>
            </a:r>
            <a:r>
              <a:rPr lang="en-US" dirty="0" smtClean="0">
                <a:solidFill>
                  <a:srgbClr val="7030A0"/>
                </a:solidFill>
              </a:rPr>
              <a:t>, lower-roman, upper-alpha, upper-</a:t>
            </a:r>
            <a:r>
              <a:rPr lang="en-US" dirty="0" err="1" smtClean="0">
                <a:solidFill>
                  <a:srgbClr val="7030A0"/>
                </a:solidFill>
              </a:rPr>
              <a:t>latin</a:t>
            </a:r>
            <a:r>
              <a:rPr lang="en-US" dirty="0" smtClean="0">
                <a:solidFill>
                  <a:srgbClr val="7030A0"/>
                </a:solidFill>
              </a:rPr>
              <a:t>, upper-roman, none, </a:t>
            </a:r>
            <a:r>
              <a:rPr lang="en-US" dirty="0">
                <a:solidFill>
                  <a:srgbClr val="7030A0"/>
                </a:solidFill>
              </a:rPr>
              <a:t>inherit</a:t>
            </a:r>
            <a:r>
              <a:rPr lang="ru-RU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list-style-image </a:t>
            </a:r>
            <a:r>
              <a:rPr lang="en-US" dirty="0" smtClean="0"/>
              <a:t>– </a:t>
            </a:r>
            <a:r>
              <a:rPr lang="ru-RU" dirty="0" smtClean="0"/>
              <a:t>маркер в виде картинки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list-style-position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 smtClean="0"/>
              <a:t>расположение маркера (</a:t>
            </a:r>
            <a:r>
              <a:rPr lang="en-US" dirty="0" smtClean="0">
                <a:solidFill>
                  <a:srgbClr val="7030A0"/>
                </a:solidFill>
              </a:rPr>
              <a:t>inside</a:t>
            </a:r>
            <a:r>
              <a:rPr lang="en-US" dirty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outside</a:t>
            </a:r>
            <a:r>
              <a:rPr lang="ru-RU" dirty="0" smtClean="0"/>
              <a:t>)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12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для списков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ul</a:t>
            </a:r>
            <a:r>
              <a:rPr lang="en-US" dirty="0">
                <a:solidFill>
                  <a:srgbClr val="C00000"/>
                </a:solidFill>
              </a:rPr>
              <a:t> {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B0F0"/>
                </a:solidFill>
              </a:rPr>
              <a:t>list-style-image</a:t>
            </a:r>
            <a:r>
              <a:rPr lang="en-US" dirty="0"/>
              <a:t>: </a:t>
            </a:r>
            <a:r>
              <a:rPr lang="en-US" dirty="0" err="1">
                <a:solidFill>
                  <a:srgbClr val="7030A0"/>
                </a:solidFill>
              </a:rPr>
              <a:t>url</a:t>
            </a:r>
            <a:r>
              <a:rPr lang="en-US" dirty="0">
                <a:solidFill>
                  <a:srgbClr val="7030A0"/>
                </a:solidFill>
              </a:rPr>
              <a:t>(images/book.gif)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B0F0"/>
                </a:solidFill>
              </a:rPr>
              <a:t>list-style-position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inside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1892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Стилизация пунктов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err="1">
                <a:solidFill>
                  <a:srgbClr val="00B050"/>
                </a:solidFill>
              </a:rPr>
              <a:t>ul</a:t>
            </a:r>
            <a:r>
              <a:rPr lang="en-US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</a:t>
            </a:r>
            <a:r>
              <a:rPr lang="en-US" dirty="0" smtClean="0">
                <a:solidFill>
                  <a:srgbClr val="00B050"/>
                </a:solidFill>
              </a:rPr>
              <a:t>li </a:t>
            </a:r>
            <a:r>
              <a:rPr lang="en-US" dirty="0" smtClean="0">
                <a:solidFill>
                  <a:srgbClr val="0070C0"/>
                </a:solidFill>
              </a:rPr>
              <a:t>class=“</a:t>
            </a:r>
            <a:r>
              <a:rPr lang="en-US" dirty="0" smtClean="0">
                <a:solidFill>
                  <a:srgbClr val="7030A0"/>
                </a:solidFill>
              </a:rPr>
              <a:t>red</a:t>
            </a:r>
            <a:r>
              <a:rPr lang="en-US" dirty="0" smtClean="0">
                <a:solidFill>
                  <a:srgbClr val="0070C0"/>
                </a:solidFill>
              </a:rPr>
              <a:t>”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r>
              <a:rPr lang="ru-RU" dirty="0"/>
              <a:t>Пункт 1</a:t>
            </a:r>
            <a:r>
              <a:rPr lang="en-US" dirty="0">
                <a:solidFill>
                  <a:srgbClr val="00B050"/>
                </a:solidFill>
              </a:rPr>
              <a:t>&lt;/li&gt;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</a:t>
            </a:r>
            <a:r>
              <a:rPr lang="en-US" dirty="0" smtClean="0">
                <a:solidFill>
                  <a:srgbClr val="00B050"/>
                </a:solidFill>
              </a:rPr>
              <a:t>li </a:t>
            </a:r>
            <a:r>
              <a:rPr lang="en-US" dirty="0" smtClean="0">
                <a:solidFill>
                  <a:srgbClr val="0070C0"/>
                </a:solidFill>
              </a:rPr>
              <a:t>class=“</a:t>
            </a:r>
            <a:r>
              <a:rPr lang="en-US" dirty="0" smtClean="0">
                <a:solidFill>
                  <a:srgbClr val="7030A0"/>
                </a:solidFill>
              </a:rPr>
              <a:t>green</a:t>
            </a:r>
            <a:r>
              <a:rPr lang="en-US" dirty="0" smtClean="0">
                <a:solidFill>
                  <a:srgbClr val="0070C0"/>
                </a:solidFill>
              </a:rPr>
              <a:t>”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r>
              <a:rPr lang="ru-RU" dirty="0"/>
              <a:t>Пункт </a:t>
            </a:r>
            <a:r>
              <a:rPr lang="en-US" dirty="0"/>
              <a:t>2</a:t>
            </a:r>
            <a:r>
              <a:rPr lang="en-US" dirty="0">
                <a:solidFill>
                  <a:srgbClr val="00B050"/>
                </a:solidFill>
              </a:rPr>
              <a:t>&lt;/li&gt;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&lt;li&gt;</a:t>
            </a:r>
            <a:r>
              <a:rPr lang="ru-RU" dirty="0"/>
              <a:t>Пункт </a:t>
            </a:r>
            <a:r>
              <a:rPr lang="en-US" dirty="0"/>
              <a:t>3</a:t>
            </a:r>
            <a:r>
              <a:rPr lang="en-US" dirty="0">
                <a:solidFill>
                  <a:srgbClr val="00B050"/>
                </a:solidFill>
              </a:rPr>
              <a:t>&lt;/li&gt;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</a:t>
            </a:r>
            <a:r>
              <a:rPr lang="en-US" dirty="0" smtClean="0">
                <a:solidFill>
                  <a:srgbClr val="00B050"/>
                </a:solidFill>
              </a:rPr>
              <a:t>li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class=“</a:t>
            </a:r>
            <a:r>
              <a:rPr lang="en-US" dirty="0">
                <a:solidFill>
                  <a:srgbClr val="7030A0"/>
                </a:solidFill>
              </a:rPr>
              <a:t>green</a:t>
            </a:r>
            <a:r>
              <a:rPr lang="en-US" dirty="0">
                <a:solidFill>
                  <a:srgbClr val="0070C0"/>
                </a:solidFill>
              </a:rPr>
              <a:t>”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r>
              <a:rPr lang="ru-RU" dirty="0"/>
              <a:t>Пункт </a:t>
            </a:r>
            <a:r>
              <a:rPr lang="en-US" dirty="0"/>
              <a:t>4</a:t>
            </a:r>
            <a:r>
              <a:rPr lang="en-US" dirty="0">
                <a:solidFill>
                  <a:srgbClr val="00B050"/>
                </a:solidFill>
              </a:rPr>
              <a:t>&lt;/li&gt;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&lt;li&gt;</a:t>
            </a:r>
            <a:r>
              <a:rPr lang="ru-RU" dirty="0"/>
              <a:t>Пункт </a:t>
            </a:r>
            <a:r>
              <a:rPr lang="en-US" dirty="0"/>
              <a:t>5</a:t>
            </a:r>
            <a:r>
              <a:rPr lang="en-US" dirty="0">
                <a:solidFill>
                  <a:srgbClr val="00B050"/>
                </a:solidFill>
              </a:rPr>
              <a:t>&lt;/li&gt;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&lt;/</a:t>
            </a:r>
            <a:r>
              <a:rPr lang="en-US" dirty="0" err="1">
                <a:solidFill>
                  <a:srgbClr val="00B050"/>
                </a:solidFill>
              </a:rPr>
              <a:t>ul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ul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li.red</a:t>
            </a:r>
            <a:r>
              <a:rPr lang="en-US" dirty="0" smtClean="0">
                <a:solidFill>
                  <a:srgbClr val="C00000"/>
                </a:solidFill>
              </a:rPr>
              <a:t>{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B0F0"/>
                </a:solidFill>
              </a:rPr>
              <a:t>color: red;</a:t>
            </a:r>
            <a:endParaRPr lang="en-US" dirty="0"/>
          </a:p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</a:rPr>
              <a:t> 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ul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li.green</a:t>
            </a:r>
            <a:r>
              <a:rPr lang="en-US" dirty="0" smtClean="0">
                <a:solidFill>
                  <a:srgbClr val="C00000"/>
                </a:solidFill>
              </a:rPr>
              <a:t>{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color: </a:t>
            </a:r>
            <a:r>
              <a:rPr lang="en-US" dirty="0" smtClean="0">
                <a:solidFill>
                  <a:srgbClr val="00B0F0"/>
                </a:solidFill>
              </a:rPr>
              <a:t>#00ff00;</a:t>
            </a:r>
            <a:endParaRPr lang="en-US" dirty="0"/>
          </a:p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</a:rPr>
              <a:t> 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854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списки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dirty="0" err="1">
                <a:solidFill>
                  <a:srgbClr val="00B050"/>
                </a:solidFill>
              </a:rPr>
              <a:t>ul</a:t>
            </a:r>
            <a:r>
              <a:rPr lang="en-US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&lt;li&gt;</a:t>
            </a:r>
            <a:r>
              <a:rPr lang="ru-RU" dirty="0"/>
              <a:t>Пункт </a:t>
            </a:r>
            <a:r>
              <a:rPr lang="ru-RU" dirty="0" smtClean="0"/>
              <a:t>1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B050"/>
                </a:solidFill>
              </a:rPr>
              <a:t>		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err="1">
                <a:solidFill>
                  <a:srgbClr val="00B050"/>
                </a:solidFill>
              </a:rPr>
              <a:t>ul</a:t>
            </a:r>
            <a:r>
              <a:rPr lang="en-US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ru-RU" dirty="0" smtClean="0">
                <a:solidFill>
                  <a:srgbClr val="00B050"/>
                </a:solidFill>
              </a:rPr>
              <a:t>		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>
                <a:solidFill>
                  <a:srgbClr val="00B050"/>
                </a:solidFill>
              </a:rPr>
              <a:t>li&gt;</a:t>
            </a:r>
            <a:r>
              <a:rPr lang="ru-RU" dirty="0"/>
              <a:t>Пункт </a:t>
            </a:r>
            <a:r>
              <a:rPr lang="ru-RU" dirty="0" smtClean="0"/>
              <a:t>1.1</a:t>
            </a:r>
            <a:r>
              <a:rPr lang="en-US" dirty="0" smtClean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rgbClr val="00B050"/>
                </a:solidFill>
              </a:rPr>
              <a:t>li&gt;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ru-RU" dirty="0" smtClean="0">
                <a:solidFill>
                  <a:srgbClr val="00B050"/>
                </a:solidFill>
              </a:rPr>
              <a:t>		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>
                <a:solidFill>
                  <a:srgbClr val="00B050"/>
                </a:solidFill>
              </a:rPr>
              <a:t>li&gt;</a:t>
            </a:r>
            <a:r>
              <a:rPr lang="ru-RU" dirty="0"/>
              <a:t>Пункт </a:t>
            </a:r>
            <a:r>
              <a:rPr lang="ru-RU" dirty="0" smtClean="0"/>
              <a:t>1.2</a:t>
            </a:r>
            <a:r>
              <a:rPr lang="en-US" dirty="0">
                <a:solidFill>
                  <a:srgbClr val="00B050"/>
                </a:solidFill>
              </a:rPr>
              <a:t>&lt;/li&gt;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B050"/>
                </a:solidFill>
              </a:rPr>
              <a:t>		</a:t>
            </a:r>
            <a:r>
              <a:rPr lang="en-US" dirty="0" smtClean="0">
                <a:solidFill>
                  <a:srgbClr val="00B050"/>
                </a:solidFill>
              </a:rPr>
              <a:t>&lt;/</a:t>
            </a:r>
            <a:r>
              <a:rPr lang="en-US" dirty="0" err="1">
                <a:solidFill>
                  <a:srgbClr val="00B050"/>
                </a:solidFill>
              </a:rPr>
              <a:t>ul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rgbClr val="00B050"/>
                </a:solidFill>
              </a:rPr>
              <a:t>li&gt;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&lt;li&gt;</a:t>
            </a:r>
            <a:r>
              <a:rPr lang="ru-RU" dirty="0"/>
              <a:t>Пункт </a:t>
            </a:r>
            <a:r>
              <a:rPr lang="ru-RU" dirty="0" smtClean="0"/>
              <a:t>2</a:t>
            </a:r>
            <a:r>
              <a:rPr lang="en-US" dirty="0" smtClean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rgbClr val="00B050"/>
                </a:solidFill>
              </a:rPr>
              <a:t>li&gt;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&lt;/</a:t>
            </a:r>
            <a:r>
              <a:rPr lang="en-US" dirty="0" err="1">
                <a:solidFill>
                  <a:srgbClr val="00B050"/>
                </a:solidFill>
              </a:rPr>
              <a:t>ul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7919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меню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dirty="0" err="1">
                <a:solidFill>
                  <a:srgbClr val="00B050"/>
                </a:solidFill>
              </a:rPr>
              <a:t>ul</a:t>
            </a:r>
            <a:r>
              <a:rPr lang="en-US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</a:t>
            </a:r>
            <a:r>
              <a:rPr lang="en-US" dirty="0" smtClean="0">
                <a:solidFill>
                  <a:srgbClr val="00B050"/>
                </a:solidFill>
              </a:rPr>
              <a:t>li&gt;&lt;a </a:t>
            </a:r>
            <a:r>
              <a:rPr lang="en-US" dirty="0" err="1" smtClean="0">
                <a:solidFill>
                  <a:srgbClr val="0070C0"/>
                </a:solidFill>
              </a:rPr>
              <a:t>href</a:t>
            </a:r>
            <a:r>
              <a:rPr lang="en-US" dirty="0" smtClean="0">
                <a:solidFill>
                  <a:srgbClr val="0070C0"/>
                </a:solidFill>
              </a:rPr>
              <a:t>=“</a:t>
            </a:r>
            <a:r>
              <a:rPr lang="en-US" dirty="0" smtClean="0">
                <a:solidFill>
                  <a:srgbClr val="7030A0"/>
                </a:solidFill>
              </a:rPr>
              <a:t>#menu1</a:t>
            </a:r>
            <a:r>
              <a:rPr lang="en-US" dirty="0" smtClean="0">
                <a:solidFill>
                  <a:srgbClr val="0070C0"/>
                </a:solidFill>
              </a:rPr>
              <a:t>”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r>
              <a:rPr lang="ru-RU" dirty="0" smtClean="0"/>
              <a:t>Глава 1</a:t>
            </a:r>
            <a:r>
              <a:rPr lang="en-US" dirty="0" smtClean="0">
                <a:solidFill>
                  <a:srgbClr val="00B050"/>
                </a:solidFill>
              </a:rPr>
              <a:t>&lt;/a&gt;&lt;/</a:t>
            </a:r>
            <a:r>
              <a:rPr lang="en-US" dirty="0">
                <a:solidFill>
                  <a:srgbClr val="00B050"/>
                </a:solidFill>
              </a:rPr>
              <a:t>li&gt;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&lt;li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&lt;a </a:t>
            </a:r>
            <a:r>
              <a:rPr lang="en-US" dirty="0" err="1">
                <a:solidFill>
                  <a:srgbClr val="0070C0"/>
                </a:solidFill>
              </a:rPr>
              <a:t>href</a:t>
            </a:r>
            <a:r>
              <a:rPr lang="en-US" dirty="0">
                <a:solidFill>
                  <a:srgbClr val="0070C0"/>
                </a:solidFill>
              </a:rPr>
              <a:t>=“</a:t>
            </a:r>
            <a:r>
              <a:rPr lang="en-US" dirty="0">
                <a:solidFill>
                  <a:srgbClr val="7030A0"/>
                </a:solidFill>
              </a:rPr>
              <a:t>#</a:t>
            </a:r>
            <a:r>
              <a:rPr lang="en-US" dirty="0" smtClean="0">
                <a:solidFill>
                  <a:srgbClr val="7030A0"/>
                </a:solidFill>
              </a:rPr>
              <a:t>menu</a:t>
            </a:r>
            <a:r>
              <a:rPr lang="ru-RU" dirty="0" smtClean="0">
                <a:solidFill>
                  <a:srgbClr val="7030A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”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r>
              <a:rPr lang="ru-RU" dirty="0"/>
              <a:t>Глава </a:t>
            </a:r>
            <a:r>
              <a:rPr lang="ru-RU" dirty="0" smtClean="0"/>
              <a:t>2</a:t>
            </a:r>
            <a:r>
              <a:rPr lang="en-US" dirty="0" smtClean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rgbClr val="00B050"/>
                </a:solidFill>
              </a:rPr>
              <a:t>a&gt;</a:t>
            </a:r>
            <a:r>
              <a:rPr lang="en-US" dirty="0" smtClean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rgbClr val="00B050"/>
                </a:solidFill>
              </a:rPr>
              <a:t>li&gt;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&lt;li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&lt;a </a:t>
            </a:r>
            <a:r>
              <a:rPr lang="en-US" dirty="0" err="1">
                <a:solidFill>
                  <a:srgbClr val="0070C0"/>
                </a:solidFill>
              </a:rPr>
              <a:t>href</a:t>
            </a:r>
            <a:r>
              <a:rPr lang="en-US" dirty="0">
                <a:solidFill>
                  <a:srgbClr val="0070C0"/>
                </a:solidFill>
              </a:rPr>
              <a:t>=“</a:t>
            </a:r>
            <a:r>
              <a:rPr lang="en-US" dirty="0">
                <a:solidFill>
                  <a:srgbClr val="7030A0"/>
                </a:solidFill>
              </a:rPr>
              <a:t>#</a:t>
            </a:r>
            <a:r>
              <a:rPr lang="en-US" dirty="0" smtClean="0">
                <a:solidFill>
                  <a:srgbClr val="7030A0"/>
                </a:solidFill>
              </a:rPr>
              <a:t>menu</a:t>
            </a:r>
            <a:r>
              <a:rPr lang="ru-RU" dirty="0" smtClean="0">
                <a:solidFill>
                  <a:srgbClr val="7030A0"/>
                </a:solidFill>
              </a:rPr>
              <a:t>3</a:t>
            </a:r>
            <a:r>
              <a:rPr lang="en-US" dirty="0" smtClean="0">
                <a:solidFill>
                  <a:srgbClr val="0070C0"/>
                </a:solidFill>
              </a:rPr>
              <a:t>”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r>
              <a:rPr lang="ru-RU" dirty="0"/>
              <a:t>Глава </a:t>
            </a:r>
            <a:r>
              <a:rPr lang="ru-RU" dirty="0" smtClean="0"/>
              <a:t>3</a:t>
            </a:r>
            <a:r>
              <a:rPr lang="en-US" dirty="0" smtClean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rgbClr val="00B050"/>
                </a:solidFill>
              </a:rPr>
              <a:t>a&gt;</a:t>
            </a:r>
            <a:r>
              <a:rPr lang="en-US" dirty="0" smtClean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rgbClr val="00B050"/>
                </a:solidFill>
              </a:rPr>
              <a:t>li&gt;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&lt;li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&lt;a </a:t>
            </a:r>
            <a:r>
              <a:rPr lang="en-US" dirty="0" err="1">
                <a:solidFill>
                  <a:srgbClr val="0070C0"/>
                </a:solidFill>
              </a:rPr>
              <a:t>href</a:t>
            </a:r>
            <a:r>
              <a:rPr lang="en-US" dirty="0">
                <a:solidFill>
                  <a:srgbClr val="0070C0"/>
                </a:solidFill>
              </a:rPr>
              <a:t>=“</a:t>
            </a:r>
            <a:r>
              <a:rPr lang="en-US" dirty="0">
                <a:solidFill>
                  <a:srgbClr val="7030A0"/>
                </a:solidFill>
              </a:rPr>
              <a:t>#</a:t>
            </a:r>
            <a:r>
              <a:rPr lang="en-US" dirty="0" smtClean="0">
                <a:solidFill>
                  <a:srgbClr val="7030A0"/>
                </a:solidFill>
              </a:rPr>
              <a:t>menu</a:t>
            </a:r>
            <a:r>
              <a:rPr lang="ru-RU" dirty="0" smtClean="0">
                <a:solidFill>
                  <a:srgbClr val="7030A0"/>
                </a:solidFill>
              </a:rPr>
              <a:t>4</a:t>
            </a:r>
            <a:r>
              <a:rPr lang="en-US" dirty="0" smtClean="0">
                <a:solidFill>
                  <a:srgbClr val="0070C0"/>
                </a:solidFill>
              </a:rPr>
              <a:t>”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r>
              <a:rPr lang="ru-RU" dirty="0"/>
              <a:t>Глава </a:t>
            </a:r>
            <a:r>
              <a:rPr lang="ru-RU" dirty="0" smtClean="0"/>
              <a:t>4</a:t>
            </a:r>
            <a:r>
              <a:rPr lang="en-US" dirty="0" smtClean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rgbClr val="00B050"/>
                </a:solidFill>
              </a:rPr>
              <a:t>a&gt;</a:t>
            </a:r>
            <a:r>
              <a:rPr lang="en-US" dirty="0" smtClean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rgbClr val="00B050"/>
                </a:solidFill>
              </a:rPr>
              <a:t>li&gt;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&lt;li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&lt;a </a:t>
            </a:r>
            <a:r>
              <a:rPr lang="en-US" dirty="0" err="1">
                <a:solidFill>
                  <a:srgbClr val="0070C0"/>
                </a:solidFill>
              </a:rPr>
              <a:t>href</a:t>
            </a:r>
            <a:r>
              <a:rPr lang="en-US" dirty="0">
                <a:solidFill>
                  <a:srgbClr val="0070C0"/>
                </a:solidFill>
              </a:rPr>
              <a:t>=“</a:t>
            </a:r>
            <a:r>
              <a:rPr lang="en-US" dirty="0">
                <a:solidFill>
                  <a:srgbClr val="7030A0"/>
                </a:solidFill>
              </a:rPr>
              <a:t>#</a:t>
            </a:r>
            <a:r>
              <a:rPr lang="en-US" dirty="0" smtClean="0">
                <a:solidFill>
                  <a:srgbClr val="7030A0"/>
                </a:solidFill>
              </a:rPr>
              <a:t>menu</a:t>
            </a:r>
            <a:r>
              <a:rPr lang="ru-RU" dirty="0" smtClean="0">
                <a:solidFill>
                  <a:srgbClr val="7030A0"/>
                </a:solidFill>
              </a:rPr>
              <a:t>5</a:t>
            </a:r>
            <a:r>
              <a:rPr lang="en-US" dirty="0" smtClean="0">
                <a:solidFill>
                  <a:srgbClr val="0070C0"/>
                </a:solidFill>
              </a:rPr>
              <a:t>”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r>
              <a:rPr lang="ru-RU" dirty="0"/>
              <a:t>Глава </a:t>
            </a:r>
            <a:r>
              <a:rPr lang="ru-RU" dirty="0" smtClean="0"/>
              <a:t>5</a:t>
            </a:r>
            <a:r>
              <a:rPr lang="en-US" dirty="0" smtClean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rgbClr val="00B050"/>
                </a:solidFill>
              </a:rPr>
              <a:t>a&gt;</a:t>
            </a:r>
            <a:r>
              <a:rPr lang="en-US" dirty="0" smtClean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rgbClr val="00B050"/>
                </a:solidFill>
              </a:rPr>
              <a:t>li&gt;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&lt;/</a:t>
            </a:r>
            <a:r>
              <a:rPr lang="en-US" dirty="0" err="1">
                <a:solidFill>
                  <a:srgbClr val="00B050"/>
                </a:solidFill>
              </a:rPr>
              <a:t>ul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13280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106</Words>
  <Application>Microsoft Office PowerPoint</Application>
  <PresentationFormat>Экран (4:3)</PresentationFormat>
  <Paragraphs>98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HTML 5  Списки </vt:lpstr>
      <vt:lpstr>Виды списков</vt:lpstr>
      <vt:lpstr>Нумерованный список</vt:lpstr>
      <vt:lpstr>Маркированный список</vt:lpstr>
      <vt:lpstr>Свойства для списков</vt:lpstr>
      <vt:lpstr>Свойства для списков</vt:lpstr>
      <vt:lpstr>Стилизация пунктов</vt:lpstr>
      <vt:lpstr>Вложенные списки</vt:lpstr>
      <vt:lpstr>Создание меню</vt:lpstr>
      <vt:lpstr>Задание нумерации в списках</vt:lpstr>
      <vt:lpstr>Задание нумерации в списках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  Основные понятия </dc:title>
  <cp:lastModifiedBy>Пользователь Windows</cp:lastModifiedBy>
  <cp:revision>16</cp:revision>
  <dcterms:modified xsi:type="dcterms:W3CDTF">2020-05-18T08:24:22Z</dcterms:modified>
</cp:coreProperties>
</file>