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87" r:id="rId12"/>
    <p:sldId id="28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57484"/>
              </p:ext>
            </p:extLst>
          </p:nvPr>
        </p:nvGraphicFramePr>
        <p:xfrm>
          <a:off x="395536" y="2204864"/>
          <a:ext cx="8229239" cy="22024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6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1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9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0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13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margin-top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margin-right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margin-bottom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margin-left</a:t>
                      </a:r>
                      <a:endParaRPr lang="ru-RU" dirty="0"/>
                    </a:p>
                  </a:txBody>
                  <a:tcPr marL="87815" marR="878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848">
                <a:tc>
                  <a:txBody>
                    <a:bodyPr/>
                    <a:lstStyle/>
                    <a:p>
                      <a:r>
                        <a:rPr lang="en-US" dirty="0" smtClean="0"/>
                        <a:t>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5px</a:t>
                      </a:r>
                      <a:endParaRPr lang="ru-RU" dirty="0"/>
                    </a:p>
                  </a:txBody>
                  <a:tcPr marL="87815" marR="878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 10px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10px</a:t>
                      </a:r>
                      <a:endParaRPr lang="ru-RU" dirty="0"/>
                    </a:p>
                  </a:txBody>
                  <a:tcPr marL="87815" marR="8781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 10px 15px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10px</a:t>
                      </a:r>
                      <a:endParaRPr lang="ru-RU" dirty="0"/>
                    </a:p>
                  </a:txBody>
                  <a:tcPr marL="87815" marR="8781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 10px 15px 20px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15px</a:t>
                      </a:r>
                      <a:endParaRPr lang="ru-RU" dirty="0"/>
                    </a:p>
                  </a:txBody>
                  <a:tcPr marL="87815" marR="87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20px</a:t>
                      </a:r>
                      <a:endParaRPr lang="ru-RU" dirty="0"/>
                    </a:p>
                  </a:txBody>
                  <a:tcPr marL="87815" marR="8781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: </a:t>
            </a:r>
            <a:r>
              <a:rPr lang="en-US" dirty="0"/>
              <a:t>5px;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: </a:t>
            </a:r>
            <a:r>
              <a:rPr lang="en-US" dirty="0"/>
              <a:t>5px 10px;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: </a:t>
            </a:r>
            <a:r>
              <a:rPr lang="en-US" dirty="0"/>
              <a:t>5px 10px 15px;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: </a:t>
            </a:r>
            <a:r>
              <a:rPr lang="en-US" dirty="0"/>
              <a:t>5px 10px 15px 20px;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-top</a:t>
            </a:r>
            <a:r>
              <a:rPr lang="en-US" dirty="0"/>
              <a:t>: 5px;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-right</a:t>
            </a:r>
            <a:r>
              <a:rPr lang="en-US" dirty="0"/>
              <a:t>: 10px;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-bottom</a:t>
            </a:r>
            <a:r>
              <a:rPr lang="en-US" dirty="0"/>
              <a:t>: 15px;</a:t>
            </a:r>
          </a:p>
          <a:p>
            <a:pPr marL="0" indent="0">
              <a:buNone/>
            </a:pPr>
            <a:r>
              <a:rPr lang="en-US" dirty="0"/>
              <a:t>padding</a:t>
            </a:r>
            <a:r>
              <a:rPr lang="en-US" dirty="0" smtClean="0"/>
              <a:t>-left</a:t>
            </a:r>
            <a:r>
              <a:rPr lang="en-US" dirty="0"/>
              <a:t>: 20px;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9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52209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1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9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padding-top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padding-right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padding-bottom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padding-left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 10px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 10px 15px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5px 10px 15px 20px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15px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20px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div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стандартный блок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section, article, header, footer</a:t>
            </a:r>
            <a:r>
              <a:rPr lang="ru-RU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main, aside, </a:t>
            </a:r>
            <a:r>
              <a:rPr lang="en-US" dirty="0" err="1" smtClean="0">
                <a:solidFill>
                  <a:srgbClr val="00B050"/>
                </a:solidFill>
              </a:rPr>
              <a:t>nav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разновидности тега</a:t>
            </a:r>
            <a:r>
              <a:rPr lang="en-US" dirty="0" smtClean="0"/>
              <a:t> div.</a:t>
            </a:r>
          </a:p>
          <a:p>
            <a:pPr marL="914400" lvl="1" indent="-514350"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914400" lvl="1" indent="-514350">
              <a:buAutoNum type="arabicPeriod"/>
            </a:pPr>
            <a:endParaRPr lang="ru-RU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ru-R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indent="-914400">
              <a:buAutoNum type="arabicPeriod"/>
            </a:pPr>
            <a:r>
              <a:rPr lang="en-US" sz="4900" dirty="0"/>
              <a:t>p</a:t>
            </a:r>
            <a:r>
              <a:rPr lang="en-US" sz="4900" dirty="0" smtClean="0"/>
              <a:t>osition</a:t>
            </a:r>
          </a:p>
          <a:p>
            <a:pPr marL="914400" indent="-914400">
              <a:buAutoNum type="arabicPeriod"/>
            </a:pPr>
            <a:r>
              <a:rPr lang="en-US" sz="4900" dirty="0" smtClean="0"/>
              <a:t>display</a:t>
            </a:r>
          </a:p>
          <a:p>
            <a:pPr marL="914400" indent="-914400">
              <a:buAutoNum type="arabicPeriod"/>
            </a:pPr>
            <a:r>
              <a:rPr lang="en-US" sz="4900" dirty="0" smtClean="0"/>
              <a:t>top, left, right, bottom</a:t>
            </a:r>
          </a:p>
          <a:p>
            <a:pPr marL="914400" indent="-914400">
              <a:buAutoNum type="arabicPeriod"/>
            </a:pPr>
            <a:r>
              <a:rPr lang="en-US" sz="4900" dirty="0"/>
              <a:t>w</a:t>
            </a:r>
            <a:r>
              <a:rPr lang="en-US" sz="4900" dirty="0" smtClean="0"/>
              <a:t>idth, height (max-*, min-*)</a:t>
            </a:r>
          </a:p>
          <a:p>
            <a:pPr marL="914400" indent="-914400">
              <a:buAutoNum type="arabicPeriod"/>
            </a:pPr>
            <a:r>
              <a:rPr lang="en-US" sz="4900" dirty="0" smtClean="0"/>
              <a:t>padding, margin</a:t>
            </a:r>
          </a:p>
          <a:p>
            <a:pPr marL="914400" indent="-914400">
              <a:buAutoNum type="arabicPeriod"/>
            </a:pPr>
            <a:r>
              <a:rPr lang="en-US" sz="4900" dirty="0" smtClean="0"/>
              <a:t>background, border</a:t>
            </a:r>
          </a:p>
          <a:p>
            <a:pPr marL="914400" indent="-914400">
              <a:buAutoNum type="arabicPeriod"/>
            </a:pPr>
            <a:r>
              <a:rPr lang="en-US" sz="4900" dirty="0"/>
              <a:t>z</a:t>
            </a:r>
            <a:r>
              <a:rPr lang="en-US" sz="4900" dirty="0" smtClean="0"/>
              <a:t>-index</a:t>
            </a:r>
            <a:endParaRPr lang="ru-RU" sz="49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0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–</a:t>
            </a:r>
            <a:r>
              <a:rPr lang="ru-RU" dirty="0" smtClean="0"/>
              <a:t> относительно окна браузера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absolute</a:t>
            </a:r>
            <a:r>
              <a:rPr lang="ru-RU" dirty="0" smtClean="0"/>
              <a:t> – относительно родительского элемента со значение не равному </a:t>
            </a:r>
            <a:r>
              <a:rPr lang="en-US" dirty="0" smtClean="0"/>
              <a:t>static </a:t>
            </a:r>
            <a:r>
              <a:rPr lang="ru-RU" dirty="0" smtClean="0"/>
              <a:t>или отсутствующему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ru-RU" dirty="0"/>
              <a:t>относительно окна </a:t>
            </a:r>
            <a:r>
              <a:rPr lang="ru-RU" dirty="0" smtClean="0"/>
              <a:t>браузера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relative</a:t>
            </a:r>
            <a:r>
              <a:rPr lang="ru-RU" dirty="0" smtClean="0"/>
              <a:t> – относительно его исходного места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– </a:t>
            </a:r>
            <a:r>
              <a:rPr lang="ru-RU" dirty="0" smtClean="0"/>
              <a:t>обычное ото</a:t>
            </a:r>
            <a:r>
              <a:rPr lang="ru-RU" dirty="0"/>
              <a:t>б</a:t>
            </a:r>
            <a:r>
              <a:rPr lang="ru-RU" dirty="0" smtClean="0"/>
              <a:t>ражение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sticky – </a:t>
            </a:r>
            <a:r>
              <a:rPr lang="en-US" dirty="0" err="1" smtClean="0"/>
              <a:t>relative+fixed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2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nline-block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able (table-*)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6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55576" y="1340768"/>
            <a:ext cx="7488832" cy="5184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top, left, right, bottom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left                                                      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bottom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5776" y="2636912"/>
            <a:ext cx="352839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6228184" y="3717032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187624" y="37268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3751020" y="17316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6200000">
            <a:off x="3830768" y="56921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width, height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min-width ≤ w </a:t>
            </a:r>
            <a:r>
              <a:rPr lang="en-US" dirty="0"/>
              <a:t>≤ </a:t>
            </a:r>
            <a:r>
              <a:rPr lang="en-US" dirty="0" smtClean="0"/>
              <a:t>max-width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min-height ≤ h </a:t>
            </a:r>
            <a:r>
              <a:rPr lang="en-US" dirty="0"/>
              <a:t>≤ </a:t>
            </a:r>
            <a:r>
              <a:rPr lang="en-US" dirty="0" smtClean="0"/>
              <a:t>max-</a:t>
            </a:r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1943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628800"/>
            <a:ext cx="4032448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Мама мыла раму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683568" y="3140968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argin, 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      padding                                                         margin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44208" y="1628800"/>
            <a:ext cx="230425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4716016" y="3186687"/>
            <a:ext cx="1728192" cy="98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margin: 5px;</a:t>
            </a:r>
          </a:p>
          <a:p>
            <a:pPr marL="0" indent="0">
              <a:buNone/>
            </a:pPr>
            <a:r>
              <a:rPr lang="en-US" dirty="0"/>
              <a:t>margin: </a:t>
            </a:r>
            <a:r>
              <a:rPr lang="en-US" dirty="0" smtClean="0"/>
              <a:t>5px 10px;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margin: </a:t>
            </a:r>
            <a:r>
              <a:rPr lang="en-US" dirty="0" smtClean="0"/>
              <a:t>5px 10px 15px;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margin: 5px 10px 15px 20px;</a:t>
            </a:r>
          </a:p>
          <a:p>
            <a:pPr marL="0" indent="0">
              <a:buNone/>
            </a:pPr>
            <a:r>
              <a:rPr lang="en-US" dirty="0" smtClean="0"/>
              <a:t>margin-top: 5px;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argin-right: 10px;</a:t>
            </a:r>
          </a:p>
          <a:p>
            <a:pPr marL="0" indent="0">
              <a:buNone/>
            </a:pPr>
            <a:r>
              <a:rPr lang="en-US" dirty="0" smtClean="0"/>
              <a:t>margin-bottom: 15px;</a:t>
            </a:r>
          </a:p>
          <a:p>
            <a:pPr marL="0" indent="0">
              <a:buNone/>
            </a:pPr>
            <a:r>
              <a:rPr lang="en-US" dirty="0" smtClean="0"/>
              <a:t>margin-left: 20px;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0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277</Words>
  <Application>Microsoft Office PowerPoint</Application>
  <PresentationFormat>Экран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HTML 5  Блоки </vt:lpstr>
      <vt:lpstr>Теги</vt:lpstr>
      <vt:lpstr>Свойства CSS</vt:lpstr>
      <vt:lpstr>position</vt:lpstr>
      <vt:lpstr>display</vt:lpstr>
      <vt:lpstr>top, left, right, bottom</vt:lpstr>
      <vt:lpstr>width, height </vt:lpstr>
      <vt:lpstr>margin, padding</vt:lpstr>
      <vt:lpstr>margin</vt:lpstr>
      <vt:lpstr>margin</vt:lpstr>
      <vt:lpstr>padding</vt:lpstr>
      <vt:lpstr>padding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User</cp:lastModifiedBy>
  <cp:revision>31</cp:revision>
  <dcterms:modified xsi:type="dcterms:W3CDTF">2021-05-17T16:51:35Z</dcterms:modified>
</cp:coreProperties>
</file>