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 </a:t>
            </a:r>
            <a:r>
              <a:rPr lang="en-US" dirty="0" err="1" smtClean="0"/>
              <a:t>MyClass</a:t>
            </a:r>
            <a:r>
              <a:rPr lang="en-US" dirty="0" smtClean="0"/>
              <a:t> { </a:t>
            </a:r>
            <a:br>
              <a:rPr lang="en-US" dirty="0" smtClean="0"/>
            </a:br>
            <a:r>
              <a:rPr lang="en-US" dirty="0" smtClean="0"/>
              <a:t>     const SUCCESS = "Success"; </a:t>
            </a:r>
            <a:br>
              <a:rPr lang="en-US" dirty="0" smtClean="0"/>
            </a:br>
            <a:r>
              <a:rPr lang="en-US" dirty="0" smtClean="0"/>
              <a:t>     const FAILURE = "Failure"; </a:t>
            </a:r>
            <a:br>
              <a:rPr lang="en-US" dirty="0" smtClean="0"/>
            </a:br>
            <a:r>
              <a:rPr lang="en-US" dirty="0" smtClean="0"/>
              <a:t>}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echo</a:t>
            </a:r>
            <a:r>
              <a:rPr lang="en-US" dirty="0" smtClean="0"/>
              <a:t> </a:t>
            </a:r>
            <a:r>
              <a:rPr lang="en-US" dirty="0" err="1" smtClean="0"/>
              <a:t>MyClass</a:t>
            </a:r>
            <a:r>
              <a:rPr lang="en-US" dirty="0" smtClean="0"/>
              <a:t>::SUCCESS; 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члены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 Singleton { </a:t>
            </a:r>
            <a:br>
              <a:rPr lang="en-US" dirty="0" smtClean="0"/>
            </a:br>
            <a:r>
              <a:rPr lang="en-US" dirty="0" smtClean="0"/>
              <a:t>     static private $instance = NULL;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 private function __construct() { </a:t>
            </a:r>
            <a:br>
              <a:rPr lang="en-US" dirty="0" smtClean="0"/>
            </a:br>
            <a:r>
              <a:rPr lang="en-US" dirty="0" smtClean="0"/>
              <a:t>     }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 static public function </a:t>
            </a:r>
            <a:r>
              <a:rPr lang="en-US" dirty="0" err="1" smtClean="0"/>
              <a:t>getInstance</a:t>
            </a:r>
            <a:r>
              <a:rPr lang="en-US" dirty="0" smtClean="0"/>
              <a:t>() { </a:t>
            </a:r>
            <a:br>
              <a:rPr lang="en-US" dirty="0" smtClean="0"/>
            </a:br>
            <a:r>
              <a:rPr lang="en-US" dirty="0" smtClean="0"/>
              <a:t>         if (self::$instance == NULL) { </a:t>
            </a:r>
            <a:br>
              <a:rPr lang="en-US" dirty="0" smtClean="0"/>
            </a:br>
            <a:r>
              <a:rPr lang="en-US" dirty="0" smtClean="0"/>
              <a:t>             self::$instance = new Singleton(); </a:t>
            </a:r>
            <a:br>
              <a:rPr lang="en-US" dirty="0" smtClean="0"/>
            </a:br>
            <a:r>
              <a:rPr lang="en-US" dirty="0" smtClean="0"/>
              <a:t>         } </a:t>
            </a:r>
            <a:br>
              <a:rPr lang="en-US" dirty="0" smtClean="0"/>
            </a:br>
            <a:r>
              <a:rPr lang="en-US" dirty="0" smtClean="0"/>
              <a:t>         return self::$instance; </a:t>
            </a:r>
            <a:br>
              <a:rPr lang="en-US" dirty="0" smtClean="0"/>
            </a:br>
            <a:r>
              <a:rPr lang="en-US" dirty="0" smtClean="0"/>
              <a:t>     } </a:t>
            </a:r>
            <a:br>
              <a:rPr lang="en-US" dirty="0" smtClean="0"/>
            </a:br>
            <a:r>
              <a:rPr lang="en-US" dirty="0" smtClean="0"/>
              <a:t>} 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class </a:t>
            </a:r>
            <a:r>
              <a:rPr lang="en-US" dirty="0" err="1" smtClean="0"/>
              <a:t>MyClass</a:t>
            </a:r>
            <a:r>
              <a:rPr lang="en-US" dirty="0" smtClean="0"/>
              <a:t> { </a:t>
            </a:r>
            <a:br>
              <a:rPr lang="en-US" dirty="0" smtClean="0"/>
            </a:br>
            <a:r>
              <a:rPr lang="en-US" dirty="0" smtClean="0"/>
              <a:t>     static function </a:t>
            </a:r>
            <a:r>
              <a:rPr lang="en-US" dirty="0" err="1" smtClean="0"/>
              <a:t>helloWorld</a:t>
            </a:r>
            <a:r>
              <a:rPr lang="en-US" dirty="0" smtClean="0"/>
              <a:t>() { </a:t>
            </a:r>
            <a:br>
              <a:rPr lang="en-US" dirty="0" smtClean="0"/>
            </a:br>
            <a:r>
              <a:rPr lang="en-US" dirty="0" smtClean="0"/>
              <a:t>         print "Hello, world"; </a:t>
            </a:r>
            <a:br>
              <a:rPr lang="en-US" dirty="0" smtClean="0"/>
            </a:br>
            <a:r>
              <a:rPr lang="en-US" dirty="0" smtClean="0"/>
              <a:t>     } </a:t>
            </a:r>
            <a:br>
              <a:rPr lang="en-US" dirty="0" smtClean="0"/>
            </a:br>
            <a:r>
              <a:rPr lang="en-US" dirty="0" smtClean="0"/>
              <a:t>} </a:t>
            </a:r>
            <a:br>
              <a:rPr lang="en-US" dirty="0" smtClean="0"/>
            </a:br>
            <a:r>
              <a:rPr lang="en-US" dirty="0" err="1" smtClean="0"/>
              <a:t>MyClass</a:t>
            </a:r>
            <a:r>
              <a:rPr lang="en-US" dirty="0" smtClean="0"/>
              <a:t>::</a:t>
            </a:r>
            <a:r>
              <a:rPr lang="en-US" dirty="0" err="1" smtClean="0"/>
              <a:t>helloWorld</a:t>
            </a:r>
            <a:r>
              <a:rPr lang="en-US" dirty="0" smtClean="0"/>
              <a:t>(); 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 и 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 class </a:t>
            </a:r>
            <a:r>
              <a:rPr lang="en-US" dirty="0" err="1" smtClean="0"/>
              <a:t>AbstractClass</a:t>
            </a:r>
            <a:r>
              <a:rPr lang="en-US" dirty="0" smtClean="0"/>
              <a:t> 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  </a:t>
            </a:r>
            <a:r>
              <a:rPr lang="en-US" dirty="0" smtClean="0"/>
              <a:t>abstract protected function 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ru-RU" dirty="0" smtClean="0"/>
              <a:t>    </a:t>
            </a:r>
            <a:r>
              <a:rPr lang="en-US" dirty="0" smtClean="0"/>
              <a:t>public function print() </a:t>
            </a:r>
            <a:r>
              <a:rPr lang="en-US" dirty="0" smtClean="0"/>
              <a:t>{print</a:t>
            </a:r>
            <a:r>
              <a:rPr lang="en-US" dirty="0" smtClean="0"/>
              <a:t> $this-&gt;</a:t>
            </a:r>
            <a:r>
              <a:rPr lang="en-US" dirty="0" err="1" smtClean="0"/>
              <a:t>getValue</a:t>
            </a:r>
            <a:r>
              <a:rPr lang="en-US" dirty="0" smtClean="0"/>
              <a:t>();}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ConcreteClass1 extends </a:t>
            </a:r>
            <a:r>
              <a:rPr lang="en-US" dirty="0" err="1" smtClean="0"/>
              <a:t>AbstractClass</a:t>
            </a:r>
            <a:r>
              <a:rPr lang="en-US" dirty="0" smtClean="0"/>
              <a:t> </a:t>
            </a:r>
            <a:r>
              <a:rPr lang="en-US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protected function </a:t>
            </a:r>
            <a:r>
              <a:rPr lang="en-US" dirty="0" err="1" smtClean="0"/>
              <a:t>getValue</a:t>
            </a:r>
            <a:r>
              <a:rPr lang="en-US" dirty="0" smtClean="0"/>
              <a:t>() </a:t>
            </a:r>
            <a:r>
              <a:rPr lang="en-US" dirty="0" smtClean="0"/>
              <a:t>{ </a:t>
            </a:r>
            <a:r>
              <a:rPr lang="en-US" dirty="0" smtClean="0"/>
              <a:t>return "ConcreteClass1</a:t>
            </a:r>
            <a:r>
              <a:rPr lang="en-US" dirty="0" smtClean="0"/>
              <a:t>";}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ConcreteClass2 extends </a:t>
            </a:r>
            <a:r>
              <a:rPr lang="en-US" dirty="0" err="1" smtClean="0"/>
              <a:t>AbstractClass</a:t>
            </a:r>
            <a:r>
              <a:rPr lang="en-US" dirty="0" smtClean="0"/>
              <a:t> </a:t>
            </a:r>
            <a:r>
              <a:rPr lang="en-US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protected function </a:t>
            </a:r>
            <a:r>
              <a:rPr lang="en-US" dirty="0" err="1" smtClean="0"/>
              <a:t>getValue</a:t>
            </a:r>
            <a:r>
              <a:rPr lang="en-US" dirty="0" smtClean="0"/>
              <a:t>() </a:t>
            </a:r>
            <a:r>
              <a:rPr lang="en-US" dirty="0" smtClean="0"/>
              <a:t>{ </a:t>
            </a:r>
            <a:r>
              <a:rPr lang="en-US" dirty="0" smtClean="0"/>
              <a:t>return "ConcreteClass2</a:t>
            </a:r>
            <a:r>
              <a:rPr lang="en-US" dirty="0" smtClean="0"/>
              <a:t>";}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$class1 = new ConcreteClass1;</a:t>
            </a:r>
            <a:br>
              <a:rPr lang="en-US" dirty="0" smtClean="0"/>
            </a:br>
            <a:r>
              <a:rPr lang="en-US" dirty="0" smtClean="0"/>
              <a:t>$class1-&gt;print</a:t>
            </a:r>
            <a:r>
              <a:rPr lang="en-US" dirty="0" smtClean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$class2 = new ConcreteClass2;</a:t>
            </a:r>
            <a:br>
              <a:rPr lang="en-US" dirty="0" smtClean="0"/>
            </a:br>
            <a:r>
              <a:rPr lang="en-US" dirty="0" smtClean="0"/>
              <a:t>$class2-&gt;print();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 </a:t>
            </a:r>
            <a:r>
              <a:rPr lang="en-US" dirty="0" err="1" smtClean="0"/>
              <a:t>MyClass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 public $var1 = 'value 1';</a:t>
            </a:r>
            <a:br>
              <a:rPr lang="en-US" dirty="0" smtClean="0"/>
            </a:br>
            <a:r>
              <a:rPr lang="en-US" dirty="0" smtClean="0"/>
              <a:t>   public $var2 = 'value 2';</a:t>
            </a:r>
            <a:br>
              <a:rPr lang="en-US" dirty="0" smtClean="0"/>
            </a:br>
            <a:r>
              <a:rPr lang="en-US" dirty="0" smtClean="0"/>
              <a:t>   public $var3 = 'value 3';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 protected $protected = 'protected';</a:t>
            </a:r>
            <a:br>
              <a:rPr lang="en-US" dirty="0" smtClean="0"/>
            </a:br>
            <a:r>
              <a:rPr lang="en-US" dirty="0" smtClean="0"/>
              <a:t>   private   $private   = 'private';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$class = new 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foreach</a:t>
            </a:r>
            <a:r>
              <a:rPr lang="en-US" dirty="0" smtClean="0"/>
              <a:t>($class as $key =&gt; $value) {</a:t>
            </a:r>
            <a:br>
              <a:rPr lang="en-US" dirty="0" smtClean="0"/>
            </a:br>
            <a:r>
              <a:rPr lang="en-US" dirty="0" smtClean="0"/>
              <a:t>   print "$key =&gt; $value\n";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var1</a:t>
            </a:r>
            <a:r>
              <a:rPr lang="en-US" dirty="0" smtClean="0"/>
              <a:t> =&gt; value 1</a:t>
            </a:r>
            <a:br>
              <a:rPr lang="en-US" dirty="0" smtClean="0"/>
            </a:br>
            <a:r>
              <a:rPr lang="en-US" dirty="0" smtClean="0"/>
              <a:t>var2 =&gt; value 2</a:t>
            </a:r>
            <a:br>
              <a:rPr lang="en-US" dirty="0" smtClean="0"/>
            </a:br>
            <a:r>
              <a:rPr lang="en-US" dirty="0" smtClean="0"/>
              <a:t>var3 =&gt; value 3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autoload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 __</a:t>
            </a:r>
            <a:r>
              <a:rPr lang="en-US" dirty="0" err="1" smtClean="0"/>
              <a:t>autoload</a:t>
            </a:r>
            <a:r>
              <a:rPr lang="en-US" dirty="0" smtClean="0"/>
              <a:t>($</a:t>
            </a:r>
            <a:r>
              <a:rPr lang="en-US" dirty="0" err="1" smtClean="0"/>
              <a:t>class_name</a:t>
            </a:r>
            <a:r>
              <a:rPr lang="en-US" dirty="0" smtClean="0"/>
              <a:t>) { </a:t>
            </a:r>
            <a:br>
              <a:rPr lang="en-US" dirty="0" smtClean="0"/>
            </a:br>
            <a:r>
              <a:rPr lang="en-US" dirty="0" smtClean="0"/>
              <a:t>     </a:t>
            </a:r>
            <a:r>
              <a:rPr lang="en-US" dirty="0" err="1" smtClean="0"/>
              <a:t>include_once</a:t>
            </a:r>
            <a:r>
              <a:rPr lang="en-US" dirty="0" smtClean="0"/>
              <a:t>($</a:t>
            </a:r>
            <a:r>
              <a:rPr lang="en-US" dirty="0" err="1" smtClean="0"/>
              <a:t>class_name</a:t>
            </a:r>
            <a:r>
              <a:rPr lang="en-US" dirty="0" smtClean="0"/>
              <a:t> . "</a:t>
            </a:r>
            <a:r>
              <a:rPr lang="en-US" dirty="0" err="1" smtClean="0"/>
              <a:t>php</a:t>
            </a:r>
            <a:r>
              <a:rPr lang="en-US" dirty="0" smtClean="0"/>
              <a:t>"); </a:t>
            </a:r>
            <a:br>
              <a:rPr lang="en-US" dirty="0" smtClean="0"/>
            </a:br>
            <a:r>
              <a:rPr lang="en-US" dirty="0" smtClean="0"/>
              <a:t>}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obj</a:t>
            </a:r>
            <a:r>
              <a:rPr lang="en-US" dirty="0" smtClean="0"/>
              <a:t>  = new MyClass1(); </a:t>
            </a:r>
            <a:br>
              <a:rPr lang="en-US" dirty="0" smtClean="0"/>
            </a:br>
            <a:r>
              <a:rPr lang="en-US" dirty="0" smtClean="0"/>
              <a:t>$obj2 = new MyClass2(); 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исключительных ситуаций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SQLException</a:t>
            </a:r>
            <a:r>
              <a:rPr lang="en-US" dirty="0" smtClean="0"/>
              <a:t> extends Exception { </a:t>
            </a:r>
            <a:br>
              <a:rPr lang="en-US" dirty="0" smtClean="0"/>
            </a:br>
            <a:r>
              <a:rPr lang="en-US" dirty="0" smtClean="0"/>
              <a:t>     public $problem; </a:t>
            </a:r>
            <a:br>
              <a:rPr lang="en-US" dirty="0" smtClean="0"/>
            </a:br>
            <a:r>
              <a:rPr lang="en-US" dirty="0" smtClean="0"/>
              <a:t>     function __construct($problem) { </a:t>
            </a:r>
            <a:br>
              <a:rPr lang="en-US" dirty="0" smtClean="0"/>
            </a:br>
            <a:r>
              <a:rPr lang="en-US" dirty="0" smtClean="0"/>
              <a:t>         $this-&gt;problem = $problem; </a:t>
            </a:r>
            <a:br>
              <a:rPr lang="en-US" dirty="0" smtClean="0"/>
            </a:br>
            <a:r>
              <a:rPr lang="en-US" dirty="0" smtClean="0"/>
              <a:t>     } </a:t>
            </a:r>
            <a:br>
              <a:rPr lang="en-US" dirty="0" smtClean="0"/>
            </a:br>
            <a:r>
              <a:rPr lang="en-US" dirty="0" smtClean="0"/>
              <a:t>}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try { </a:t>
            </a:r>
            <a:br>
              <a:rPr lang="en-US" dirty="0" smtClean="0"/>
            </a:br>
            <a:r>
              <a:rPr lang="en-US" dirty="0" smtClean="0"/>
              <a:t>     ... </a:t>
            </a:r>
            <a:br>
              <a:rPr lang="en-US" dirty="0" smtClean="0"/>
            </a:br>
            <a:r>
              <a:rPr lang="en-US" dirty="0" smtClean="0"/>
              <a:t>     throw new </a:t>
            </a:r>
            <a:r>
              <a:rPr lang="en-US" dirty="0" err="1" smtClean="0"/>
              <a:t>SQLException</a:t>
            </a:r>
            <a:r>
              <a:rPr lang="en-US" dirty="0" smtClean="0"/>
              <a:t>("Couldn't connect to database"); </a:t>
            </a:r>
            <a:br>
              <a:rPr lang="en-US" dirty="0" smtClean="0"/>
            </a:br>
            <a:r>
              <a:rPr lang="en-US" dirty="0" smtClean="0"/>
              <a:t>     ... </a:t>
            </a:r>
            <a:br>
              <a:rPr lang="en-US" dirty="0" smtClean="0"/>
            </a:br>
            <a:r>
              <a:rPr lang="en-US" dirty="0" smtClean="0"/>
              <a:t>} catch (</a:t>
            </a:r>
            <a:r>
              <a:rPr lang="en-US" dirty="0" err="1" smtClean="0"/>
              <a:t>SQLException</a:t>
            </a:r>
            <a:r>
              <a:rPr lang="en-US" dirty="0" smtClean="0"/>
              <a:t> $e) { </a:t>
            </a:r>
            <a:br>
              <a:rPr lang="en-US" dirty="0" smtClean="0"/>
            </a:br>
            <a:r>
              <a:rPr lang="en-US" dirty="0" smtClean="0"/>
              <a:t>     print "Caught an </a:t>
            </a:r>
            <a:r>
              <a:rPr lang="en-US" dirty="0" err="1" smtClean="0"/>
              <a:t>SQLException</a:t>
            </a:r>
            <a:r>
              <a:rPr lang="en-US" dirty="0" smtClean="0"/>
              <a:t> with problem $</a:t>
            </a:r>
            <a:r>
              <a:rPr lang="en-US" dirty="0" err="1" smtClean="0"/>
              <a:t>obj</a:t>
            </a:r>
            <a:r>
              <a:rPr lang="en-US" dirty="0" smtClean="0"/>
              <a:t>-&gt;problem"; </a:t>
            </a:r>
            <a:br>
              <a:rPr lang="en-US" dirty="0" smtClean="0"/>
            </a:br>
            <a:r>
              <a:rPr lang="en-US" dirty="0" smtClean="0"/>
              <a:t>} catch (Exception $e) { </a:t>
            </a:r>
            <a:br>
              <a:rPr lang="en-US" dirty="0" smtClean="0"/>
            </a:br>
            <a:r>
              <a:rPr lang="en-US" dirty="0" smtClean="0"/>
              <a:t>     print "Caught unrecognized exception"; </a:t>
            </a:r>
            <a:br>
              <a:rPr lang="en-US" dirty="0" smtClean="0"/>
            </a:br>
            <a:r>
              <a:rPr lang="en-US" dirty="0" smtClean="0"/>
              <a:t>} 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interface </a:t>
            </a:r>
            <a:r>
              <a:rPr lang="en-US" dirty="0" err="1" smtClean="0"/>
              <a:t>ITemplate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 public function </a:t>
            </a:r>
            <a:r>
              <a:rPr lang="en-US" dirty="0" err="1" smtClean="0"/>
              <a:t>setVariable</a:t>
            </a:r>
            <a:r>
              <a:rPr lang="en-US" dirty="0" smtClean="0"/>
              <a:t>($name, $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 public function </a:t>
            </a:r>
            <a:r>
              <a:rPr lang="en-US" dirty="0" err="1" smtClean="0"/>
              <a:t>getHtml</a:t>
            </a:r>
            <a:r>
              <a:rPr lang="en-US" dirty="0" smtClean="0"/>
              <a:t>($template);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Template implements </a:t>
            </a:r>
            <a:r>
              <a:rPr lang="en-US" dirty="0" err="1" smtClean="0"/>
              <a:t>ITemplate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 private $</a:t>
            </a:r>
            <a:r>
              <a:rPr lang="en-US" dirty="0" err="1" smtClean="0"/>
              <a:t>vars</a:t>
            </a:r>
            <a:r>
              <a:rPr lang="en-US" dirty="0" smtClean="0"/>
              <a:t> = array();</a:t>
            </a:r>
            <a:br>
              <a:rPr lang="en-US" dirty="0" smtClean="0"/>
            </a:br>
            <a:r>
              <a:rPr lang="en-US" dirty="0" smtClean="0"/>
              <a:t>   </a:t>
            </a:r>
            <a:br>
              <a:rPr lang="en-US" dirty="0" smtClean="0"/>
            </a:br>
            <a:r>
              <a:rPr lang="en-US" dirty="0" smtClean="0"/>
              <a:t>   public function </a:t>
            </a:r>
            <a:r>
              <a:rPr lang="en-US" dirty="0" err="1" smtClean="0"/>
              <a:t>setVariable</a:t>
            </a:r>
            <a:r>
              <a:rPr lang="en-US" dirty="0" smtClean="0"/>
              <a:t>($name, $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  {</a:t>
            </a:r>
            <a:br>
              <a:rPr lang="en-US" dirty="0" smtClean="0"/>
            </a:br>
            <a:r>
              <a:rPr lang="en-US" dirty="0" smtClean="0"/>
              <a:t>     $this-&gt;</a:t>
            </a:r>
            <a:r>
              <a:rPr lang="en-US" dirty="0" err="1" smtClean="0"/>
              <a:t>vars</a:t>
            </a:r>
            <a:r>
              <a:rPr lang="en-US" dirty="0" smtClean="0"/>
              <a:t>[$name] = $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 }</a:t>
            </a:r>
            <a:br>
              <a:rPr lang="en-US" dirty="0" smtClean="0"/>
            </a:br>
            <a:r>
              <a:rPr lang="en-US" dirty="0" smtClean="0"/>
              <a:t>   </a:t>
            </a:r>
            <a:br>
              <a:rPr lang="en-US" dirty="0" smtClean="0"/>
            </a:br>
            <a:r>
              <a:rPr lang="en-US" dirty="0" smtClean="0"/>
              <a:t>   public function </a:t>
            </a:r>
            <a:r>
              <a:rPr lang="en-US" dirty="0" err="1" smtClean="0"/>
              <a:t>getHtml</a:t>
            </a:r>
            <a:r>
              <a:rPr lang="en-US" dirty="0" smtClean="0"/>
              <a:t>($template)</a:t>
            </a:r>
            <a:br>
              <a:rPr lang="en-US" dirty="0" smtClean="0"/>
            </a:br>
            <a:r>
              <a:rPr lang="en-US" dirty="0" smtClean="0"/>
              <a:t>   {</a:t>
            </a:r>
            <a:br>
              <a:rPr lang="en-US" dirty="0" smtClean="0"/>
            </a:br>
            <a:r>
              <a:rPr lang="en-US" dirty="0" smtClean="0"/>
              <a:t>     </a:t>
            </a:r>
            <a:r>
              <a:rPr lang="en-US" dirty="0" err="1" smtClean="0"/>
              <a:t>foreach</a:t>
            </a:r>
            <a:r>
              <a:rPr lang="en-US" dirty="0" smtClean="0"/>
              <a:t>($this-&gt;</a:t>
            </a:r>
            <a:r>
              <a:rPr lang="en-US" dirty="0" err="1" smtClean="0"/>
              <a:t>vars</a:t>
            </a:r>
            <a:r>
              <a:rPr lang="en-US" dirty="0" smtClean="0"/>
              <a:t> as $name =&gt; $value) {</a:t>
            </a:r>
            <a:br>
              <a:rPr lang="en-US" dirty="0" smtClean="0"/>
            </a:br>
            <a:r>
              <a:rPr lang="en-US" dirty="0" smtClean="0"/>
              <a:t>       $template = </a:t>
            </a:r>
            <a:r>
              <a:rPr lang="en-US" dirty="0" err="1" smtClean="0"/>
              <a:t>str_replace</a:t>
            </a:r>
            <a:r>
              <a:rPr lang="en-US" dirty="0" smtClean="0"/>
              <a:t>('{'.$name.'}', $value, $template);</a:t>
            </a:r>
            <a:br>
              <a:rPr lang="en-US" dirty="0" smtClean="0"/>
            </a:br>
            <a:r>
              <a:rPr lang="en-US" dirty="0" smtClean="0"/>
              <a:t>     }</a:t>
            </a:r>
            <a:br>
              <a:rPr lang="en-US" dirty="0" smtClean="0"/>
            </a:br>
            <a:r>
              <a:rPr lang="en-US" dirty="0" smtClean="0"/>
              <a:t>     </a:t>
            </a:r>
            <a:br>
              <a:rPr lang="en-US" dirty="0" smtClean="0"/>
            </a:br>
            <a:r>
              <a:rPr lang="en-US" dirty="0" smtClean="0"/>
              <a:t>     return $template;</a:t>
            </a:r>
            <a:br>
              <a:rPr lang="en-US" dirty="0" smtClean="0"/>
            </a:br>
            <a:r>
              <a:rPr lang="en-US" dirty="0" smtClean="0"/>
              <a:t>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final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 </a:t>
            </a:r>
            <a:r>
              <a:rPr lang="en-US" dirty="0" err="1" smtClean="0"/>
              <a:t>BaseClass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  public function test() {</a:t>
            </a:r>
            <a:br>
              <a:rPr lang="en-US" dirty="0" smtClean="0"/>
            </a:br>
            <a:r>
              <a:rPr lang="en-US" dirty="0" smtClean="0"/>
              <a:t>        echo "</a:t>
            </a:r>
            <a:r>
              <a:rPr lang="ru-RU" dirty="0" smtClean="0"/>
              <a:t>Вызван метод </a:t>
            </a:r>
            <a:r>
              <a:rPr lang="en-US" dirty="0" err="1" smtClean="0"/>
              <a:t>BaseClass</a:t>
            </a:r>
            <a:r>
              <a:rPr lang="en-US" dirty="0" smtClean="0"/>
              <a:t>::test()\n";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    </a:t>
            </a:r>
            <a:br>
              <a:rPr lang="en-US" dirty="0" smtClean="0"/>
            </a:br>
            <a:r>
              <a:rPr lang="en-US" dirty="0" smtClean="0"/>
              <a:t>    final public function </a:t>
            </a:r>
            <a:r>
              <a:rPr lang="en-US" dirty="0" err="1" smtClean="0"/>
              <a:t>moreTesting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      echo "</a:t>
            </a:r>
            <a:r>
              <a:rPr lang="ru-RU" dirty="0" smtClean="0"/>
              <a:t>Вызван метод </a:t>
            </a:r>
            <a:r>
              <a:rPr lang="en-US" dirty="0" err="1" smtClean="0"/>
              <a:t>BaseClass</a:t>
            </a:r>
            <a:r>
              <a:rPr lang="en-US" dirty="0" smtClean="0"/>
              <a:t>::</a:t>
            </a:r>
            <a:r>
              <a:rPr lang="en-US" dirty="0" err="1" smtClean="0"/>
              <a:t>moreTesting</a:t>
            </a:r>
            <a:r>
              <a:rPr lang="en-US" dirty="0" smtClean="0"/>
              <a:t>()\n";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</a:t>
            </a:r>
            <a:r>
              <a:rPr lang="en-US" dirty="0" err="1" smtClean="0"/>
              <a:t>ChildClass</a:t>
            </a:r>
            <a:r>
              <a:rPr lang="en-US" dirty="0" smtClean="0"/>
              <a:t> extends </a:t>
            </a:r>
            <a:r>
              <a:rPr lang="en-US" dirty="0" err="1" smtClean="0"/>
              <a:t>BaseClass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  public function </a:t>
            </a:r>
            <a:r>
              <a:rPr lang="en-US" dirty="0" err="1" smtClean="0"/>
              <a:t>moreTesting</a:t>
            </a:r>
            <a:r>
              <a:rPr lang="en-US" dirty="0" smtClean="0"/>
              <a:t>() {</a:t>
            </a:r>
            <a:br>
              <a:rPr lang="en-US" dirty="0" smtClean="0"/>
            </a:br>
            <a:r>
              <a:rPr lang="en-US" dirty="0" smtClean="0"/>
              <a:t>        echo "</a:t>
            </a:r>
            <a:r>
              <a:rPr lang="ru-RU" dirty="0" smtClean="0"/>
              <a:t>Вызван метод </a:t>
            </a:r>
            <a:r>
              <a:rPr lang="en-US" dirty="0" err="1" smtClean="0"/>
              <a:t>ChildClass</a:t>
            </a:r>
            <a:r>
              <a:rPr lang="en-US" dirty="0" smtClean="0"/>
              <a:t>::</a:t>
            </a:r>
            <a:r>
              <a:rPr lang="en-US" dirty="0" err="1" smtClean="0"/>
              <a:t>moreTesting</a:t>
            </a:r>
            <a:r>
              <a:rPr lang="en-US" dirty="0" smtClean="0"/>
              <a:t>()\n";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final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final </a:t>
            </a:r>
            <a:r>
              <a:rPr lang="en-US" dirty="0" smtClean="0"/>
              <a:t>class </a:t>
            </a:r>
            <a:r>
              <a:rPr lang="en-US" dirty="0" err="1" smtClean="0"/>
              <a:t>FinalClass</a:t>
            </a:r>
            <a:r>
              <a:rPr lang="en-US" dirty="0" smtClean="0"/>
              <a:t> { 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mtClean="0"/>
              <a:t>}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</a:t>
            </a:r>
            <a:r>
              <a:rPr lang="en-US" dirty="0" err="1" smtClean="0"/>
              <a:t>BogusClass</a:t>
            </a:r>
            <a:r>
              <a:rPr lang="en-US" dirty="0" smtClean="0"/>
              <a:t> extends </a:t>
            </a:r>
            <a:r>
              <a:rPr lang="en-US" dirty="0" err="1" smtClean="0"/>
              <a:t>FinalClass</a:t>
            </a:r>
            <a:r>
              <a:rPr lang="en-US" dirty="0" smtClean="0"/>
              <a:t> { </a:t>
            </a:r>
            <a:br>
              <a:rPr lang="en-US" dirty="0" smtClean="0"/>
            </a:br>
            <a:r>
              <a:rPr lang="en-US" dirty="0" smtClean="0"/>
              <a:t>} 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Инкапсуляция;</a:t>
            </a:r>
            <a:endParaRPr lang="ru-RU" dirty="0" smtClean="0"/>
          </a:p>
          <a:p>
            <a:r>
              <a:rPr lang="ru-RU" dirty="0" smtClean="0"/>
              <a:t>Полиморфизм;</a:t>
            </a:r>
            <a:endParaRPr lang="ru-RU" dirty="0" smtClean="0"/>
          </a:p>
          <a:p>
            <a:r>
              <a:rPr lang="ru-RU" dirty="0" smtClean="0"/>
              <a:t>Наследование.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 </a:t>
            </a:r>
            <a:r>
              <a:rPr lang="en-US" dirty="0" err="1" smtClean="0"/>
              <a:t>Coor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var</a:t>
            </a:r>
            <a:r>
              <a:rPr lang="en-US" dirty="0" smtClean="0"/>
              <a:t> $name;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$</a:t>
            </a:r>
            <a:r>
              <a:rPr lang="en-US" dirty="0" err="1" smtClean="0"/>
              <a:t>addr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r>
              <a:rPr lang="en-US" dirty="0" smtClean="0"/>
              <a:t>function Name() {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ru-RU" dirty="0" smtClean="0"/>
              <a:t>	</a:t>
            </a:r>
            <a:r>
              <a:rPr lang="en-US" dirty="0" smtClean="0"/>
              <a:t>echo</a:t>
            </a:r>
            <a:r>
              <a:rPr lang="en-US" dirty="0" smtClean="0"/>
              <a:t> "&lt;h3&gt;John&lt;/h3&gt;";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 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$object = new </a:t>
            </a:r>
            <a:r>
              <a:rPr lang="en-US" dirty="0" err="1" smtClean="0"/>
              <a:t>Coor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элементам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class A {</a:t>
            </a:r>
            <a:br>
              <a:rPr lang="en-US" dirty="0" smtClean="0"/>
            </a:br>
            <a:r>
              <a:rPr lang="en-US" dirty="0" smtClean="0"/>
              <a:t>     function example() {</a:t>
            </a:r>
            <a:br>
              <a:rPr lang="en-US" dirty="0" smtClean="0"/>
            </a:br>
            <a:r>
              <a:rPr lang="en-US" dirty="0" smtClean="0"/>
              <a:t>         echo "</a:t>
            </a:r>
            <a:r>
              <a:rPr lang="ru-RU" dirty="0" smtClean="0"/>
              <a:t>Это первоначальная функция </a:t>
            </a:r>
            <a:r>
              <a:rPr lang="en-US" dirty="0" smtClean="0"/>
              <a:t>A::example().&lt;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   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B extends A {</a:t>
            </a:r>
            <a:br>
              <a:rPr lang="en-US" dirty="0" smtClean="0"/>
            </a:br>
            <a:r>
              <a:rPr lang="en-US" dirty="0" smtClean="0"/>
              <a:t>     function example() {</a:t>
            </a:r>
            <a:br>
              <a:rPr lang="en-US" dirty="0" smtClean="0"/>
            </a:br>
            <a:r>
              <a:rPr lang="en-US" dirty="0" smtClean="0"/>
              <a:t>         echo "</a:t>
            </a:r>
            <a:r>
              <a:rPr lang="ru-RU" dirty="0" smtClean="0"/>
              <a:t>Это переопределенная функция </a:t>
            </a:r>
            <a:r>
              <a:rPr lang="en-US" dirty="0" smtClean="0"/>
              <a:t>B::example().&lt;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        A::example();</a:t>
            </a:r>
            <a:br>
              <a:rPr lang="en-US" dirty="0" smtClean="0"/>
            </a:br>
            <a:r>
              <a:rPr lang="en-US" dirty="0" smtClean="0"/>
              <a:t> 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A</a:t>
            </a:r>
            <a:r>
              <a:rPr lang="en-US" dirty="0" smtClean="0"/>
              <a:t>::example();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$b = new B;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$b-&gt;example();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class Parent {</a:t>
            </a:r>
            <a:br>
              <a:rPr lang="en-US" dirty="0" smtClean="0"/>
            </a:br>
            <a:r>
              <a:rPr lang="en-US" dirty="0" smtClean="0"/>
              <a:t>  function </a:t>
            </a:r>
            <a:r>
              <a:rPr lang="en-US" dirty="0" err="1" smtClean="0"/>
              <a:t>parent_funct</a:t>
            </a:r>
            <a:r>
              <a:rPr lang="en-US" dirty="0" smtClean="0"/>
              <a:t>() { echo "&lt;h1&gt;</a:t>
            </a:r>
            <a:r>
              <a:rPr lang="ru-RU" dirty="0" smtClean="0"/>
              <a:t>Это родительская функция&lt;/</a:t>
            </a:r>
            <a:r>
              <a:rPr lang="en-US" dirty="0" smtClean="0"/>
              <a:t>h1&gt;"; }</a:t>
            </a:r>
            <a:br>
              <a:rPr lang="en-US" dirty="0" smtClean="0"/>
            </a:br>
            <a:r>
              <a:rPr lang="en-US" dirty="0" smtClean="0"/>
              <a:t>  function test () { echo "&lt;h1&gt;</a:t>
            </a:r>
            <a:r>
              <a:rPr lang="ru-RU" dirty="0" smtClean="0"/>
              <a:t>Это родительский класс&lt;/</a:t>
            </a:r>
            <a:r>
              <a:rPr lang="en-US" dirty="0" smtClean="0"/>
              <a:t>h1&gt;"; 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Child extends Parent {</a:t>
            </a:r>
            <a:br>
              <a:rPr lang="en-US" dirty="0" smtClean="0"/>
            </a:br>
            <a:r>
              <a:rPr lang="en-US" dirty="0" smtClean="0"/>
              <a:t>  function </a:t>
            </a:r>
            <a:r>
              <a:rPr lang="en-US" dirty="0" err="1" smtClean="0"/>
              <a:t>child_funct</a:t>
            </a:r>
            <a:r>
              <a:rPr lang="en-US" dirty="0" smtClean="0"/>
              <a:t>() { echo "&lt;h2&gt;</a:t>
            </a:r>
            <a:r>
              <a:rPr lang="ru-RU" dirty="0" smtClean="0"/>
              <a:t>Это дочерняя функция&lt;/</a:t>
            </a:r>
            <a:r>
              <a:rPr lang="en-US" dirty="0" smtClean="0"/>
              <a:t>h2&gt;"; }</a:t>
            </a:r>
            <a:br>
              <a:rPr lang="en-US" dirty="0" smtClean="0"/>
            </a:br>
            <a:r>
              <a:rPr lang="en-US" dirty="0" smtClean="0"/>
              <a:t>  function test () { echo "&lt;h2&gt;</a:t>
            </a:r>
            <a:r>
              <a:rPr lang="ru-RU" dirty="0" smtClean="0"/>
              <a:t>Это дочерний класс&lt;/</a:t>
            </a:r>
            <a:r>
              <a:rPr lang="en-US" dirty="0" smtClean="0"/>
              <a:t>h2&gt;"; 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$object = new Parent;</a:t>
            </a:r>
            <a:br>
              <a:rPr lang="en-US" dirty="0" smtClean="0"/>
            </a:br>
            <a:r>
              <a:rPr lang="en-US" dirty="0" smtClean="0"/>
              <a:t>$object = new Child;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$object-&gt;</a:t>
            </a:r>
            <a:r>
              <a:rPr lang="en-US" dirty="0" err="1" smtClean="0"/>
              <a:t>parent_funct</a:t>
            </a:r>
            <a:r>
              <a:rPr lang="en-US" dirty="0" smtClean="0"/>
              <a:t>(); // </a:t>
            </a:r>
            <a:r>
              <a:rPr lang="ru-RU" dirty="0" smtClean="0"/>
              <a:t>Выводит 'Это родительская функция'</a:t>
            </a:r>
            <a:br>
              <a:rPr lang="ru-RU" dirty="0" smtClean="0"/>
            </a:br>
            <a:r>
              <a:rPr lang="ru-RU" dirty="0" smtClean="0"/>
              <a:t>$</a:t>
            </a:r>
            <a:r>
              <a:rPr lang="en-US" dirty="0" smtClean="0"/>
              <a:t>object-&gt;</a:t>
            </a:r>
            <a:r>
              <a:rPr lang="en-US" dirty="0" err="1" smtClean="0"/>
              <a:t>child_funct</a:t>
            </a:r>
            <a:r>
              <a:rPr lang="en-US" dirty="0" smtClean="0"/>
              <a:t>(); // </a:t>
            </a:r>
            <a:r>
              <a:rPr lang="ru-RU" dirty="0" smtClean="0"/>
              <a:t>Выводит 'Это дочерняя функция'</a:t>
            </a:r>
            <a:br>
              <a:rPr lang="ru-RU" dirty="0" smtClean="0"/>
            </a:br>
            <a:r>
              <a:rPr lang="ru-RU" dirty="0" smtClean="0"/>
              <a:t>$</a:t>
            </a:r>
            <a:r>
              <a:rPr lang="en-US" dirty="0" smtClean="0"/>
              <a:t>object-&gt;test(); // </a:t>
            </a:r>
            <a:r>
              <a:rPr lang="ru-RU" dirty="0" smtClean="0"/>
              <a:t>Выводит 'Это дочерний класс'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 Parent {</a:t>
            </a:r>
            <a:br>
              <a:rPr lang="en-US" dirty="0" smtClean="0"/>
            </a:br>
            <a:r>
              <a:rPr lang="en-US" dirty="0" smtClean="0"/>
              <a:t>  function </a:t>
            </a:r>
            <a:r>
              <a:rPr lang="en-US" dirty="0" err="1" smtClean="0"/>
              <a:t>parent_funct</a:t>
            </a:r>
            <a:r>
              <a:rPr lang="en-US" dirty="0" smtClean="0"/>
              <a:t>() { echo "&lt;h1&gt;</a:t>
            </a:r>
            <a:r>
              <a:rPr lang="ru-RU" dirty="0" smtClean="0"/>
              <a:t>Это родительская функция&lt;/</a:t>
            </a:r>
            <a:r>
              <a:rPr lang="en-US" dirty="0" smtClean="0"/>
              <a:t>h1&gt;"; }</a:t>
            </a:r>
            <a:br>
              <a:rPr lang="en-US" dirty="0" smtClean="0"/>
            </a:br>
            <a:r>
              <a:rPr lang="en-US" dirty="0" smtClean="0"/>
              <a:t>  function test () { echo "&lt;h1&gt;</a:t>
            </a:r>
            <a:r>
              <a:rPr lang="ru-RU" dirty="0" smtClean="0"/>
              <a:t>Это родительский класс&lt;/</a:t>
            </a:r>
            <a:r>
              <a:rPr lang="en-US" dirty="0" smtClean="0"/>
              <a:t>h1&gt;"; 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Child extends Parent {</a:t>
            </a:r>
            <a:br>
              <a:rPr lang="en-US" dirty="0" smtClean="0"/>
            </a:br>
            <a:r>
              <a:rPr lang="en-US" dirty="0" smtClean="0"/>
              <a:t>  function </a:t>
            </a:r>
            <a:r>
              <a:rPr lang="en-US" dirty="0" err="1" smtClean="0"/>
              <a:t>child_funct</a:t>
            </a:r>
            <a:r>
              <a:rPr lang="en-US" dirty="0" smtClean="0"/>
              <a:t>() { echo "&lt;h2&gt;</a:t>
            </a:r>
            <a:r>
              <a:rPr lang="ru-RU" dirty="0" smtClean="0"/>
              <a:t>Это дочерняя функция&lt;/</a:t>
            </a:r>
            <a:r>
              <a:rPr lang="en-US" dirty="0" smtClean="0"/>
              <a:t>h2&gt;"; }</a:t>
            </a:r>
            <a:br>
              <a:rPr lang="en-US" dirty="0" smtClean="0"/>
            </a:br>
            <a:r>
              <a:rPr lang="en-US" dirty="0" smtClean="0"/>
              <a:t>  function test () { echo "&lt;h2&gt;</a:t>
            </a:r>
            <a:r>
              <a:rPr lang="ru-RU" dirty="0" smtClean="0"/>
              <a:t>Это дочерний класс&lt;/</a:t>
            </a:r>
            <a:r>
              <a:rPr lang="en-US" dirty="0" smtClean="0"/>
              <a:t>h2&gt;"; 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$object = new Parent;</a:t>
            </a:r>
            <a:br>
              <a:rPr lang="en-US" dirty="0" smtClean="0"/>
            </a:br>
            <a:r>
              <a:rPr lang="en-US" dirty="0" smtClean="0"/>
              <a:t>$object = new Child;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$object-&gt;</a:t>
            </a:r>
            <a:r>
              <a:rPr lang="en-US" dirty="0" err="1" smtClean="0"/>
              <a:t>parent_funct</a:t>
            </a:r>
            <a:r>
              <a:rPr lang="en-US" dirty="0" smtClean="0"/>
              <a:t>(); // </a:t>
            </a:r>
            <a:r>
              <a:rPr lang="ru-RU" dirty="0" smtClean="0"/>
              <a:t>Выводит 'Это родительская функция'</a:t>
            </a:r>
            <a:br>
              <a:rPr lang="ru-RU" dirty="0" smtClean="0"/>
            </a:br>
            <a:r>
              <a:rPr lang="ru-RU" dirty="0" smtClean="0"/>
              <a:t>$</a:t>
            </a:r>
            <a:r>
              <a:rPr lang="en-US" dirty="0" smtClean="0"/>
              <a:t>object-&gt;</a:t>
            </a:r>
            <a:r>
              <a:rPr lang="en-US" dirty="0" err="1" smtClean="0"/>
              <a:t>child_funct</a:t>
            </a:r>
            <a:r>
              <a:rPr lang="en-US" dirty="0" smtClean="0"/>
              <a:t>(); // </a:t>
            </a:r>
            <a:r>
              <a:rPr lang="ru-RU" dirty="0" smtClean="0"/>
              <a:t>Выводит 'Это дочерняя функция'</a:t>
            </a:r>
            <a:br>
              <a:rPr lang="ru-RU" dirty="0" smtClean="0"/>
            </a:br>
            <a:r>
              <a:rPr lang="ru-RU" dirty="0" smtClean="0"/>
              <a:t>$</a:t>
            </a:r>
            <a:r>
              <a:rPr lang="en-US" dirty="0" smtClean="0"/>
              <a:t>object-&gt;test(); // </a:t>
            </a:r>
            <a:r>
              <a:rPr lang="ru-RU" dirty="0" smtClean="0"/>
              <a:t>Выводит 'Это дочерний класс'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sz="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Base {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funct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{echo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"&lt;h2&gt;</a:t>
            </a:r>
            <a:r>
              <a:rPr lang="ru-RU" sz="5000" dirty="0" smtClean="0">
                <a:latin typeface="Times New Roman" pitchFamily="18" charset="0"/>
                <a:cs typeface="Times New Roman" pitchFamily="18" charset="0"/>
              </a:rPr>
              <a:t>Функция базового класса&lt;/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&gt;";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}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base_funct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$this-&gt;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funct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();}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class Derivative extends Base {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funct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{echo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 "&lt;h3&gt;</a:t>
            </a:r>
            <a:r>
              <a:rPr lang="ru-RU" sz="5000" dirty="0" smtClean="0">
                <a:latin typeface="Times New Roman" pitchFamily="18" charset="0"/>
                <a:cs typeface="Times New Roman" pitchFamily="18" charset="0"/>
              </a:rPr>
              <a:t>Функция производного класса&lt;/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h3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&gt;";}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$b = new Base();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$d = new Derivative();</a:t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$b-&gt;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base_funct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ru-RU" sz="5000" dirty="0" smtClean="0">
                <a:latin typeface="Times New Roman" pitchFamily="18" charset="0"/>
                <a:cs typeface="Times New Roman" pitchFamily="18" charset="0"/>
              </a:rPr>
              <a:t> // Функция базового класса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$d-&gt;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funct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ru-RU" sz="5000" dirty="0" smtClean="0">
                <a:latin typeface="Times New Roman" pitchFamily="18" charset="0"/>
                <a:cs typeface="Times New Roman" pitchFamily="18" charset="0"/>
              </a:rPr>
              <a:t> // Функция производного класса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$d-&gt;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base_funct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ru-RU" sz="5000" dirty="0" smtClean="0">
                <a:latin typeface="Times New Roman" pitchFamily="18" charset="0"/>
                <a:cs typeface="Times New Roman" pitchFamily="18" charset="0"/>
              </a:rPr>
              <a:t> // Функция производного класса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и деструкторы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 </a:t>
            </a:r>
            <a:r>
              <a:rPr lang="en-US" dirty="0" err="1" smtClean="0"/>
              <a:t>MyDestructableClass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   function __construct() {</a:t>
            </a:r>
            <a:br>
              <a:rPr lang="en-US" dirty="0" smtClean="0"/>
            </a:br>
            <a:r>
              <a:rPr lang="en-US" dirty="0" smtClean="0"/>
              <a:t>         print "</a:t>
            </a:r>
            <a:r>
              <a:rPr lang="ru-RU" dirty="0" err="1" smtClean="0"/>
              <a:t>Конструктор\</a:t>
            </a:r>
            <a:r>
              <a:rPr lang="en-US" dirty="0" smtClean="0"/>
              <a:t>n";</a:t>
            </a:r>
            <a:br>
              <a:rPr lang="en-US" dirty="0" smtClean="0"/>
            </a:br>
            <a:r>
              <a:rPr lang="en-US" dirty="0" smtClean="0"/>
              <a:t>         $this-&gt;name = "</a:t>
            </a:r>
            <a:r>
              <a:rPr lang="en-US" dirty="0" err="1" smtClean="0"/>
              <a:t>MyDestructableClass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    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 function __destruct() {</a:t>
            </a:r>
            <a:br>
              <a:rPr lang="en-US" dirty="0" smtClean="0"/>
            </a:br>
            <a:r>
              <a:rPr lang="en-US" dirty="0" smtClean="0"/>
              <a:t>         print "</a:t>
            </a:r>
            <a:r>
              <a:rPr lang="ru-RU" dirty="0" smtClean="0"/>
              <a:t>Уничтожается " . $</a:t>
            </a:r>
            <a:r>
              <a:rPr lang="en-US" dirty="0" smtClean="0"/>
              <a:t>this-&gt;name . "\n";</a:t>
            </a:r>
            <a:br>
              <a:rPr lang="en-US" dirty="0" smtClean="0"/>
            </a:br>
            <a:r>
              <a:rPr lang="en-US" dirty="0" smtClean="0"/>
              <a:t> 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Экран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ООП</vt:lpstr>
      <vt:lpstr>Принципы ООП</vt:lpstr>
      <vt:lpstr>Создание класса</vt:lpstr>
      <vt:lpstr>Обращение к элементам</vt:lpstr>
      <vt:lpstr>Наследование</vt:lpstr>
      <vt:lpstr>Полиморфизм</vt:lpstr>
      <vt:lpstr>Полиморфизм</vt:lpstr>
      <vt:lpstr>Модификаторы доступа</vt:lpstr>
      <vt:lpstr>Конструкторы и деструкторы</vt:lpstr>
      <vt:lpstr>Константы</vt:lpstr>
      <vt:lpstr>Статические члены класса</vt:lpstr>
      <vt:lpstr>Статические методы</vt:lpstr>
      <vt:lpstr>Абстрактные классы и  методы</vt:lpstr>
      <vt:lpstr>Итераторы</vt:lpstr>
      <vt:lpstr>__autoload()</vt:lpstr>
      <vt:lpstr>Обработка исключительных ситуаций</vt:lpstr>
      <vt:lpstr>Интерфейсы</vt:lpstr>
      <vt:lpstr>Использование final</vt:lpstr>
      <vt:lpstr>Использование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Alex</dc:creator>
  <cp:lastModifiedBy>Alex</cp:lastModifiedBy>
  <cp:revision>4</cp:revision>
  <dcterms:created xsi:type="dcterms:W3CDTF">2017-09-18T14:00:52Z</dcterms:created>
  <dcterms:modified xsi:type="dcterms:W3CDTF">2017-09-18T14:25:25Z</dcterms:modified>
</cp:coreProperties>
</file>