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1" r:id="rId11"/>
    <p:sldId id="265" r:id="rId12"/>
    <p:sldId id="266" r:id="rId13"/>
    <p:sldId id="267" r:id="rId1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11.09.2017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11.09.2017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11.09.2017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11.09.2017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11.09.2017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11.09.2017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11.09.2017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11.09.2017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11.09.2017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11.09.2017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11.09.2017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11.09.2017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Обработка форм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$_FILES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	</a:t>
            </a:r>
            <a:r>
              <a:rPr lang="ru-RU" dirty="0" smtClean="0">
                <a:solidFill>
                  <a:srgbClr val="FF0000"/>
                </a:solidFill>
              </a:rPr>
              <a:t>$_</a:t>
            </a:r>
            <a:r>
              <a:rPr lang="en-US" dirty="0" smtClean="0">
                <a:solidFill>
                  <a:srgbClr val="FF0000"/>
                </a:solidFill>
              </a:rPr>
              <a:t>FILES</a:t>
            </a:r>
            <a:r>
              <a:rPr lang="en-US" dirty="0" smtClean="0"/>
              <a:t> </a:t>
            </a:r>
            <a:r>
              <a:rPr lang="ru-RU" dirty="0" smtClean="0"/>
              <a:t>- Ассоциативный массив со сведениями об отправленных методом </a:t>
            </a:r>
            <a:r>
              <a:rPr lang="en-US" dirty="0" smtClean="0"/>
              <a:t>POST </a:t>
            </a:r>
            <a:r>
              <a:rPr lang="ru-RU" dirty="0" smtClean="0"/>
              <a:t>файлах. Каждый элемент имеет индекс, идентичный значению атрибута «</a:t>
            </a:r>
            <a:r>
              <a:rPr lang="en-US" dirty="0" smtClean="0"/>
              <a:t>name» </a:t>
            </a:r>
            <a:r>
              <a:rPr lang="ru-RU" dirty="0" smtClean="0"/>
              <a:t>в форме, и, в свою очередь, также является массивом со следующими элементами:</a:t>
            </a:r>
          </a:p>
          <a:p>
            <a:pPr lvl="1">
              <a:buFont typeface="Wingdings" pitchFamily="2" charset="2"/>
              <a:buChar char="Ø"/>
            </a:pPr>
            <a:r>
              <a:rPr lang="ru-RU" dirty="0" smtClean="0"/>
              <a:t>['</a:t>
            </a:r>
            <a:r>
              <a:rPr lang="en-US" dirty="0" smtClean="0"/>
              <a:t>name'] — </a:t>
            </a:r>
            <a:r>
              <a:rPr lang="ru-RU" dirty="0" smtClean="0"/>
              <a:t>исходное имя файла на компьютере пользователя.</a:t>
            </a:r>
          </a:p>
          <a:p>
            <a:pPr lvl="1">
              <a:buFont typeface="Wingdings" pitchFamily="2" charset="2"/>
              <a:buChar char="Ø"/>
            </a:pPr>
            <a:r>
              <a:rPr lang="ru-RU" dirty="0" smtClean="0"/>
              <a:t>['</a:t>
            </a:r>
            <a:r>
              <a:rPr lang="en-US" dirty="0" smtClean="0"/>
              <a:t>type'] — </a:t>
            </a:r>
            <a:r>
              <a:rPr lang="ru-RU" dirty="0" smtClean="0"/>
              <a:t>указанный агентом пользователя </a:t>
            </a:r>
            <a:r>
              <a:rPr lang="en-US" dirty="0" smtClean="0"/>
              <a:t>MIME-</a:t>
            </a:r>
            <a:r>
              <a:rPr lang="ru-RU" dirty="0" smtClean="0"/>
              <a:t>тип файла. </a:t>
            </a:r>
            <a:r>
              <a:rPr lang="en-US" dirty="0" smtClean="0"/>
              <a:t>PHP </a:t>
            </a:r>
            <a:r>
              <a:rPr lang="ru-RU" dirty="0" smtClean="0"/>
              <a:t>не проверяет его, и поэтому нет никаких гарантий, что указанный тип соответствует действительности.</a:t>
            </a:r>
          </a:p>
          <a:p>
            <a:pPr lvl="1">
              <a:buFont typeface="Wingdings" pitchFamily="2" charset="2"/>
              <a:buChar char="Ø"/>
            </a:pPr>
            <a:r>
              <a:rPr lang="ru-RU" dirty="0" smtClean="0"/>
              <a:t>['</a:t>
            </a:r>
            <a:r>
              <a:rPr lang="en-US" dirty="0" smtClean="0"/>
              <a:t>size'] — </a:t>
            </a:r>
            <a:r>
              <a:rPr lang="ru-RU" dirty="0" smtClean="0"/>
              <a:t>размер файла в байтах.</a:t>
            </a:r>
          </a:p>
          <a:p>
            <a:pPr lvl="1">
              <a:buFont typeface="Wingdings" pitchFamily="2" charset="2"/>
              <a:buChar char="Ø"/>
            </a:pPr>
            <a:r>
              <a:rPr lang="ru-RU" dirty="0" smtClean="0"/>
              <a:t>['</a:t>
            </a:r>
            <a:r>
              <a:rPr lang="en-US" dirty="0" err="1" smtClean="0"/>
              <a:t>tmp_name</a:t>
            </a:r>
            <a:r>
              <a:rPr lang="en-US" dirty="0" smtClean="0"/>
              <a:t>'] — </a:t>
            </a:r>
            <a:r>
              <a:rPr lang="ru-RU" dirty="0" smtClean="0"/>
              <a:t>полный путь к файлу во временной папке. Файл необходимо переместить оттуда функцией </a:t>
            </a:r>
            <a:r>
              <a:rPr lang="en-US" dirty="0" err="1" smtClean="0"/>
              <a:t>move_uploaded_file</a:t>
            </a:r>
            <a:r>
              <a:rPr lang="en-US" dirty="0" smtClean="0"/>
              <a:t>. </a:t>
            </a:r>
            <a:r>
              <a:rPr lang="ru-RU" dirty="0" smtClean="0"/>
              <a:t>Загруженные файлы из временной папки </a:t>
            </a:r>
            <a:r>
              <a:rPr lang="en-US" dirty="0" smtClean="0"/>
              <a:t>PHP </a:t>
            </a:r>
            <a:r>
              <a:rPr lang="ru-RU" dirty="0" smtClean="0"/>
              <a:t>удаляет самостоятельно.</a:t>
            </a:r>
          </a:p>
          <a:p>
            <a:pPr lvl="1">
              <a:buFont typeface="Wingdings" pitchFamily="2" charset="2"/>
              <a:buChar char="Ø"/>
            </a:pPr>
            <a:r>
              <a:rPr lang="ru-RU" dirty="0" smtClean="0"/>
              <a:t>['</a:t>
            </a:r>
            <a:r>
              <a:rPr lang="en-US" dirty="0" smtClean="0"/>
              <a:t>error'] — </a:t>
            </a:r>
            <a:r>
              <a:rPr lang="ru-RU" dirty="0" smtClean="0"/>
              <a:t>код ошибки. Если файл удачно загрузился, то этот элемент будет равен 0 (</a:t>
            </a:r>
            <a:r>
              <a:rPr lang="en-US" dirty="0" smtClean="0"/>
              <a:t>UPLOAD_ERR_OK).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Загрузка файла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b="1" i="1" dirty="0" smtClean="0"/>
              <a:t>HTML</a:t>
            </a:r>
            <a:r>
              <a:rPr lang="ru-RU" b="1" i="1" dirty="0" smtClean="0"/>
              <a:t>: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 &lt;form action= "action.php" method="get"&gt; 	</a:t>
            </a:r>
          </a:p>
          <a:p>
            <a:pPr>
              <a:buNone/>
            </a:pPr>
            <a:r>
              <a:rPr lang="en-US" dirty="0" smtClean="0"/>
              <a:t>		&lt;input id="GET-name" </a:t>
            </a:r>
            <a:r>
              <a:rPr lang="en-US" dirty="0" smtClean="0"/>
              <a:t>type=“file" </a:t>
            </a:r>
            <a:r>
              <a:rPr lang="en-US" dirty="0" smtClean="0"/>
              <a:t>name</a:t>
            </a:r>
            <a:r>
              <a:rPr lang="en-US" dirty="0" smtClean="0"/>
              <a:t>=“face"&gt;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		&lt;input type="submit“ name=“submit-form” value="Save"&gt; </a:t>
            </a:r>
          </a:p>
          <a:p>
            <a:pPr>
              <a:buNone/>
            </a:pPr>
            <a:r>
              <a:rPr lang="en-US" dirty="0" smtClean="0"/>
              <a:t>	&lt;/form&gt;</a:t>
            </a:r>
          </a:p>
          <a:p>
            <a:pPr>
              <a:buNone/>
            </a:pPr>
            <a:r>
              <a:rPr lang="en-US" b="1" i="1" dirty="0" smtClean="0"/>
              <a:t>action.php: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&lt;?</a:t>
            </a:r>
          </a:p>
          <a:p>
            <a:pPr>
              <a:buNone/>
            </a:pPr>
            <a:r>
              <a:rPr lang="en-US" dirty="0" smtClean="0"/>
              <a:t>If(</a:t>
            </a:r>
            <a:r>
              <a:rPr lang="en-US" dirty="0" err="1" smtClean="0"/>
              <a:t>isset</a:t>
            </a:r>
            <a:r>
              <a:rPr lang="en-US" dirty="0" smtClean="0"/>
              <a:t>($_GET[“submit-form”]))</a:t>
            </a:r>
          </a:p>
          <a:p>
            <a:pPr>
              <a:buNone/>
            </a:pPr>
            <a:r>
              <a:rPr lang="en-US" dirty="0" smtClean="0"/>
              <a:t>	{</a:t>
            </a:r>
          </a:p>
          <a:p>
            <a:pPr>
              <a:buNone/>
            </a:pPr>
            <a:r>
              <a:rPr lang="en-US" dirty="0" smtClean="0"/>
              <a:t>	$</a:t>
            </a:r>
            <a:r>
              <a:rPr lang="en-US" dirty="0" err="1" smtClean="0"/>
              <a:t>uploaddir</a:t>
            </a:r>
            <a:r>
              <a:rPr lang="en-US" dirty="0" smtClean="0"/>
              <a:t> = '/</a:t>
            </a:r>
            <a:r>
              <a:rPr lang="en-US" dirty="0" err="1" smtClean="0"/>
              <a:t>var</a:t>
            </a:r>
            <a:r>
              <a:rPr lang="en-US" dirty="0" smtClean="0"/>
              <a:t>/www/uploads/';</a:t>
            </a:r>
            <a:br>
              <a:rPr lang="en-US" dirty="0" smtClean="0"/>
            </a:br>
            <a:r>
              <a:rPr lang="en-US" dirty="0" smtClean="0"/>
              <a:t>$</a:t>
            </a:r>
            <a:r>
              <a:rPr lang="en-US" dirty="0" err="1" smtClean="0"/>
              <a:t>uploadfile</a:t>
            </a:r>
            <a:r>
              <a:rPr lang="en-US" dirty="0" smtClean="0"/>
              <a:t> = $</a:t>
            </a:r>
            <a:r>
              <a:rPr lang="en-US" dirty="0" err="1" smtClean="0"/>
              <a:t>uploaddir</a:t>
            </a:r>
            <a:r>
              <a:rPr lang="en-US" dirty="0" smtClean="0"/>
              <a:t> . </a:t>
            </a:r>
            <a:r>
              <a:rPr lang="en-US" dirty="0" err="1" smtClean="0"/>
              <a:t>basename</a:t>
            </a:r>
            <a:r>
              <a:rPr lang="en-US" dirty="0" smtClean="0"/>
              <a:t>($_FILES</a:t>
            </a:r>
            <a:r>
              <a:rPr lang="en-US" dirty="0" smtClean="0"/>
              <a:t>['</a:t>
            </a:r>
            <a:r>
              <a:rPr lang="en-US" dirty="0" smtClean="0"/>
              <a:t> face </a:t>
            </a:r>
            <a:r>
              <a:rPr lang="en-US" dirty="0" smtClean="0"/>
              <a:t>'][</a:t>
            </a:r>
            <a:r>
              <a:rPr lang="en-US" dirty="0" smtClean="0"/>
              <a:t>'name</a:t>
            </a:r>
            <a:r>
              <a:rPr lang="en-US" dirty="0" smtClean="0"/>
              <a:t>']);</a:t>
            </a:r>
          </a:p>
          <a:p>
            <a:pPr>
              <a:buNone/>
            </a:pPr>
            <a:r>
              <a:rPr lang="en-US" dirty="0" smtClean="0"/>
              <a:t>	if (</a:t>
            </a:r>
            <a:r>
              <a:rPr lang="en-US" dirty="0" err="1" smtClean="0"/>
              <a:t>move_uploaded_file</a:t>
            </a:r>
            <a:r>
              <a:rPr lang="en-US" dirty="0" smtClean="0"/>
              <a:t>($_FILES</a:t>
            </a:r>
            <a:r>
              <a:rPr lang="en-US" dirty="0" smtClean="0"/>
              <a:t>['face'][</a:t>
            </a:r>
            <a:r>
              <a:rPr lang="en-US" dirty="0" smtClean="0"/>
              <a:t>'</a:t>
            </a:r>
            <a:r>
              <a:rPr lang="en-US" dirty="0" err="1" smtClean="0"/>
              <a:t>tmp_name</a:t>
            </a:r>
            <a:r>
              <a:rPr lang="en-US" dirty="0" smtClean="0"/>
              <a:t>'], $</a:t>
            </a:r>
            <a:r>
              <a:rPr lang="en-US" dirty="0" err="1" smtClean="0"/>
              <a:t>uploadfile</a:t>
            </a:r>
            <a:r>
              <a:rPr lang="en-US" dirty="0" smtClean="0"/>
              <a:t>)) </a:t>
            </a:r>
            <a:br>
              <a:rPr lang="en-US" dirty="0" smtClean="0"/>
            </a:br>
            <a:r>
              <a:rPr lang="en-US" dirty="0" smtClean="0"/>
              <a:t>    </a:t>
            </a:r>
            <a:r>
              <a:rPr lang="en-US" dirty="0" smtClean="0"/>
              <a:t>	echo</a:t>
            </a:r>
            <a:r>
              <a:rPr lang="en-US" dirty="0" smtClean="0"/>
              <a:t> "</a:t>
            </a:r>
            <a:r>
              <a:rPr lang="ru-RU" dirty="0" smtClean="0"/>
              <a:t>Файл корректен и был успешно загружен</a:t>
            </a:r>
            <a:r>
              <a:rPr lang="ru-RU" dirty="0" smtClean="0"/>
              <a:t>.</a:t>
            </a:r>
            <a:r>
              <a:rPr lang="en-US" dirty="0" smtClean="0"/>
              <a:t>";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else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echo</a:t>
            </a:r>
            <a:r>
              <a:rPr lang="en-US" dirty="0" smtClean="0"/>
              <a:t> "</a:t>
            </a:r>
            <a:r>
              <a:rPr lang="ru-RU" dirty="0" smtClean="0"/>
              <a:t>Возможная атака с помощью файловой загрузки</a:t>
            </a:r>
            <a:r>
              <a:rPr lang="ru-RU" dirty="0" smtClean="0"/>
              <a:t>!</a:t>
            </a:r>
            <a:r>
              <a:rPr lang="en-US" dirty="0" smtClean="0"/>
              <a:t>";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}</a:t>
            </a:r>
            <a:endParaRPr lang="en-US" dirty="0" smtClean="0"/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?&gt;</a:t>
            </a:r>
            <a:endParaRPr lang="ru-RU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Загрузка</a:t>
            </a:r>
            <a:r>
              <a:rPr lang="en-US" dirty="0" smtClean="0"/>
              <a:t> </a:t>
            </a:r>
            <a:r>
              <a:rPr lang="ru-RU" dirty="0" smtClean="0"/>
              <a:t>нескольких файлов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1400" b="1" i="1" dirty="0" smtClean="0"/>
              <a:t>HTML</a:t>
            </a:r>
            <a:r>
              <a:rPr lang="ru-RU" sz="1400" b="1" i="1" dirty="0" smtClean="0"/>
              <a:t>:</a:t>
            </a:r>
            <a:r>
              <a:rPr lang="ru-RU" sz="1400" dirty="0" smtClean="0"/>
              <a:t/>
            </a:r>
            <a:br>
              <a:rPr lang="ru-RU" sz="1400" dirty="0" smtClean="0"/>
            </a:br>
            <a:r>
              <a:rPr lang="en-US" sz="1400" dirty="0" smtClean="0"/>
              <a:t> &lt;form action= "action.php" method="get"&gt; 	</a:t>
            </a:r>
          </a:p>
          <a:p>
            <a:pPr>
              <a:buNone/>
            </a:pPr>
            <a:r>
              <a:rPr lang="en-US" sz="1400" dirty="0" smtClean="0"/>
              <a:t>		&lt;input id="GET-name" type=“file" name=“</a:t>
            </a:r>
            <a:r>
              <a:rPr lang="en-US" sz="1400" dirty="0" smtClean="0"/>
              <a:t>faces[]“ </a:t>
            </a:r>
            <a:r>
              <a:rPr lang="en-US" sz="1400" dirty="0" smtClean="0"/>
              <a:t>m</a:t>
            </a:r>
            <a:r>
              <a:rPr lang="en-US" sz="1400" dirty="0" smtClean="0"/>
              <a:t>ultiple&gt;</a:t>
            </a:r>
            <a:endParaRPr lang="ru-RU" sz="1400" dirty="0" smtClean="0"/>
          </a:p>
          <a:p>
            <a:pPr>
              <a:buNone/>
            </a:pPr>
            <a:r>
              <a:rPr lang="en-US" sz="1400" dirty="0" smtClean="0"/>
              <a:t>		&lt;input type="submit“ name=“submit-form” value="Save"&gt; </a:t>
            </a:r>
          </a:p>
          <a:p>
            <a:pPr>
              <a:buNone/>
            </a:pPr>
            <a:r>
              <a:rPr lang="en-US" sz="1400" dirty="0" smtClean="0"/>
              <a:t>	&lt;/form&gt;</a:t>
            </a:r>
          </a:p>
          <a:p>
            <a:pPr>
              <a:buNone/>
            </a:pPr>
            <a:r>
              <a:rPr lang="en-US" sz="1400" b="1" i="1" dirty="0" smtClean="0"/>
              <a:t>action.php:</a:t>
            </a:r>
          </a:p>
          <a:p>
            <a:pPr>
              <a:buNone/>
            </a:pPr>
            <a:r>
              <a:rPr lang="en-US" sz="1400" dirty="0" smtClean="0">
                <a:solidFill>
                  <a:srgbClr val="FF0000"/>
                </a:solidFill>
              </a:rPr>
              <a:t>&lt;?</a:t>
            </a:r>
          </a:p>
          <a:p>
            <a:pPr>
              <a:buNone/>
            </a:pPr>
            <a:r>
              <a:rPr lang="en-US" sz="1400" dirty="0" smtClean="0"/>
              <a:t>If(</a:t>
            </a:r>
            <a:r>
              <a:rPr lang="en-US" sz="1400" dirty="0" err="1" smtClean="0"/>
              <a:t>isset</a:t>
            </a:r>
            <a:r>
              <a:rPr lang="en-US" sz="1400" dirty="0" smtClean="0"/>
              <a:t>($_GET[“submit-form”]))</a:t>
            </a:r>
          </a:p>
          <a:p>
            <a:pPr>
              <a:buNone/>
            </a:pPr>
            <a:r>
              <a:rPr lang="en-US" sz="1400" dirty="0" smtClean="0"/>
              <a:t>	</a:t>
            </a:r>
            <a:r>
              <a:rPr lang="en-US" sz="1400" dirty="0" err="1" smtClean="0"/>
              <a:t>foreach</a:t>
            </a:r>
            <a:r>
              <a:rPr lang="en-US" sz="1400" dirty="0" smtClean="0"/>
              <a:t>(</a:t>
            </a:r>
            <a:r>
              <a:rPr lang="en-US" sz="1400" dirty="0" smtClean="0"/>
              <a:t>$_FILES["pictures"]["error"] as $key =&gt; $error</a:t>
            </a:r>
            <a:r>
              <a:rPr lang="en-US" sz="1400" dirty="0" smtClean="0"/>
              <a:t>)</a:t>
            </a:r>
          </a:p>
          <a:p>
            <a:pPr lvl="2">
              <a:buNone/>
            </a:pPr>
            <a:r>
              <a:rPr lang="en-US" sz="1400" dirty="0" smtClean="0"/>
              <a:t>{</a:t>
            </a:r>
          </a:p>
          <a:p>
            <a:pPr lvl="2">
              <a:buNone/>
            </a:pPr>
            <a:r>
              <a:rPr lang="en-US" sz="1400" dirty="0" smtClean="0"/>
              <a:t>if ($error == UPLOAD_ERR_OK) </a:t>
            </a:r>
            <a:endParaRPr lang="en-US" sz="1400" dirty="0" smtClean="0"/>
          </a:p>
          <a:p>
            <a:pPr lvl="2">
              <a:buNone/>
            </a:pPr>
            <a:r>
              <a:rPr lang="en-US" sz="1400" dirty="0" smtClean="0"/>
              <a:t>	</a:t>
            </a:r>
            <a:r>
              <a:rPr lang="en-US" sz="1400" dirty="0" smtClean="0"/>
              <a:t>{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$</a:t>
            </a:r>
            <a:r>
              <a:rPr lang="en-US" sz="1400" dirty="0" err="1" smtClean="0"/>
              <a:t>uploadfile</a:t>
            </a:r>
            <a:r>
              <a:rPr lang="en-US" sz="1400" dirty="0" smtClean="0"/>
              <a:t> =  '/</a:t>
            </a:r>
            <a:r>
              <a:rPr lang="en-US" sz="1400" dirty="0" err="1" smtClean="0"/>
              <a:t>var</a:t>
            </a:r>
            <a:r>
              <a:rPr lang="en-US" sz="1400" dirty="0" smtClean="0"/>
              <a:t>/www/uploads</a:t>
            </a:r>
            <a:r>
              <a:rPr lang="en-US" sz="1400" dirty="0" smtClean="0"/>
              <a:t>/'.</a:t>
            </a:r>
            <a:r>
              <a:rPr lang="en-US" sz="1400" dirty="0" smtClean="0"/>
              <a:t> </a:t>
            </a:r>
            <a:r>
              <a:rPr lang="en-US" sz="1400" dirty="0" err="1" smtClean="0"/>
              <a:t>basename</a:t>
            </a:r>
            <a:r>
              <a:rPr lang="en-US" sz="1400" dirty="0" smtClean="0"/>
              <a:t>($_FILES</a:t>
            </a:r>
            <a:r>
              <a:rPr lang="en-US" sz="1400" dirty="0" smtClean="0"/>
              <a:t>['faces'][</a:t>
            </a:r>
            <a:r>
              <a:rPr lang="en-US" sz="1400" dirty="0" smtClean="0"/>
              <a:t>'name']);</a:t>
            </a:r>
          </a:p>
          <a:p>
            <a:pPr lvl="2">
              <a:buNone/>
            </a:pPr>
            <a:r>
              <a:rPr lang="en-US" sz="1400" dirty="0" smtClean="0"/>
              <a:t>	if (</a:t>
            </a:r>
            <a:r>
              <a:rPr lang="en-US" sz="1400" dirty="0" err="1" smtClean="0"/>
              <a:t>move_uploaded_file</a:t>
            </a:r>
            <a:r>
              <a:rPr lang="en-US" sz="1400" dirty="0" smtClean="0"/>
              <a:t>($_FILES</a:t>
            </a:r>
            <a:r>
              <a:rPr lang="en-US" sz="1400" dirty="0" smtClean="0"/>
              <a:t>['faces'][</a:t>
            </a:r>
            <a:r>
              <a:rPr lang="en-US" sz="1400" dirty="0" smtClean="0"/>
              <a:t>'</a:t>
            </a:r>
            <a:r>
              <a:rPr lang="en-US" sz="1400" dirty="0" err="1" smtClean="0"/>
              <a:t>tmp_name</a:t>
            </a:r>
            <a:r>
              <a:rPr lang="en-US" sz="1400" dirty="0" smtClean="0"/>
              <a:t>'], $</a:t>
            </a:r>
            <a:r>
              <a:rPr lang="en-US" sz="1400" dirty="0" err="1" smtClean="0"/>
              <a:t>uploadfile</a:t>
            </a:r>
            <a:r>
              <a:rPr lang="en-US" sz="1400" dirty="0" smtClean="0"/>
              <a:t>)) </a:t>
            </a:r>
            <a:br>
              <a:rPr lang="en-US" sz="1400" dirty="0" smtClean="0"/>
            </a:br>
            <a:r>
              <a:rPr lang="en-US" sz="1400" dirty="0" smtClean="0"/>
              <a:t>    	echo "</a:t>
            </a:r>
            <a:r>
              <a:rPr lang="ru-RU" sz="1400" dirty="0" smtClean="0"/>
              <a:t>Файл корректен и был успешно загружен.</a:t>
            </a:r>
            <a:r>
              <a:rPr lang="en-US" sz="1400" dirty="0" smtClean="0"/>
              <a:t>";</a:t>
            </a:r>
          </a:p>
          <a:p>
            <a:pPr lvl="2">
              <a:buNone/>
            </a:pPr>
            <a:r>
              <a:rPr lang="en-US" sz="1400" dirty="0" smtClean="0"/>
              <a:t>	else</a:t>
            </a:r>
            <a:br>
              <a:rPr lang="en-US" sz="1400" dirty="0" smtClean="0"/>
            </a:br>
            <a:r>
              <a:rPr lang="en-US" sz="1400" dirty="0" smtClean="0"/>
              <a:t>	echo "</a:t>
            </a:r>
            <a:r>
              <a:rPr lang="ru-RU" sz="1400" dirty="0" smtClean="0"/>
              <a:t>Возможная атака с помощью файловой загрузки!</a:t>
            </a:r>
            <a:r>
              <a:rPr lang="en-US" sz="1400" dirty="0" smtClean="0"/>
              <a:t>";</a:t>
            </a:r>
          </a:p>
          <a:p>
            <a:pPr lvl="2">
              <a:buNone/>
            </a:pPr>
            <a:r>
              <a:rPr lang="en-US" sz="1400" dirty="0" smtClean="0"/>
              <a:t>	</a:t>
            </a:r>
            <a:r>
              <a:rPr lang="en-US" sz="1400" dirty="0" smtClean="0"/>
              <a:t>}</a:t>
            </a:r>
          </a:p>
          <a:p>
            <a:pPr lvl="2">
              <a:buNone/>
            </a:pPr>
            <a:r>
              <a:rPr lang="en-US" sz="1400" dirty="0" smtClean="0"/>
              <a:t>}</a:t>
            </a:r>
            <a:endParaRPr lang="en-US" sz="1400" dirty="0" smtClean="0"/>
          </a:p>
          <a:p>
            <a:pPr>
              <a:buNone/>
            </a:pPr>
            <a:r>
              <a:rPr lang="en-US" sz="1400" dirty="0" smtClean="0">
                <a:solidFill>
                  <a:srgbClr val="FF0000"/>
                </a:solidFill>
              </a:rPr>
              <a:t>?&gt;</a:t>
            </a:r>
            <a:endParaRPr lang="ru-RU" sz="1400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ru-RU" sz="1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Загрузка</a:t>
            </a:r>
            <a:r>
              <a:rPr lang="en-US" dirty="0" smtClean="0"/>
              <a:t> </a:t>
            </a:r>
            <a:r>
              <a:rPr lang="ru-RU" dirty="0" smtClean="0"/>
              <a:t>нескольких файлов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1400" b="1" i="1" dirty="0" smtClean="0"/>
              <a:t>HTML</a:t>
            </a:r>
            <a:r>
              <a:rPr lang="ru-RU" sz="1400" b="1" i="1" dirty="0" smtClean="0"/>
              <a:t>:</a:t>
            </a:r>
            <a:r>
              <a:rPr lang="ru-RU" sz="1400" dirty="0" smtClean="0"/>
              <a:t/>
            </a:r>
            <a:br>
              <a:rPr lang="ru-RU" sz="1400" dirty="0" smtClean="0"/>
            </a:br>
            <a:r>
              <a:rPr lang="en-US" sz="1400" dirty="0" smtClean="0"/>
              <a:t> &lt;form action= "action.php" method="get"&gt; 	</a:t>
            </a:r>
          </a:p>
          <a:p>
            <a:pPr>
              <a:buNone/>
            </a:pPr>
            <a:r>
              <a:rPr lang="en-US" sz="1400" dirty="0" smtClean="0"/>
              <a:t>		&lt;input id="GET-name" type=“file" name=“faces</a:t>
            </a:r>
            <a:r>
              <a:rPr lang="en-US" sz="1400" dirty="0" smtClean="0"/>
              <a:t>[]“&gt;</a:t>
            </a:r>
          </a:p>
          <a:p>
            <a:pPr>
              <a:buNone/>
            </a:pPr>
            <a:r>
              <a:rPr lang="en-US" sz="1400" dirty="0" smtClean="0"/>
              <a:t>		&lt;</a:t>
            </a:r>
            <a:r>
              <a:rPr lang="en-US" sz="1400" dirty="0" smtClean="0"/>
              <a:t>input id="GET-name" type=“file" name=“faces</a:t>
            </a:r>
            <a:r>
              <a:rPr lang="en-US" sz="1400" dirty="0" smtClean="0"/>
              <a:t>[]“&gt;</a:t>
            </a:r>
            <a:endParaRPr lang="ru-RU" sz="1400" dirty="0" smtClean="0"/>
          </a:p>
          <a:p>
            <a:pPr>
              <a:buNone/>
            </a:pPr>
            <a:r>
              <a:rPr lang="en-US" sz="1400" dirty="0" smtClean="0"/>
              <a:t>		&lt;input type="submit“ name=“submit-form” value="Save"&gt; </a:t>
            </a:r>
          </a:p>
          <a:p>
            <a:pPr>
              <a:buNone/>
            </a:pPr>
            <a:r>
              <a:rPr lang="en-US" sz="1400" dirty="0" smtClean="0"/>
              <a:t>	&lt;/form&gt;</a:t>
            </a:r>
          </a:p>
          <a:p>
            <a:pPr>
              <a:buNone/>
            </a:pPr>
            <a:r>
              <a:rPr lang="en-US" sz="1400" b="1" i="1" dirty="0" smtClean="0"/>
              <a:t>action.php:</a:t>
            </a:r>
          </a:p>
          <a:p>
            <a:pPr>
              <a:buNone/>
            </a:pPr>
            <a:r>
              <a:rPr lang="en-US" sz="1400" dirty="0" smtClean="0">
                <a:solidFill>
                  <a:srgbClr val="FF0000"/>
                </a:solidFill>
              </a:rPr>
              <a:t>&lt;?</a:t>
            </a:r>
          </a:p>
          <a:p>
            <a:pPr>
              <a:buNone/>
            </a:pPr>
            <a:r>
              <a:rPr lang="en-US" sz="1400" dirty="0" smtClean="0"/>
              <a:t>If(</a:t>
            </a:r>
            <a:r>
              <a:rPr lang="en-US" sz="1400" dirty="0" err="1" smtClean="0"/>
              <a:t>isset</a:t>
            </a:r>
            <a:r>
              <a:rPr lang="en-US" sz="1400" dirty="0" smtClean="0"/>
              <a:t>($_GET[“submit-form”]))</a:t>
            </a:r>
          </a:p>
          <a:p>
            <a:pPr>
              <a:buNone/>
            </a:pPr>
            <a:r>
              <a:rPr lang="en-US" sz="1400" dirty="0" smtClean="0"/>
              <a:t>	</a:t>
            </a:r>
            <a:r>
              <a:rPr lang="en-US" sz="1400" dirty="0" err="1" smtClean="0"/>
              <a:t>foreach</a:t>
            </a:r>
            <a:r>
              <a:rPr lang="en-US" sz="1400" dirty="0" smtClean="0"/>
              <a:t>($_FILES["pictures"]["error"] as $key =&gt; $error)</a:t>
            </a:r>
          </a:p>
          <a:p>
            <a:pPr lvl="2">
              <a:buNone/>
            </a:pPr>
            <a:r>
              <a:rPr lang="en-US" sz="1400" dirty="0" smtClean="0"/>
              <a:t>{</a:t>
            </a:r>
          </a:p>
          <a:p>
            <a:pPr lvl="2">
              <a:buNone/>
            </a:pPr>
            <a:r>
              <a:rPr lang="en-US" sz="1400" dirty="0" smtClean="0"/>
              <a:t>if ($error == UPLOAD_ERR_OK) </a:t>
            </a:r>
          </a:p>
          <a:p>
            <a:pPr lvl="2">
              <a:buNone/>
            </a:pPr>
            <a:r>
              <a:rPr lang="en-US" sz="1400" dirty="0" smtClean="0"/>
              <a:t>	{</a:t>
            </a:r>
            <a:br>
              <a:rPr lang="en-US" sz="1400" dirty="0" smtClean="0"/>
            </a:br>
            <a:r>
              <a:rPr lang="en-US" sz="1400" dirty="0" smtClean="0"/>
              <a:t>$</a:t>
            </a:r>
            <a:r>
              <a:rPr lang="en-US" sz="1400" dirty="0" err="1" smtClean="0"/>
              <a:t>uploadfile</a:t>
            </a:r>
            <a:r>
              <a:rPr lang="en-US" sz="1400" dirty="0" smtClean="0"/>
              <a:t> =  '/</a:t>
            </a:r>
            <a:r>
              <a:rPr lang="en-US" sz="1400" dirty="0" err="1" smtClean="0"/>
              <a:t>var</a:t>
            </a:r>
            <a:r>
              <a:rPr lang="en-US" sz="1400" dirty="0" smtClean="0"/>
              <a:t>/www/uploads/'. </a:t>
            </a:r>
            <a:r>
              <a:rPr lang="en-US" sz="1400" dirty="0" err="1" smtClean="0"/>
              <a:t>basename</a:t>
            </a:r>
            <a:r>
              <a:rPr lang="en-US" sz="1400" dirty="0" smtClean="0"/>
              <a:t>($_FILES[</a:t>
            </a:r>
            <a:r>
              <a:rPr lang="en-US" sz="1400" dirty="0" smtClean="0"/>
              <a:t>'face</a:t>
            </a:r>
            <a:r>
              <a:rPr lang="en-US" sz="1400" dirty="0" smtClean="0"/>
              <a:t>s</a:t>
            </a:r>
            <a:r>
              <a:rPr lang="en-US" sz="1400" dirty="0" smtClean="0"/>
              <a:t>'][</a:t>
            </a:r>
            <a:r>
              <a:rPr lang="en-US" sz="1400" dirty="0" smtClean="0"/>
              <a:t>'name']);</a:t>
            </a:r>
          </a:p>
          <a:p>
            <a:pPr lvl="2">
              <a:buNone/>
            </a:pPr>
            <a:r>
              <a:rPr lang="en-US" sz="1400" dirty="0" smtClean="0"/>
              <a:t>	if (</a:t>
            </a:r>
            <a:r>
              <a:rPr lang="en-US" sz="1400" dirty="0" err="1" smtClean="0"/>
              <a:t>move_uploaded_file</a:t>
            </a:r>
            <a:r>
              <a:rPr lang="en-US" sz="1400" dirty="0" smtClean="0"/>
              <a:t>($_FILES[</a:t>
            </a:r>
            <a:r>
              <a:rPr lang="en-US" sz="1400" dirty="0" smtClean="0"/>
              <a:t>'faces'][</a:t>
            </a:r>
            <a:r>
              <a:rPr lang="en-US" sz="1400" dirty="0" smtClean="0"/>
              <a:t>'</a:t>
            </a:r>
            <a:r>
              <a:rPr lang="en-US" sz="1400" dirty="0" err="1" smtClean="0"/>
              <a:t>tmp_name</a:t>
            </a:r>
            <a:r>
              <a:rPr lang="en-US" sz="1400" dirty="0" smtClean="0"/>
              <a:t>'], $</a:t>
            </a:r>
            <a:r>
              <a:rPr lang="en-US" sz="1400" dirty="0" err="1" smtClean="0"/>
              <a:t>uploadfile</a:t>
            </a:r>
            <a:r>
              <a:rPr lang="en-US" sz="1400" dirty="0" smtClean="0"/>
              <a:t>)) </a:t>
            </a:r>
            <a:br>
              <a:rPr lang="en-US" sz="1400" dirty="0" smtClean="0"/>
            </a:br>
            <a:r>
              <a:rPr lang="en-US" sz="1400" dirty="0" smtClean="0"/>
              <a:t>    	echo "</a:t>
            </a:r>
            <a:r>
              <a:rPr lang="ru-RU" sz="1400" dirty="0" smtClean="0"/>
              <a:t>Файл корректен и был успешно загружен.</a:t>
            </a:r>
            <a:r>
              <a:rPr lang="en-US" sz="1400" dirty="0" smtClean="0"/>
              <a:t>";</a:t>
            </a:r>
          </a:p>
          <a:p>
            <a:pPr lvl="2">
              <a:buNone/>
            </a:pPr>
            <a:r>
              <a:rPr lang="en-US" sz="1400" dirty="0" smtClean="0"/>
              <a:t>	else</a:t>
            </a:r>
            <a:br>
              <a:rPr lang="en-US" sz="1400" dirty="0" smtClean="0"/>
            </a:br>
            <a:r>
              <a:rPr lang="en-US" sz="1400" dirty="0" smtClean="0"/>
              <a:t>	echo "</a:t>
            </a:r>
            <a:r>
              <a:rPr lang="ru-RU" sz="1400" dirty="0" smtClean="0"/>
              <a:t>Возможная атака с помощью файловой загрузки!</a:t>
            </a:r>
            <a:r>
              <a:rPr lang="en-US" sz="1400" dirty="0" smtClean="0"/>
              <a:t>";</a:t>
            </a:r>
          </a:p>
          <a:p>
            <a:pPr lvl="2">
              <a:buNone/>
            </a:pPr>
            <a:r>
              <a:rPr lang="en-US" sz="1400" dirty="0" smtClean="0"/>
              <a:t>	}</a:t>
            </a:r>
          </a:p>
          <a:p>
            <a:pPr lvl="2">
              <a:buNone/>
            </a:pPr>
            <a:r>
              <a:rPr lang="en-US" sz="1400" dirty="0" smtClean="0"/>
              <a:t>}</a:t>
            </a:r>
          </a:p>
          <a:p>
            <a:pPr>
              <a:buNone/>
            </a:pPr>
            <a:r>
              <a:rPr lang="en-US" sz="1400" dirty="0" smtClean="0">
                <a:solidFill>
                  <a:srgbClr val="FF0000"/>
                </a:solidFill>
              </a:rPr>
              <a:t>?&gt;</a:t>
            </a:r>
            <a:endParaRPr lang="ru-RU" sz="1400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Форма в </a:t>
            </a:r>
            <a:r>
              <a:rPr lang="en-US" dirty="0" smtClean="0"/>
              <a:t>HTML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&lt;</a:t>
            </a:r>
            <a:r>
              <a:rPr lang="en-US" dirty="0" smtClean="0"/>
              <a:t>form action=“index.php” method=“POST” name=“</a:t>
            </a:r>
            <a:r>
              <a:rPr lang="en-US" dirty="0" err="1" smtClean="0"/>
              <a:t>myform</a:t>
            </a:r>
            <a:r>
              <a:rPr lang="en-US" dirty="0" smtClean="0"/>
              <a:t>” </a:t>
            </a:r>
            <a:r>
              <a:rPr lang="en-US" dirty="0" err="1" smtClean="0"/>
              <a:t>enctype</a:t>
            </a:r>
            <a:r>
              <a:rPr lang="en-US" dirty="0" smtClean="0"/>
              <a:t>=“</a:t>
            </a:r>
            <a:r>
              <a:rPr lang="en-US" dirty="0" smtClean="0"/>
              <a:t>multipart/form-data</a:t>
            </a:r>
            <a:r>
              <a:rPr lang="en-US" dirty="0" smtClean="0"/>
              <a:t>”&gt;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&lt;input …&gt;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&lt;select …&gt;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&lt;</a:t>
            </a:r>
            <a:r>
              <a:rPr lang="en-US" dirty="0" err="1" smtClean="0"/>
              <a:t>textarea</a:t>
            </a:r>
            <a:r>
              <a:rPr lang="en-US" dirty="0" smtClean="0"/>
              <a:t> …&gt;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&lt;button …&gt;</a:t>
            </a:r>
          </a:p>
          <a:p>
            <a:pPr>
              <a:buNone/>
            </a:pPr>
            <a:r>
              <a:rPr lang="en-US" dirty="0" smtClean="0"/>
              <a:t>&lt;/form&gt;</a:t>
            </a: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Обработка нажатия кнопки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b="1" i="1" dirty="0" smtClean="0"/>
              <a:t>HTML</a:t>
            </a:r>
            <a:r>
              <a:rPr lang="ru-RU" b="1" i="1" dirty="0" smtClean="0"/>
              <a:t>: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 &lt;form </a:t>
            </a:r>
            <a:r>
              <a:rPr lang="en-US" dirty="0" smtClean="0"/>
              <a:t>action=</a:t>
            </a:r>
            <a:r>
              <a:rPr lang="en-US" dirty="0" smtClean="0"/>
              <a:t> </a:t>
            </a:r>
            <a:r>
              <a:rPr lang="en-US" dirty="0" smtClean="0"/>
              <a:t>"action.php" </a:t>
            </a:r>
            <a:r>
              <a:rPr lang="en-US" dirty="0" smtClean="0"/>
              <a:t>method="get"&gt; 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	</a:t>
            </a:r>
            <a:r>
              <a:rPr lang="ru-RU" dirty="0" smtClean="0"/>
              <a:t>	</a:t>
            </a:r>
            <a:r>
              <a:rPr lang="en-US" dirty="0" smtClean="0"/>
              <a:t>&lt;</a:t>
            </a:r>
            <a:r>
              <a:rPr lang="en-US" dirty="0" smtClean="0"/>
              <a:t>label for="GET-name"&gt;Name:&lt;/label&gt; </a:t>
            </a:r>
            <a:r>
              <a:rPr lang="en-US" dirty="0" smtClean="0"/>
              <a:t>	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	&lt;</a:t>
            </a:r>
            <a:r>
              <a:rPr lang="en-US" dirty="0" smtClean="0"/>
              <a:t>input id="GET-name" type="text" name</a:t>
            </a:r>
            <a:r>
              <a:rPr lang="en-US" dirty="0" smtClean="0"/>
              <a:t>=“input-name</a:t>
            </a:r>
            <a:r>
              <a:rPr lang="en-US" dirty="0" smtClean="0"/>
              <a:t>"&gt;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	&lt;</a:t>
            </a:r>
            <a:r>
              <a:rPr lang="en-US" dirty="0" smtClean="0"/>
              <a:t>input type="</a:t>
            </a:r>
            <a:r>
              <a:rPr lang="en-US" dirty="0" smtClean="0"/>
              <a:t>submit“ name=“submit-form” </a:t>
            </a:r>
            <a:r>
              <a:rPr lang="en-US" dirty="0" smtClean="0"/>
              <a:t>value="Save"&gt;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&lt;/</a:t>
            </a:r>
            <a:r>
              <a:rPr lang="en-US" dirty="0" smtClean="0"/>
              <a:t>form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b="1" i="1" dirty="0" smtClean="0"/>
              <a:t>a</a:t>
            </a:r>
            <a:r>
              <a:rPr lang="en-US" b="1" i="1" dirty="0" smtClean="0"/>
              <a:t>ction.php: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&lt;?</a:t>
            </a:r>
          </a:p>
          <a:p>
            <a:pPr>
              <a:buNone/>
            </a:pPr>
            <a:r>
              <a:rPr lang="en-US" dirty="0" smtClean="0"/>
              <a:t>If(</a:t>
            </a:r>
            <a:r>
              <a:rPr lang="en-US" dirty="0" err="1" smtClean="0"/>
              <a:t>isset</a:t>
            </a:r>
            <a:r>
              <a:rPr lang="en-US" dirty="0" smtClean="0"/>
              <a:t>($_GET[“</a:t>
            </a:r>
            <a:r>
              <a:rPr lang="en-US" dirty="0" smtClean="0"/>
              <a:t>submit-form</a:t>
            </a:r>
            <a:r>
              <a:rPr lang="en-US" dirty="0" smtClean="0"/>
              <a:t>”]))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echo $_GET[“</a:t>
            </a:r>
            <a:r>
              <a:rPr lang="en-US" dirty="0" smtClean="0"/>
              <a:t>input-name</a:t>
            </a:r>
            <a:r>
              <a:rPr lang="en-US" dirty="0" smtClean="0"/>
              <a:t>”];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}</a:t>
            </a:r>
            <a:endParaRPr lang="en-US" dirty="0" smtClean="0"/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?&gt;</a:t>
            </a:r>
            <a:endParaRPr lang="ru-RU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Обработка текстовых полей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b="1" i="1" dirty="0" smtClean="0"/>
              <a:t>HTML</a:t>
            </a:r>
            <a:r>
              <a:rPr lang="ru-RU" b="1" i="1" dirty="0" smtClean="0"/>
              <a:t>: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 &lt;form action= "action.php" method="get"&gt; 	</a:t>
            </a:r>
          </a:p>
          <a:p>
            <a:pPr>
              <a:buNone/>
            </a:pPr>
            <a:r>
              <a:rPr lang="en-US" dirty="0" smtClean="0"/>
              <a:t>		&lt;input id="GET-name" type="text" name</a:t>
            </a:r>
            <a:r>
              <a:rPr lang="en-US" dirty="0" smtClean="0"/>
              <a:t>=“FIO"&gt;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	</a:t>
            </a:r>
            <a:r>
              <a:rPr lang="ru-RU" dirty="0" smtClean="0"/>
              <a:t>	</a:t>
            </a:r>
            <a:r>
              <a:rPr lang="en-US" dirty="0" smtClean="0"/>
              <a:t>&lt;</a:t>
            </a:r>
            <a:r>
              <a:rPr lang="en-US" dirty="0" err="1" smtClean="0"/>
              <a:t>textarea</a:t>
            </a:r>
            <a:r>
              <a:rPr lang="en-US" dirty="0" smtClean="0"/>
              <a:t> name=“comment”&gt; &lt;/</a:t>
            </a:r>
            <a:r>
              <a:rPr lang="en-US" dirty="0" err="1" smtClean="0"/>
              <a:t>textarea</a:t>
            </a:r>
            <a:r>
              <a:rPr lang="en-US" dirty="0" smtClean="0"/>
              <a:t>&gt;</a:t>
            </a:r>
            <a:r>
              <a:rPr lang="en-US" dirty="0" smtClean="0"/>
              <a:t>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	&lt;input type="submit“ name=“submit-form” value="Save"&gt; </a:t>
            </a:r>
          </a:p>
          <a:p>
            <a:pPr>
              <a:buNone/>
            </a:pPr>
            <a:r>
              <a:rPr lang="en-US" dirty="0" smtClean="0"/>
              <a:t>	&lt;/form&gt;</a:t>
            </a:r>
          </a:p>
          <a:p>
            <a:pPr>
              <a:buNone/>
            </a:pPr>
            <a:r>
              <a:rPr lang="en-US" b="1" i="1" dirty="0" smtClean="0"/>
              <a:t>action.php: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&lt;?</a:t>
            </a:r>
          </a:p>
          <a:p>
            <a:pPr>
              <a:buNone/>
            </a:pPr>
            <a:r>
              <a:rPr lang="en-US" dirty="0" smtClean="0"/>
              <a:t>If(</a:t>
            </a:r>
            <a:r>
              <a:rPr lang="en-US" dirty="0" err="1" smtClean="0"/>
              <a:t>isset</a:t>
            </a:r>
            <a:r>
              <a:rPr lang="en-US" dirty="0" smtClean="0"/>
              <a:t>($_GET[“submit-form”]))</a:t>
            </a:r>
          </a:p>
          <a:p>
            <a:pPr>
              <a:buNone/>
            </a:pPr>
            <a:r>
              <a:rPr lang="en-US" dirty="0" smtClean="0"/>
              <a:t>	{</a:t>
            </a:r>
          </a:p>
          <a:p>
            <a:pPr>
              <a:buNone/>
            </a:pPr>
            <a:r>
              <a:rPr lang="en-US" dirty="0" smtClean="0"/>
              <a:t>	echo </a:t>
            </a:r>
            <a:r>
              <a:rPr lang="en-US" dirty="0" smtClean="0"/>
              <a:t>“</a:t>
            </a:r>
            <a:r>
              <a:rPr lang="ru-RU" dirty="0" smtClean="0"/>
              <a:t>Имя: </a:t>
            </a:r>
            <a:r>
              <a:rPr lang="en-US" dirty="0" smtClean="0"/>
              <a:t>”</a:t>
            </a:r>
            <a:r>
              <a:rPr lang="ru-RU" dirty="0" smtClean="0"/>
              <a:t>. </a:t>
            </a:r>
            <a:r>
              <a:rPr lang="en-US" dirty="0" smtClean="0"/>
              <a:t>$_</a:t>
            </a:r>
            <a:r>
              <a:rPr lang="en-US" dirty="0" smtClean="0"/>
              <a:t>GET</a:t>
            </a:r>
            <a:r>
              <a:rPr lang="en-US" dirty="0" smtClean="0"/>
              <a:t>[“FIO”].”&lt;</a:t>
            </a:r>
            <a:r>
              <a:rPr lang="en-US" dirty="0" err="1" smtClean="0"/>
              <a:t>br</a:t>
            </a:r>
            <a:r>
              <a:rPr lang="en-US" dirty="0" smtClean="0"/>
              <a:t>/&gt;”;</a:t>
            </a:r>
          </a:p>
          <a:p>
            <a:pPr>
              <a:buNone/>
            </a:pPr>
            <a:r>
              <a:rPr lang="en-US" dirty="0" smtClean="0"/>
              <a:t>	echo “</a:t>
            </a:r>
            <a:r>
              <a:rPr lang="ru-RU" dirty="0" smtClean="0"/>
              <a:t>Комментарий: </a:t>
            </a:r>
            <a:r>
              <a:rPr lang="en-US" dirty="0" smtClean="0"/>
              <a:t>”</a:t>
            </a:r>
            <a:r>
              <a:rPr lang="ru-RU" dirty="0" smtClean="0"/>
              <a:t>. </a:t>
            </a:r>
            <a:r>
              <a:rPr lang="en-US" dirty="0" smtClean="0"/>
              <a:t>$_GET</a:t>
            </a:r>
            <a:r>
              <a:rPr lang="en-US" dirty="0" smtClean="0"/>
              <a:t>[“</a:t>
            </a:r>
            <a:r>
              <a:rPr lang="en-US" dirty="0" smtClean="0"/>
              <a:t>comment</a:t>
            </a:r>
            <a:r>
              <a:rPr lang="en-US" dirty="0" smtClean="0"/>
              <a:t>”].”&lt;</a:t>
            </a:r>
            <a:r>
              <a:rPr lang="en-US" dirty="0" err="1" smtClean="0"/>
              <a:t>br</a:t>
            </a:r>
            <a:r>
              <a:rPr lang="en-US" dirty="0" smtClean="0"/>
              <a:t>/&gt;”;</a:t>
            </a:r>
          </a:p>
          <a:p>
            <a:pPr>
              <a:buNone/>
            </a:pPr>
            <a:r>
              <a:rPr lang="en-US" dirty="0" smtClean="0"/>
              <a:t>	}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?&gt;</a:t>
            </a:r>
            <a:endParaRPr lang="ru-RU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Обработка </a:t>
            </a:r>
            <a:r>
              <a:rPr lang="en-US" dirty="0" smtClean="0"/>
              <a:t>input[type=‘radio’]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b="1" i="1" dirty="0" smtClean="0"/>
              <a:t>HTML</a:t>
            </a:r>
            <a:r>
              <a:rPr lang="ru-RU" b="1" i="1" dirty="0" smtClean="0"/>
              <a:t>: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 &lt;form action= "action.php" method="get"&gt; 	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ru-RU" dirty="0" smtClean="0"/>
              <a:t> </a:t>
            </a:r>
            <a:r>
              <a:rPr lang="en-US" dirty="0" smtClean="0"/>
              <a:t>&lt;</a:t>
            </a:r>
            <a:r>
              <a:rPr lang="en-US" dirty="0" smtClean="0"/>
              <a:t>input </a:t>
            </a:r>
            <a:r>
              <a:rPr lang="en-US" dirty="0" smtClean="0"/>
              <a:t>type=“radio" </a:t>
            </a:r>
            <a:r>
              <a:rPr lang="en-US" dirty="0" smtClean="0"/>
              <a:t>name</a:t>
            </a:r>
            <a:r>
              <a:rPr lang="en-US" dirty="0" smtClean="0"/>
              <a:t>=“sex“ value=“</a:t>
            </a:r>
            <a:r>
              <a:rPr lang="ru-RU" dirty="0" smtClean="0"/>
              <a:t>Мужской</a:t>
            </a:r>
            <a:r>
              <a:rPr lang="en-US" dirty="0" smtClean="0"/>
              <a:t>”&gt;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		</a:t>
            </a:r>
            <a:r>
              <a:rPr lang="en-US" dirty="0" smtClean="0">
                <a:solidFill>
                  <a:srgbClr val="00B050"/>
                </a:solidFill>
              </a:rPr>
              <a:t> &lt;input </a:t>
            </a:r>
            <a:r>
              <a:rPr lang="en-US" dirty="0" smtClean="0">
                <a:solidFill>
                  <a:srgbClr val="00B050"/>
                </a:solidFill>
              </a:rPr>
              <a:t>type</a:t>
            </a:r>
            <a:r>
              <a:rPr lang="en-US" dirty="0" smtClean="0">
                <a:solidFill>
                  <a:srgbClr val="00B050"/>
                </a:solidFill>
              </a:rPr>
              <a:t>=“radio" name=“sex“ value</a:t>
            </a:r>
            <a:r>
              <a:rPr lang="en-US" dirty="0" smtClean="0">
                <a:solidFill>
                  <a:srgbClr val="00B050"/>
                </a:solidFill>
              </a:rPr>
              <a:t>=“</a:t>
            </a:r>
            <a:r>
              <a:rPr lang="ru-RU" dirty="0" smtClean="0">
                <a:solidFill>
                  <a:srgbClr val="00B050"/>
                </a:solidFill>
              </a:rPr>
              <a:t>Женский</a:t>
            </a:r>
            <a:r>
              <a:rPr lang="en-US" dirty="0" smtClean="0">
                <a:solidFill>
                  <a:srgbClr val="00B050"/>
                </a:solidFill>
              </a:rPr>
              <a:t>”&gt;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	 &lt;input </a:t>
            </a:r>
            <a:r>
              <a:rPr lang="en-US" dirty="0" smtClean="0"/>
              <a:t>type</a:t>
            </a:r>
            <a:r>
              <a:rPr lang="en-US" dirty="0" smtClean="0"/>
              <a:t>=“radio" name=“sex“ value</a:t>
            </a:r>
            <a:r>
              <a:rPr lang="en-US" dirty="0" smtClean="0"/>
              <a:t>=“</a:t>
            </a:r>
            <a:r>
              <a:rPr lang="ru-RU" dirty="0" smtClean="0"/>
              <a:t>Другой</a:t>
            </a:r>
            <a:r>
              <a:rPr lang="en-US" dirty="0" smtClean="0"/>
              <a:t>”&gt;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	&lt;input type="submit“ name=“submit-form” value="Save"&gt; </a:t>
            </a:r>
          </a:p>
          <a:p>
            <a:pPr>
              <a:buNone/>
            </a:pPr>
            <a:r>
              <a:rPr lang="en-US" dirty="0" smtClean="0"/>
              <a:t>	&lt;/form&gt;</a:t>
            </a:r>
          </a:p>
          <a:p>
            <a:pPr>
              <a:buNone/>
            </a:pPr>
            <a:r>
              <a:rPr lang="en-US" b="1" i="1" dirty="0" smtClean="0"/>
              <a:t>action.php: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&lt;?</a:t>
            </a:r>
          </a:p>
          <a:p>
            <a:pPr>
              <a:buNone/>
            </a:pPr>
            <a:r>
              <a:rPr lang="en-US" dirty="0" smtClean="0"/>
              <a:t>If(</a:t>
            </a:r>
            <a:r>
              <a:rPr lang="en-US" dirty="0" err="1" smtClean="0"/>
              <a:t>isset</a:t>
            </a:r>
            <a:r>
              <a:rPr lang="en-US" dirty="0" smtClean="0"/>
              <a:t>($_GET[“submit-form”]))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	If(</a:t>
            </a:r>
            <a:r>
              <a:rPr lang="en-US" dirty="0" err="1" smtClean="0"/>
              <a:t>isset</a:t>
            </a:r>
            <a:r>
              <a:rPr lang="en-US" dirty="0" smtClean="0"/>
              <a:t>(</a:t>
            </a:r>
            <a:r>
              <a:rPr lang="en-US" dirty="0" smtClean="0"/>
              <a:t>($_GET</a:t>
            </a:r>
            <a:r>
              <a:rPr lang="en-US" dirty="0" smtClean="0"/>
              <a:t>[“</a:t>
            </a:r>
            <a:r>
              <a:rPr lang="en-US" dirty="0" smtClean="0"/>
              <a:t>sex</a:t>
            </a:r>
            <a:r>
              <a:rPr lang="en-US" dirty="0" smtClean="0"/>
              <a:t>”]))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	echo “</a:t>
            </a:r>
            <a:r>
              <a:rPr lang="ru-RU" dirty="0" smtClean="0"/>
              <a:t>Пол: </a:t>
            </a:r>
            <a:r>
              <a:rPr lang="en-US" dirty="0" smtClean="0"/>
              <a:t>”</a:t>
            </a:r>
            <a:r>
              <a:rPr lang="ru-RU" dirty="0" smtClean="0"/>
              <a:t>. </a:t>
            </a:r>
            <a:r>
              <a:rPr lang="en-US" dirty="0" smtClean="0"/>
              <a:t>$_GET</a:t>
            </a:r>
            <a:r>
              <a:rPr lang="en-US" dirty="0" smtClean="0"/>
              <a:t>[“</a:t>
            </a:r>
            <a:r>
              <a:rPr lang="en-US" dirty="0" smtClean="0"/>
              <a:t>sex</a:t>
            </a:r>
            <a:r>
              <a:rPr lang="en-US" dirty="0" smtClean="0"/>
              <a:t>”].”&lt;</a:t>
            </a:r>
            <a:r>
              <a:rPr lang="en-US" dirty="0" err="1" smtClean="0"/>
              <a:t>br</a:t>
            </a:r>
            <a:r>
              <a:rPr lang="en-US" dirty="0" smtClean="0"/>
              <a:t>/&gt;”;</a:t>
            </a:r>
            <a:r>
              <a:rPr lang="ru-RU" dirty="0" smtClean="0"/>
              <a:t> // Пол</a:t>
            </a:r>
            <a:r>
              <a:rPr lang="en-US" dirty="0" smtClean="0"/>
              <a:t>:</a:t>
            </a:r>
            <a:r>
              <a:rPr lang="ru-RU" dirty="0" smtClean="0"/>
              <a:t> Женский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}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?&gt;</a:t>
            </a:r>
            <a:endParaRPr lang="ru-RU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Обработка </a:t>
            </a:r>
            <a:r>
              <a:rPr lang="en-US" dirty="0" smtClean="0"/>
              <a:t>input[type</a:t>
            </a:r>
            <a:r>
              <a:rPr lang="en-US" dirty="0" smtClean="0"/>
              <a:t>=‘checkbox’]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b="1" i="1" dirty="0" smtClean="0"/>
              <a:t>HTML</a:t>
            </a:r>
            <a:r>
              <a:rPr lang="ru-RU" b="1" i="1" dirty="0" smtClean="0"/>
              <a:t>: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 &lt;form action= "action.php" method="get"&gt; 	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ru-RU" dirty="0" smtClean="0"/>
              <a:t> </a:t>
            </a:r>
            <a:r>
              <a:rPr lang="en-US" dirty="0" smtClean="0"/>
              <a:t>&lt;input type</a:t>
            </a:r>
            <a:r>
              <a:rPr lang="en-US" dirty="0" smtClean="0"/>
              <a:t>=“checkbox" </a:t>
            </a:r>
            <a:r>
              <a:rPr lang="en-US" dirty="0" smtClean="0"/>
              <a:t>name</a:t>
            </a:r>
            <a:r>
              <a:rPr lang="en-US" dirty="0" smtClean="0"/>
              <a:t>=“</a:t>
            </a:r>
            <a:r>
              <a:rPr lang="en-US" dirty="0" err="1" smtClean="0"/>
              <a:t>isrobot</a:t>
            </a:r>
            <a:r>
              <a:rPr lang="en-US" dirty="0" smtClean="0"/>
              <a:t>“ </a:t>
            </a:r>
            <a:r>
              <a:rPr lang="en-US" dirty="0" smtClean="0"/>
              <a:t>value</a:t>
            </a:r>
            <a:r>
              <a:rPr lang="en-US" dirty="0" smtClean="0"/>
              <a:t>=“</a:t>
            </a:r>
            <a:r>
              <a:rPr lang="ru-RU" dirty="0" smtClean="0"/>
              <a:t>Нет</a:t>
            </a:r>
            <a:r>
              <a:rPr lang="en-US" dirty="0" smtClean="0"/>
              <a:t>”&gt;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		&lt;input type="submit“ name=“submit-form” value="Save"&gt; </a:t>
            </a:r>
          </a:p>
          <a:p>
            <a:pPr>
              <a:buNone/>
            </a:pPr>
            <a:r>
              <a:rPr lang="en-US" dirty="0" smtClean="0"/>
              <a:t>	&lt;/form&gt;</a:t>
            </a:r>
          </a:p>
          <a:p>
            <a:pPr>
              <a:buNone/>
            </a:pPr>
            <a:r>
              <a:rPr lang="en-US" b="1" i="1" dirty="0" smtClean="0"/>
              <a:t>action.php: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&lt;?</a:t>
            </a:r>
          </a:p>
          <a:p>
            <a:pPr>
              <a:buNone/>
            </a:pPr>
            <a:r>
              <a:rPr lang="en-US" dirty="0" smtClean="0"/>
              <a:t>If(</a:t>
            </a:r>
            <a:r>
              <a:rPr lang="en-US" dirty="0" err="1" smtClean="0"/>
              <a:t>isset</a:t>
            </a:r>
            <a:r>
              <a:rPr lang="en-US" dirty="0" smtClean="0"/>
              <a:t>($_GET[“submit-form”]))</a:t>
            </a:r>
          </a:p>
          <a:p>
            <a:pPr>
              <a:buNone/>
            </a:pPr>
            <a:r>
              <a:rPr lang="en-US" dirty="0" smtClean="0"/>
              <a:t>	{</a:t>
            </a:r>
          </a:p>
          <a:p>
            <a:pPr>
              <a:buNone/>
            </a:pPr>
            <a:r>
              <a:rPr lang="en-US" dirty="0" smtClean="0"/>
              <a:t>	If(</a:t>
            </a:r>
            <a:r>
              <a:rPr lang="en-US" dirty="0" err="1" smtClean="0"/>
              <a:t>isset</a:t>
            </a:r>
            <a:r>
              <a:rPr lang="en-US" dirty="0" smtClean="0"/>
              <a:t>($_</a:t>
            </a:r>
            <a:r>
              <a:rPr lang="en-US" dirty="0" smtClean="0"/>
              <a:t>GET</a:t>
            </a:r>
            <a:r>
              <a:rPr lang="en-US" dirty="0" smtClean="0"/>
              <a:t>[“</a:t>
            </a:r>
            <a:r>
              <a:rPr lang="en-US" dirty="0" err="1" smtClean="0"/>
              <a:t>isrobot</a:t>
            </a:r>
            <a:r>
              <a:rPr lang="en-US" dirty="0" smtClean="0"/>
              <a:t>”]))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	echo </a:t>
            </a:r>
            <a:r>
              <a:rPr lang="en-US" dirty="0" smtClean="0"/>
              <a:t>“</a:t>
            </a:r>
            <a:r>
              <a:rPr lang="ru-RU" dirty="0" smtClean="0"/>
              <a:t>Я не Робот.</a:t>
            </a:r>
            <a:r>
              <a:rPr lang="en-US" dirty="0" smtClean="0"/>
              <a:t>”;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	</a:t>
            </a:r>
            <a:r>
              <a:rPr lang="en-US" dirty="0" smtClean="0"/>
              <a:t>else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	</a:t>
            </a:r>
            <a:r>
              <a:rPr lang="en-US" dirty="0" smtClean="0"/>
              <a:t> echo “</a:t>
            </a:r>
            <a:r>
              <a:rPr lang="ru-RU" dirty="0" smtClean="0"/>
              <a:t>Я </a:t>
            </a:r>
            <a:r>
              <a:rPr lang="ru-RU" dirty="0" smtClean="0"/>
              <a:t>Робот</a:t>
            </a:r>
            <a:r>
              <a:rPr lang="en-US" dirty="0" smtClean="0"/>
              <a:t>.”;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}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?&gt;</a:t>
            </a:r>
            <a:endParaRPr lang="ru-RU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Обработка </a:t>
            </a:r>
            <a:r>
              <a:rPr lang="en-US" dirty="0" smtClean="0"/>
              <a:t>input[type=‘checkbox’]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b="1" i="1" dirty="0" smtClean="0"/>
              <a:t>HTML</a:t>
            </a:r>
            <a:r>
              <a:rPr lang="ru-RU" b="1" i="1" dirty="0" smtClean="0"/>
              <a:t>: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 &lt;form action= "action.php" method="get"&gt; 	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ru-RU" dirty="0" smtClean="0"/>
              <a:t> </a:t>
            </a:r>
            <a:r>
              <a:rPr lang="en-US" dirty="0" smtClean="0"/>
              <a:t>&lt;input type</a:t>
            </a:r>
            <a:r>
              <a:rPr lang="en-US" dirty="0" smtClean="0"/>
              <a:t>=“checkbox" </a:t>
            </a:r>
            <a:r>
              <a:rPr lang="en-US" dirty="0" smtClean="0"/>
              <a:t>name</a:t>
            </a:r>
            <a:r>
              <a:rPr lang="en-US" dirty="0" smtClean="0"/>
              <a:t>=“hobby[]“ </a:t>
            </a:r>
            <a:r>
              <a:rPr lang="en-US" dirty="0" smtClean="0"/>
              <a:t>value</a:t>
            </a:r>
            <a:r>
              <a:rPr lang="en-US" dirty="0" smtClean="0"/>
              <a:t>=“</a:t>
            </a:r>
            <a:r>
              <a:rPr lang="ru-RU" dirty="0" smtClean="0"/>
              <a:t>Лепка</a:t>
            </a:r>
            <a:r>
              <a:rPr lang="en-US" dirty="0" smtClean="0"/>
              <a:t>”&gt;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		</a:t>
            </a:r>
            <a:r>
              <a:rPr lang="en-US" dirty="0" smtClean="0">
                <a:solidFill>
                  <a:srgbClr val="00B050"/>
                </a:solidFill>
              </a:rPr>
              <a:t> &lt;input type</a:t>
            </a:r>
            <a:r>
              <a:rPr lang="en-US" dirty="0" smtClean="0">
                <a:solidFill>
                  <a:srgbClr val="00B050"/>
                </a:solidFill>
              </a:rPr>
              <a:t>=“checkbox" </a:t>
            </a:r>
            <a:r>
              <a:rPr lang="en-US" dirty="0" smtClean="0">
                <a:solidFill>
                  <a:srgbClr val="00B050"/>
                </a:solidFill>
              </a:rPr>
              <a:t>name</a:t>
            </a:r>
            <a:r>
              <a:rPr lang="en-US" dirty="0" smtClean="0">
                <a:solidFill>
                  <a:srgbClr val="00B050"/>
                </a:solidFill>
              </a:rPr>
              <a:t>=“hobby[]“ </a:t>
            </a:r>
            <a:r>
              <a:rPr lang="en-US" dirty="0" smtClean="0">
                <a:solidFill>
                  <a:srgbClr val="00B050"/>
                </a:solidFill>
              </a:rPr>
              <a:t>value</a:t>
            </a:r>
            <a:r>
              <a:rPr lang="en-US" dirty="0" smtClean="0">
                <a:solidFill>
                  <a:srgbClr val="00B050"/>
                </a:solidFill>
              </a:rPr>
              <a:t>=“</a:t>
            </a:r>
            <a:r>
              <a:rPr lang="ru-RU" dirty="0" smtClean="0">
                <a:solidFill>
                  <a:srgbClr val="00B050"/>
                </a:solidFill>
              </a:rPr>
              <a:t>Вязание</a:t>
            </a:r>
            <a:r>
              <a:rPr lang="en-US" dirty="0" smtClean="0">
                <a:solidFill>
                  <a:srgbClr val="00B050"/>
                </a:solidFill>
              </a:rPr>
              <a:t>”&gt;</a:t>
            </a:r>
            <a:endParaRPr lang="en-US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smtClean="0">
                <a:solidFill>
                  <a:srgbClr val="00B050"/>
                </a:solidFill>
              </a:rPr>
              <a:t> &lt;input type</a:t>
            </a:r>
            <a:r>
              <a:rPr lang="en-US" dirty="0" smtClean="0">
                <a:solidFill>
                  <a:srgbClr val="00B050"/>
                </a:solidFill>
              </a:rPr>
              <a:t>=“checkbox" </a:t>
            </a:r>
            <a:r>
              <a:rPr lang="en-US" dirty="0" smtClean="0">
                <a:solidFill>
                  <a:srgbClr val="00B050"/>
                </a:solidFill>
              </a:rPr>
              <a:t>name</a:t>
            </a:r>
            <a:r>
              <a:rPr lang="en-US" dirty="0" smtClean="0">
                <a:solidFill>
                  <a:srgbClr val="00B050"/>
                </a:solidFill>
              </a:rPr>
              <a:t>=“hobby[]“ </a:t>
            </a:r>
            <a:r>
              <a:rPr lang="en-US" dirty="0" smtClean="0">
                <a:solidFill>
                  <a:srgbClr val="00B050"/>
                </a:solidFill>
              </a:rPr>
              <a:t>value</a:t>
            </a:r>
            <a:r>
              <a:rPr lang="en-US" dirty="0" smtClean="0">
                <a:solidFill>
                  <a:srgbClr val="00B050"/>
                </a:solidFill>
              </a:rPr>
              <a:t>=“</a:t>
            </a:r>
            <a:r>
              <a:rPr lang="ru-RU" dirty="0" smtClean="0">
                <a:solidFill>
                  <a:srgbClr val="00B050"/>
                </a:solidFill>
              </a:rPr>
              <a:t>Шитье</a:t>
            </a:r>
            <a:r>
              <a:rPr lang="en-US" dirty="0" smtClean="0">
                <a:solidFill>
                  <a:srgbClr val="00B050"/>
                </a:solidFill>
              </a:rPr>
              <a:t>”&gt;</a:t>
            </a:r>
            <a:endParaRPr lang="en-US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dirty="0" smtClean="0"/>
              <a:t>		&lt;input type="submit“ name=“submit-form” value="Save"&gt; </a:t>
            </a:r>
          </a:p>
          <a:p>
            <a:pPr>
              <a:buNone/>
            </a:pPr>
            <a:r>
              <a:rPr lang="en-US" dirty="0" smtClean="0"/>
              <a:t>	&lt;/form&gt;</a:t>
            </a:r>
          </a:p>
          <a:p>
            <a:pPr>
              <a:buNone/>
            </a:pPr>
            <a:r>
              <a:rPr lang="en-US" b="1" i="1" dirty="0" smtClean="0"/>
              <a:t>action.php: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&lt;?</a:t>
            </a:r>
          </a:p>
          <a:p>
            <a:pPr>
              <a:buNone/>
            </a:pPr>
            <a:r>
              <a:rPr lang="en-US" dirty="0" smtClean="0"/>
              <a:t>If(</a:t>
            </a:r>
            <a:r>
              <a:rPr lang="en-US" dirty="0" err="1" smtClean="0"/>
              <a:t>isset</a:t>
            </a:r>
            <a:r>
              <a:rPr lang="en-US" dirty="0" smtClean="0"/>
              <a:t>($_GET[“submit-form”]))</a:t>
            </a:r>
          </a:p>
          <a:p>
            <a:pPr>
              <a:buNone/>
            </a:pPr>
            <a:r>
              <a:rPr lang="en-US" dirty="0" smtClean="0"/>
              <a:t>	{</a:t>
            </a:r>
          </a:p>
          <a:p>
            <a:pPr>
              <a:buNone/>
            </a:pPr>
            <a:r>
              <a:rPr lang="en-US" dirty="0" smtClean="0"/>
              <a:t>	If</a:t>
            </a:r>
            <a:r>
              <a:rPr lang="en-US" dirty="0" smtClean="0"/>
              <a:t>(!empty($_</a:t>
            </a:r>
            <a:r>
              <a:rPr lang="en-US" dirty="0" smtClean="0"/>
              <a:t>GET</a:t>
            </a:r>
            <a:r>
              <a:rPr lang="en-US" dirty="0" smtClean="0"/>
              <a:t>[“</a:t>
            </a:r>
            <a:r>
              <a:rPr lang="en-US" dirty="0" smtClean="0"/>
              <a:t>hobby</a:t>
            </a:r>
            <a:r>
              <a:rPr lang="en-US" dirty="0" smtClean="0"/>
              <a:t>”]))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foreach</a:t>
            </a:r>
            <a:r>
              <a:rPr lang="en-US" dirty="0" smtClean="0"/>
              <a:t>(</a:t>
            </a:r>
            <a:r>
              <a:rPr lang="en-US" dirty="0" smtClean="0"/>
              <a:t>$_GET[“hobby</a:t>
            </a:r>
            <a:r>
              <a:rPr lang="en-US" dirty="0" smtClean="0"/>
              <a:t>”] as $hobby)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	</a:t>
            </a:r>
            <a:r>
              <a:rPr lang="en-US" dirty="0" smtClean="0"/>
              <a:t> </a:t>
            </a:r>
            <a:r>
              <a:rPr lang="en-US" dirty="0" smtClean="0"/>
              <a:t>       echo </a:t>
            </a:r>
            <a:r>
              <a:rPr lang="en-US" dirty="0" smtClean="0"/>
              <a:t>$</a:t>
            </a:r>
            <a:r>
              <a:rPr lang="en-US" dirty="0" smtClean="0"/>
              <a:t>hobby.”&lt;</a:t>
            </a:r>
            <a:r>
              <a:rPr lang="en-US" dirty="0" err="1" smtClean="0"/>
              <a:t>br</a:t>
            </a:r>
            <a:r>
              <a:rPr lang="en-US" dirty="0" smtClean="0"/>
              <a:t>/&gt;”;  //</a:t>
            </a:r>
            <a:r>
              <a:rPr lang="ru-RU" dirty="0" smtClean="0"/>
              <a:t> </a:t>
            </a:r>
            <a:r>
              <a:rPr lang="ru-RU" dirty="0" smtClean="0"/>
              <a:t>Вязание</a:t>
            </a:r>
            <a:r>
              <a:rPr lang="en-US" dirty="0" smtClean="0"/>
              <a:t>&lt;</a:t>
            </a:r>
            <a:r>
              <a:rPr lang="en-US" dirty="0" err="1" smtClean="0"/>
              <a:t>br</a:t>
            </a:r>
            <a:r>
              <a:rPr lang="en-US" dirty="0" smtClean="0"/>
              <a:t>/&gt;</a:t>
            </a:r>
            <a:r>
              <a:rPr lang="ru-RU" dirty="0" smtClean="0"/>
              <a:t>Шитье</a:t>
            </a:r>
            <a:r>
              <a:rPr lang="en-US" dirty="0" smtClean="0"/>
              <a:t>&lt;</a:t>
            </a:r>
            <a:r>
              <a:rPr lang="en-US" dirty="0" err="1" smtClean="0"/>
              <a:t>br</a:t>
            </a:r>
            <a:r>
              <a:rPr lang="en-US" dirty="0" smtClean="0"/>
              <a:t>/&gt;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}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?&gt;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Обработка </a:t>
            </a:r>
            <a:r>
              <a:rPr lang="en-US" dirty="0" smtClean="0"/>
              <a:t>Select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en-US" sz="6400" b="1" i="1" dirty="0" smtClean="0"/>
              <a:t>HTML</a:t>
            </a:r>
            <a:r>
              <a:rPr lang="ru-RU" sz="6400" b="1" i="1" dirty="0" smtClean="0"/>
              <a:t>:</a:t>
            </a:r>
            <a:r>
              <a:rPr lang="ru-RU" sz="6400" dirty="0" smtClean="0"/>
              <a:t/>
            </a:r>
            <a:br>
              <a:rPr lang="ru-RU" sz="6400" dirty="0" smtClean="0"/>
            </a:br>
            <a:r>
              <a:rPr lang="en-US" sz="6400" dirty="0" smtClean="0"/>
              <a:t> &lt;form action= "action.php" method="get"&gt; 	</a:t>
            </a:r>
          </a:p>
          <a:p>
            <a:pPr>
              <a:buNone/>
            </a:pPr>
            <a:r>
              <a:rPr lang="en-US" sz="6400" dirty="0" smtClean="0"/>
              <a:t>		&lt;</a:t>
            </a:r>
            <a:r>
              <a:rPr lang="en-US" sz="6400" dirty="0" smtClean="0"/>
              <a:t>select name</a:t>
            </a:r>
            <a:r>
              <a:rPr lang="en-US" sz="6400" dirty="0" smtClean="0"/>
              <a:t>=“choice"&gt; </a:t>
            </a:r>
          </a:p>
          <a:p>
            <a:pPr>
              <a:buNone/>
            </a:pPr>
            <a:r>
              <a:rPr lang="en-US" sz="6400" dirty="0" smtClean="0"/>
              <a:t>	</a:t>
            </a:r>
            <a:r>
              <a:rPr lang="en-US" sz="6400" dirty="0" smtClean="0"/>
              <a:t>		&lt;</a:t>
            </a:r>
            <a:r>
              <a:rPr lang="en-US" sz="6400" dirty="0" smtClean="0"/>
              <a:t>option value</a:t>
            </a:r>
            <a:r>
              <a:rPr lang="en-US" sz="6400" dirty="0" smtClean="0"/>
              <a:t>="1</a:t>
            </a:r>
            <a:r>
              <a:rPr lang="en-US" sz="6400" dirty="0" smtClean="0"/>
              <a:t>"&gt;Value 1&lt;/option&gt; </a:t>
            </a:r>
            <a:endParaRPr lang="en-US" sz="6400" dirty="0" smtClean="0"/>
          </a:p>
          <a:p>
            <a:pPr>
              <a:buNone/>
            </a:pPr>
            <a:r>
              <a:rPr lang="en-US" sz="6400" dirty="0" smtClean="0"/>
              <a:t>	</a:t>
            </a:r>
            <a:r>
              <a:rPr lang="en-US" sz="6400" dirty="0" smtClean="0"/>
              <a:t>		</a:t>
            </a:r>
            <a:r>
              <a:rPr lang="en-US" sz="6400" dirty="0" smtClean="0">
                <a:solidFill>
                  <a:srgbClr val="00B050"/>
                </a:solidFill>
              </a:rPr>
              <a:t>&lt;</a:t>
            </a:r>
            <a:r>
              <a:rPr lang="en-US" sz="6400" dirty="0" smtClean="0">
                <a:solidFill>
                  <a:srgbClr val="00B050"/>
                </a:solidFill>
              </a:rPr>
              <a:t>option value</a:t>
            </a:r>
            <a:r>
              <a:rPr lang="en-US" sz="6400" dirty="0" smtClean="0">
                <a:solidFill>
                  <a:srgbClr val="00B050"/>
                </a:solidFill>
              </a:rPr>
              <a:t>="2</a:t>
            </a:r>
            <a:r>
              <a:rPr lang="en-US" sz="6400" dirty="0" smtClean="0">
                <a:solidFill>
                  <a:srgbClr val="00B050"/>
                </a:solidFill>
              </a:rPr>
              <a:t>" selected&gt;Value 2&lt;/option</a:t>
            </a:r>
            <a:r>
              <a:rPr lang="en-US" sz="6400" dirty="0" smtClean="0">
                <a:solidFill>
                  <a:srgbClr val="00B050"/>
                </a:solidFill>
              </a:rPr>
              <a:t>&gt;</a:t>
            </a:r>
          </a:p>
          <a:p>
            <a:pPr>
              <a:buNone/>
            </a:pPr>
            <a:r>
              <a:rPr lang="en-US" sz="6400" dirty="0" smtClean="0"/>
              <a:t>	</a:t>
            </a:r>
            <a:r>
              <a:rPr lang="en-US" sz="6400" dirty="0" smtClean="0"/>
              <a:t>		 </a:t>
            </a:r>
            <a:r>
              <a:rPr lang="en-US" sz="6400" dirty="0" smtClean="0"/>
              <a:t>&lt;option value</a:t>
            </a:r>
            <a:r>
              <a:rPr lang="en-US" sz="6400" dirty="0" smtClean="0"/>
              <a:t>="3</a:t>
            </a:r>
            <a:r>
              <a:rPr lang="en-US" sz="6400" dirty="0" smtClean="0"/>
              <a:t>"&gt;Value 3&lt;/option&gt; </a:t>
            </a:r>
            <a:endParaRPr lang="en-US" sz="6400" dirty="0" smtClean="0"/>
          </a:p>
          <a:p>
            <a:pPr>
              <a:buNone/>
            </a:pPr>
            <a:r>
              <a:rPr lang="en-US" sz="6400" dirty="0" smtClean="0"/>
              <a:t>	</a:t>
            </a:r>
            <a:r>
              <a:rPr lang="en-US" sz="6400" dirty="0" smtClean="0"/>
              <a:t>	&lt;/</a:t>
            </a:r>
            <a:r>
              <a:rPr lang="en-US" sz="6400" dirty="0" smtClean="0"/>
              <a:t>select&gt;	</a:t>
            </a:r>
            <a:endParaRPr lang="en-US" sz="6400" dirty="0" smtClean="0"/>
          </a:p>
          <a:p>
            <a:pPr>
              <a:buNone/>
            </a:pPr>
            <a:r>
              <a:rPr lang="en-US" sz="6400" dirty="0" smtClean="0"/>
              <a:t>	</a:t>
            </a:r>
            <a:r>
              <a:rPr lang="en-US" sz="6400" dirty="0" smtClean="0"/>
              <a:t>&lt;/</a:t>
            </a:r>
            <a:r>
              <a:rPr lang="en-US" sz="6400" dirty="0" smtClean="0"/>
              <a:t>form&gt;</a:t>
            </a:r>
          </a:p>
          <a:p>
            <a:pPr>
              <a:buNone/>
            </a:pPr>
            <a:r>
              <a:rPr lang="en-US" sz="6400" b="1" i="1" dirty="0" smtClean="0"/>
              <a:t>action.php:</a:t>
            </a:r>
          </a:p>
          <a:p>
            <a:pPr>
              <a:buNone/>
            </a:pPr>
            <a:r>
              <a:rPr lang="en-US" sz="6400" dirty="0" smtClean="0">
                <a:solidFill>
                  <a:srgbClr val="FF0000"/>
                </a:solidFill>
              </a:rPr>
              <a:t>&lt;?</a:t>
            </a:r>
          </a:p>
          <a:p>
            <a:pPr>
              <a:buNone/>
            </a:pPr>
            <a:r>
              <a:rPr lang="en-US" sz="6400" dirty="0" smtClean="0"/>
              <a:t>If(</a:t>
            </a:r>
            <a:r>
              <a:rPr lang="en-US" sz="6400" dirty="0" err="1" smtClean="0"/>
              <a:t>isset</a:t>
            </a:r>
            <a:r>
              <a:rPr lang="en-US" sz="6400" dirty="0" smtClean="0"/>
              <a:t>($_GET[“submit-form”]))</a:t>
            </a:r>
          </a:p>
          <a:p>
            <a:pPr>
              <a:buNone/>
            </a:pPr>
            <a:r>
              <a:rPr lang="en-US" sz="6400" dirty="0" smtClean="0"/>
              <a:t>	{</a:t>
            </a:r>
          </a:p>
          <a:p>
            <a:pPr>
              <a:buNone/>
            </a:pPr>
            <a:r>
              <a:rPr lang="en-US" sz="6400" dirty="0" smtClean="0"/>
              <a:t>	If(</a:t>
            </a:r>
            <a:r>
              <a:rPr lang="en-US" sz="6400" dirty="0" err="1" smtClean="0"/>
              <a:t>isset</a:t>
            </a:r>
            <a:r>
              <a:rPr lang="en-US" sz="6400" dirty="0" smtClean="0"/>
              <a:t>($_GET</a:t>
            </a:r>
            <a:r>
              <a:rPr lang="en-US" sz="6400" dirty="0" smtClean="0"/>
              <a:t>[“</a:t>
            </a:r>
            <a:r>
              <a:rPr lang="en-US" sz="6400" dirty="0" smtClean="0"/>
              <a:t>choice</a:t>
            </a:r>
            <a:r>
              <a:rPr lang="en-US" sz="6400" dirty="0" smtClean="0"/>
              <a:t>”]))</a:t>
            </a:r>
            <a:endParaRPr lang="en-US" sz="6400" dirty="0" smtClean="0"/>
          </a:p>
          <a:p>
            <a:pPr>
              <a:buNone/>
            </a:pPr>
            <a:r>
              <a:rPr lang="en-US" sz="6400" dirty="0" smtClean="0"/>
              <a:t>		echo </a:t>
            </a:r>
            <a:r>
              <a:rPr lang="en-US" sz="6400" dirty="0" smtClean="0"/>
              <a:t>$_</a:t>
            </a:r>
            <a:r>
              <a:rPr lang="en-US" sz="6400" dirty="0" smtClean="0"/>
              <a:t>GET[“choice</a:t>
            </a:r>
            <a:r>
              <a:rPr lang="en-US" sz="6400" dirty="0" smtClean="0"/>
              <a:t>”]; //2</a:t>
            </a:r>
            <a:endParaRPr lang="ru-RU" sz="6400" dirty="0" smtClean="0"/>
          </a:p>
          <a:p>
            <a:pPr>
              <a:buNone/>
            </a:pPr>
            <a:r>
              <a:rPr lang="ru-RU" sz="6400" dirty="0" smtClean="0"/>
              <a:t>	</a:t>
            </a:r>
            <a:r>
              <a:rPr lang="en-US" sz="6400" dirty="0" smtClean="0"/>
              <a:t>}</a:t>
            </a:r>
            <a:endParaRPr lang="en-US" sz="6400" dirty="0" smtClean="0"/>
          </a:p>
          <a:p>
            <a:pPr>
              <a:buNone/>
            </a:pPr>
            <a:r>
              <a:rPr lang="en-US" sz="6400" dirty="0" smtClean="0">
                <a:solidFill>
                  <a:srgbClr val="FF0000"/>
                </a:solidFill>
              </a:rPr>
              <a:t>?&gt;</a:t>
            </a:r>
            <a:endParaRPr lang="ru-RU" sz="6400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Обработка </a:t>
            </a:r>
            <a:r>
              <a:rPr lang="en-US" dirty="0" smtClean="0"/>
              <a:t>Select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b="1" i="1" dirty="0" smtClean="0"/>
              <a:t>HTML</a:t>
            </a:r>
            <a:r>
              <a:rPr lang="ru-RU" b="1" i="1" dirty="0" smtClean="0"/>
              <a:t>: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 &lt;form action= "action.php" method="get"&gt; 	</a:t>
            </a:r>
          </a:p>
          <a:p>
            <a:pPr>
              <a:buNone/>
            </a:pPr>
            <a:r>
              <a:rPr lang="en-US" dirty="0" smtClean="0"/>
              <a:t>		&lt;select name=“</a:t>
            </a:r>
            <a:r>
              <a:rPr lang="en-US" dirty="0" smtClean="0"/>
              <a:t>choice[]“ multiple&gt;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		&lt;option value="1"&gt;Value 1&lt;/option&gt; </a:t>
            </a:r>
          </a:p>
          <a:p>
            <a:pPr>
              <a:buNone/>
            </a:pPr>
            <a:r>
              <a:rPr lang="en-US" dirty="0" smtClean="0"/>
              <a:t>			</a:t>
            </a:r>
            <a:r>
              <a:rPr lang="en-US" dirty="0" smtClean="0">
                <a:solidFill>
                  <a:srgbClr val="00B050"/>
                </a:solidFill>
              </a:rPr>
              <a:t>&lt;option value="2</a:t>
            </a:r>
            <a:r>
              <a:rPr lang="en-US" dirty="0" smtClean="0">
                <a:solidFill>
                  <a:srgbClr val="00B050"/>
                </a:solidFill>
              </a:rPr>
              <a:t>"&gt;Value </a:t>
            </a:r>
            <a:r>
              <a:rPr lang="en-US" dirty="0" smtClean="0">
                <a:solidFill>
                  <a:srgbClr val="00B050"/>
                </a:solidFill>
              </a:rPr>
              <a:t>2&lt;/option&gt;</a:t>
            </a:r>
          </a:p>
          <a:p>
            <a:pPr>
              <a:buNone/>
            </a:pPr>
            <a:r>
              <a:rPr lang="en-US" dirty="0" smtClean="0"/>
              <a:t>			 </a:t>
            </a:r>
            <a:r>
              <a:rPr lang="en-US" dirty="0" smtClean="0">
                <a:solidFill>
                  <a:srgbClr val="00B050"/>
                </a:solidFill>
              </a:rPr>
              <a:t>&lt;option value="3"&gt;Value 3&lt;/option&gt; </a:t>
            </a:r>
          </a:p>
          <a:p>
            <a:pPr>
              <a:buNone/>
            </a:pPr>
            <a:r>
              <a:rPr lang="en-US" dirty="0" smtClean="0"/>
              <a:t>		&lt;/select&gt;	</a:t>
            </a:r>
          </a:p>
          <a:p>
            <a:pPr>
              <a:buNone/>
            </a:pPr>
            <a:r>
              <a:rPr lang="en-US" dirty="0" smtClean="0"/>
              <a:t>	&lt;/form&gt;</a:t>
            </a:r>
          </a:p>
          <a:p>
            <a:pPr>
              <a:buNone/>
            </a:pPr>
            <a:r>
              <a:rPr lang="en-US" b="1" i="1" dirty="0" smtClean="0"/>
              <a:t>action.php: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&lt;?</a:t>
            </a:r>
          </a:p>
          <a:p>
            <a:pPr>
              <a:buNone/>
            </a:pPr>
            <a:r>
              <a:rPr lang="en-US" dirty="0" smtClean="0"/>
              <a:t>If(</a:t>
            </a:r>
            <a:r>
              <a:rPr lang="en-US" dirty="0" err="1" smtClean="0"/>
              <a:t>isset</a:t>
            </a:r>
            <a:r>
              <a:rPr lang="en-US" dirty="0" smtClean="0"/>
              <a:t>($_GET[“submit-form”]))</a:t>
            </a:r>
          </a:p>
          <a:p>
            <a:pPr>
              <a:buNone/>
            </a:pPr>
            <a:r>
              <a:rPr lang="en-US" dirty="0" smtClean="0"/>
              <a:t>	{</a:t>
            </a:r>
          </a:p>
          <a:p>
            <a:pPr>
              <a:buNone/>
            </a:pPr>
            <a:r>
              <a:rPr lang="en-US" dirty="0" smtClean="0"/>
              <a:t>	If(!empty($_GET</a:t>
            </a:r>
            <a:r>
              <a:rPr lang="en-US" dirty="0" smtClean="0"/>
              <a:t>[“</a:t>
            </a:r>
            <a:r>
              <a:rPr lang="en-US" dirty="0" smtClean="0"/>
              <a:t>choice</a:t>
            </a:r>
            <a:r>
              <a:rPr lang="en-US" dirty="0" smtClean="0"/>
              <a:t>”]))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foreach</a:t>
            </a:r>
            <a:r>
              <a:rPr lang="en-US" dirty="0" smtClean="0"/>
              <a:t>($_GET</a:t>
            </a:r>
            <a:r>
              <a:rPr lang="en-US" dirty="0" smtClean="0"/>
              <a:t>[“</a:t>
            </a:r>
            <a:r>
              <a:rPr lang="en-US" dirty="0" smtClean="0"/>
              <a:t>choice</a:t>
            </a:r>
            <a:r>
              <a:rPr lang="en-US" dirty="0" smtClean="0"/>
              <a:t>”] </a:t>
            </a:r>
            <a:r>
              <a:rPr lang="en-US" dirty="0" smtClean="0"/>
              <a:t>as </a:t>
            </a:r>
            <a:r>
              <a:rPr lang="en-US" dirty="0" smtClean="0"/>
              <a:t>$choice)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	        echo </a:t>
            </a:r>
            <a:r>
              <a:rPr lang="en-US" dirty="0" smtClean="0"/>
              <a:t>$choice.”&lt;</a:t>
            </a:r>
            <a:r>
              <a:rPr lang="en-US" dirty="0" err="1" smtClean="0"/>
              <a:t>br</a:t>
            </a:r>
            <a:r>
              <a:rPr lang="en-US" dirty="0" smtClean="0"/>
              <a:t>/&gt;”;  //</a:t>
            </a:r>
            <a:r>
              <a:rPr lang="ru-RU" dirty="0" smtClean="0"/>
              <a:t> </a:t>
            </a:r>
            <a:r>
              <a:rPr lang="en-US" dirty="0" smtClean="0"/>
              <a:t>2&lt;</a:t>
            </a:r>
            <a:r>
              <a:rPr lang="en-US" dirty="0" err="1" smtClean="0"/>
              <a:t>br</a:t>
            </a:r>
            <a:r>
              <a:rPr lang="en-US" dirty="0" smtClean="0"/>
              <a:t>/&gt;3&lt;</a:t>
            </a:r>
            <a:r>
              <a:rPr lang="en-US" dirty="0" err="1" smtClean="0"/>
              <a:t>br</a:t>
            </a:r>
            <a:r>
              <a:rPr lang="en-US" dirty="0" smtClean="0"/>
              <a:t>/&gt;</a:t>
            </a:r>
          </a:p>
          <a:p>
            <a:pPr>
              <a:buNone/>
            </a:pPr>
            <a:r>
              <a:rPr lang="ru-RU" dirty="0" smtClean="0"/>
              <a:t>	</a:t>
            </a: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?&gt;</a:t>
            </a:r>
            <a:endParaRPr lang="ru-RU" dirty="0" smtClean="0">
              <a:solidFill>
                <a:srgbClr val="FF0000"/>
              </a:solidFill>
            </a:endParaRPr>
          </a:p>
          <a:p>
            <a:endParaRPr lang="ru-RU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78</Words>
  <Application>Microsoft Office PowerPoint</Application>
  <PresentationFormat>Экран (4:3)</PresentationFormat>
  <Paragraphs>170</Paragraphs>
  <Slides>13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4" baseType="lpstr">
      <vt:lpstr>Тема Office</vt:lpstr>
      <vt:lpstr>Обработка форм</vt:lpstr>
      <vt:lpstr>Форма в HTML</vt:lpstr>
      <vt:lpstr>Обработка нажатия кнопки</vt:lpstr>
      <vt:lpstr>Обработка текстовых полей</vt:lpstr>
      <vt:lpstr>Обработка input[type=‘radio’]</vt:lpstr>
      <vt:lpstr>Обработка input[type=‘checkbox’]</vt:lpstr>
      <vt:lpstr>Обработка input[type=‘checkbox’]</vt:lpstr>
      <vt:lpstr>Обработка Select</vt:lpstr>
      <vt:lpstr>Обработка Select</vt:lpstr>
      <vt:lpstr>$_FILES</vt:lpstr>
      <vt:lpstr>Загрузка файла</vt:lpstr>
      <vt:lpstr>Загрузка нескольких файлов</vt:lpstr>
      <vt:lpstr>Загрузка нескольких файлов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Основы PHP</dc:title>
  <dc:creator>Alex</dc:creator>
  <cp:lastModifiedBy>Alex</cp:lastModifiedBy>
  <cp:revision>12</cp:revision>
  <dcterms:created xsi:type="dcterms:W3CDTF">2017-09-11T12:11:16Z</dcterms:created>
  <dcterms:modified xsi:type="dcterms:W3CDTF">2017-09-11T14:10:44Z</dcterms:modified>
</cp:coreProperties>
</file>