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Сессии и </a:t>
            </a:r>
            <a:r>
              <a:rPr lang="ru-RU" dirty="0" err="1" smtClean="0"/>
              <a:t>куки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setcookie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name</a:t>
            </a:r>
            <a:r>
              <a:rPr lang="ru-RU" dirty="0" smtClean="0"/>
              <a:t> - наименование </a:t>
            </a:r>
            <a:r>
              <a:rPr lang="en-US" dirty="0" smtClean="0"/>
              <a:t>cookie.</a:t>
            </a:r>
          </a:p>
          <a:p>
            <a:pPr>
              <a:buNone/>
            </a:pPr>
            <a:r>
              <a:rPr lang="en-US" b="1" dirty="0" smtClean="0"/>
              <a:t>	value</a:t>
            </a:r>
            <a:r>
              <a:rPr lang="en-US" dirty="0" smtClean="0"/>
              <a:t> - </a:t>
            </a:r>
            <a:r>
              <a:rPr lang="ru-RU" dirty="0" smtClean="0"/>
              <a:t>з</a:t>
            </a:r>
            <a:r>
              <a:rPr lang="ru-RU" dirty="0" smtClean="0"/>
              <a:t>начение </a:t>
            </a:r>
            <a:r>
              <a:rPr lang="en-US" dirty="0" smtClean="0"/>
              <a:t>cookie. </a:t>
            </a:r>
            <a:r>
              <a:rPr lang="ru-RU" dirty="0" smtClean="0"/>
              <a:t>Это значение будет сохранено на клиентском компьютере; не записывайте в </a:t>
            </a:r>
            <a:r>
              <a:rPr lang="en-US" dirty="0" smtClean="0"/>
              <a:t>cookie </a:t>
            </a:r>
            <a:r>
              <a:rPr lang="ru-RU" dirty="0" smtClean="0"/>
              <a:t>секретные данные. Значение присвоенное </a:t>
            </a:r>
            <a:r>
              <a:rPr lang="en-US" dirty="0" smtClean="0"/>
              <a:t>cookie c </a:t>
            </a:r>
            <a:r>
              <a:rPr lang="ru-RU" dirty="0" smtClean="0"/>
              <a:t>именем </a:t>
            </a:r>
            <a:r>
              <a:rPr lang="en-US" dirty="0" smtClean="0"/>
              <a:t>name, </a:t>
            </a:r>
            <a:r>
              <a:rPr lang="ru-RU" dirty="0" smtClean="0"/>
              <a:t>допустим, </a:t>
            </a:r>
            <a:r>
              <a:rPr lang="ru-RU" i="1" dirty="0" smtClean="0"/>
              <a:t>'</a:t>
            </a:r>
            <a:r>
              <a:rPr lang="en-US" i="1" dirty="0" err="1" smtClean="0"/>
              <a:t>cookiename</a:t>
            </a:r>
            <a:r>
              <a:rPr lang="en-US" i="1" dirty="0" smtClean="0"/>
              <a:t>'</a:t>
            </a:r>
            <a:r>
              <a:rPr lang="en-US" dirty="0" smtClean="0"/>
              <a:t>, </a:t>
            </a:r>
            <a:r>
              <a:rPr lang="ru-RU" dirty="0" smtClean="0"/>
              <a:t>будет </a:t>
            </a:r>
            <a:r>
              <a:rPr lang="ru-RU" dirty="0" smtClean="0"/>
              <a:t>доступно через </a:t>
            </a:r>
            <a:r>
              <a:rPr lang="ru-RU" i="1" dirty="0" smtClean="0"/>
              <a:t>$_</a:t>
            </a:r>
            <a:r>
              <a:rPr lang="en-US" i="1" dirty="0" smtClean="0"/>
              <a:t>COOKIE['</a:t>
            </a:r>
            <a:r>
              <a:rPr lang="en-US" i="1" dirty="0" err="1" smtClean="0"/>
              <a:t>cookiename</a:t>
            </a:r>
            <a:r>
              <a:rPr lang="en-US" i="1" dirty="0" smtClean="0"/>
              <a:t>'].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setcookie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expire</a:t>
            </a:r>
            <a:r>
              <a:rPr lang="en-US" dirty="0" smtClean="0"/>
              <a:t> - </a:t>
            </a:r>
            <a:r>
              <a:rPr lang="ru-RU" dirty="0" smtClean="0"/>
              <a:t>время</a:t>
            </a:r>
            <a:r>
              <a:rPr lang="ru-RU" dirty="0" smtClean="0"/>
              <a:t>, когда срок действия </a:t>
            </a:r>
            <a:r>
              <a:rPr lang="en-US" dirty="0" smtClean="0"/>
              <a:t>cookie </a:t>
            </a:r>
            <a:r>
              <a:rPr lang="ru-RU" dirty="0" smtClean="0"/>
              <a:t>истекает. Это метка времени </a:t>
            </a:r>
            <a:r>
              <a:rPr lang="en-US" dirty="0" smtClean="0"/>
              <a:t>Unix, </a:t>
            </a:r>
            <a:r>
              <a:rPr lang="ru-RU" dirty="0" smtClean="0"/>
              <a:t>то есть это количество секунд с начала эпохи. Другими словами, желательно задавать это время с помощью функции </a:t>
            </a:r>
            <a:r>
              <a:rPr lang="en-US" dirty="0" smtClean="0"/>
              <a:t>time(), </a:t>
            </a:r>
            <a:r>
              <a:rPr lang="ru-RU" dirty="0" smtClean="0"/>
              <a:t>прибавляя время в секундах, через которое срок действия </a:t>
            </a:r>
            <a:r>
              <a:rPr lang="en-US" dirty="0" smtClean="0"/>
              <a:t>cookie </a:t>
            </a:r>
            <a:r>
              <a:rPr lang="ru-RU" dirty="0" smtClean="0"/>
              <a:t>должен истечь. Либо можно воспользоваться функцией </a:t>
            </a:r>
            <a:r>
              <a:rPr lang="en-US" dirty="0" err="1" smtClean="0"/>
              <a:t>mktime</a:t>
            </a:r>
            <a:r>
              <a:rPr lang="en-US" dirty="0" smtClean="0"/>
              <a:t>(). </a:t>
            </a:r>
            <a:r>
              <a:rPr lang="en-US" i="1" dirty="0" smtClean="0"/>
              <a:t>time()+60*60*24*30</a:t>
            </a:r>
            <a:r>
              <a:rPr lang="en-US" dirty="0" smtClean="0"/>
              <a:t> </a:t>
            </a:r>
            <a:r>
              <a:rPr lang="ru-RU" dirty="0" smtClean="0"/>
              <a:t>установит срок действия </a:t>
            </a:r>
            <a:r>
              <a:rPr lang="en-US" dirty="0" smtClean="0"/>
              <a:t>cookie 30 </a:t>
            </a:r>
            <a:r>
              <a:rPr lang="ru-RU" dirty="0" smtClean="0"/>
              <a:t>дней. Если задать 0 или пропустить этот аргумент, срок действия </a:t>
            </a:r>
            <a:r>
              <a:rPr lang="en-US" dirty="0" smtClean="0"/>
              <a:t>cookie </a:t>
            </a:r>
            <a:r>
              <a:rPr lang="ru-RU" dirty="0" smtClean="0"/>
              <a:t>истечет с окончанием </a:t>
            </a:r>
            <a:r>
              <a:rPr lang="ru-RU" dirty="0" smtClean="0"/>
              <a:t>сессии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setcookie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path</a:t>
            </a:r>
            <a:r>
              <a:rPr lang="ru-RU" dirty="0" smtClean="0"/>
              <a:t> - путь </a:t>
            </a:r>
            <a:r>
              <a:rPr lang="ru-RU" dirty="0" smtClean="0"/>
              <a:t>к директории на сервере, из которой будут доступны </a:t>
            </a:r>
            <a:r>
              <a:rPr lang="en-US" dirty="0" smtClean="0"/>
              <a:t>cookie. </a:t>
            </a:r>
            <a:r>
              <a:rPr lang="ru-RU" dirty="0" smtClean="0"/>
              <a:t>Если задать </a:t>
            </a:r>
            <a:r>
              <a:rPr lang="ru-RU" i="1" dirty="0" smtClean="0"/>
              <a:t>'/'</a:t>
            </a:r>
            <a:r>
              <a:rPr lang="ru-RU" dirty="0" smtClean="0"/>
              <a:t>, </a:t>
            </a:r>
            <a:r>
              <a:rPr lang="en-US" dirty="0" smtClean="0"/>
              <a:t>cookie </a:t>
            </a:r>
            <a:r>
              <a:rPr lang="ru-RU" dirty="0" smtClean="0"/>
              <a:t>будут доступны во всем домене </a:t>
            </a:r>
            <a:r>
              <a:rPr lang="en-US" dirty="0" smtClean="0"/>
              <a:t>domain. </a:t>
            </a:r>
            <a:r>
              <a:rPr lang="ru-RU" dirty="0" smtClean="0"/>
              <a:t>Если задать </a:t>
            </a:r>
            <a:r>
              <a:rPr lang="ru-RU" i="1" dirty="0" smtClean="0"/>
              <a:t>'/</a:t>
            </a:r>
            <a:r>
              <a:rPr lang="en-US" i="1" dirty="0" err="1" smtClean="0"/>
              <a:t>foo</a:t>
            </a:r>
            <a:r>
              <a:rPr lang="en-US" i="1" dirty="0" smtClean="0"/>
              <a:t>/'</a:t>
            </a:r>
            <a:r>
              <a:rPr lang="en-US" dirty="0" smtClean="0"/>
              <a:t>, cookie </a:t>
            </a:r>
            <a:r>
              <a:rPr lang="ru-RU" dirty="0" smtClean="0"/>
              <a:t>будут доступны только из директории </a:t>
            </a:r>
            <a:r>
              <a:rPr lang="ru-RU" i="1" dirty="0" smtClean="0"/>
              <a:t>/</a:t>
            </a:r>
            <a:r>
              <a:rPr lang="en-US" i="1" dirty="0" err="1" smtClean="0"/>
              <a:t>foo</a:t>
            </a:r>
            <a:r>
              <a:rPr lang="en-US" i="1" dirty="0" smtClean="0"/>
              <a:t>/</a:t>
            </a:r>
            <a:r>
              <a:rPr lang="en-US" dirty="0" smtClean="0"/>
              <a:t> </a:t>
            </a:r>
            <a:r>
              <a:rPr lang="ru-RU" dirty="0" smtClean="0"/>
              <a:t>и всех ее поддиректорий (например, </a:t>
            </a:r>
            <a:r>
              <a:rPr lang="ru-RU" i="1" dirty="0" smtClean="0"/>
              <a:t>/</a:t>
            </a:r>
            <a:r>
              <a:rPr lang="en-US" i="1" dirty="0" err="1" smtClean="0"/>
              <a:t>foo</a:t>
            </a:r>
            <a:r>
              <a:rPr lang="en-US" i="1" dirty="0" smtClean="0"/>
              <a:t>/bar/</a:t>
            </a:r>
            <a:r>
              <a:rPr lang="en-US" dirty="0" smtClean="0"/>
              <a:t>) </a:t>
            </a:r>
            <a:r>
              <a:rPr lang="ru-RU" dirty="0" smtClean="0"/>
              <a:t>домена </a:t>
            </a:r>
            <a:r>
              <a:rPr lang="en-US" dirty="0" smtClean="0"/>
              <a:t>domain</a:t>
            </a:r>
            <a:r>
              <a:rPr lang="en-US" dirty="0" smtClean="0"/>
              <a:t>. </a:t>
            </a:r>
            <a:r>
              <a:rPr lang="ru-RU" dirty="0" smtClean="0"/>
              <a:t>По умолчанию значением является текущая директория, в которой </a:t>
            </a:r>
            <a:r>
              <a:rPr lang="en-US" dirty="0" smtClean="0"/>
              <a:t>cookie </a:t>
            </a:r>
            <a:r>
              <a:rPr lang="ru-RU" dirty="0" smtClean="0"/>
              <a:t>устанавливается.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setcookie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domain</a:t>
            </a:r>
            <a:r>
              <a:rPr lang="ru-RU" dirty="0" smtClean="0"/>
              <a:t> - </a:t>
            </a:r>
            <a:r>
              <a:rPr lang="ru-RU" dirty="0" err="1" smtClean="0"/>
              <a:t>п</a:t>
            </a:r>
            <a:r>
              <a:rPr lang="ru-RU" dirty="0" err="1" smtClean="0"/>
              <a:t>оддомен</a:t>
            </a:r>
            <a:r>
              <a:rPr lang="ru-RU" dirty="0" smtClean="0"/>
              <a:t>, которому доступны </a:t>
            </a:r>
            <a:r>
              <a:rPr lang="en-US" dirty="0" smtClean="0"/>
              <a:t>cookie. </a:t>
            </a:r>
            <a:r>
              <a:rPr lang="ru-RU" dirty="0" smtClean="0"/>
              <a:t>Задание </a:t>
            </a:r>
            <a:r>
              <a:rPr lang="ru-RU" dirty="0" err="1" smtClean="0"/>
              <a:t>поддомена</a:t>
            </a:r>
            <a:r>
              <a:rPr lang="ru-RU" dirty="0" smtClean="0"/>
              <a:t> (например </a:t>
            </a:r>
            <a:r>
              <a:rPr lang="ru-RU" i="1" dirty="0" smtClean="0"/>
              <a:t>'</a:t>
            </a:r>
            <a:r>
              <a:rPr lang="en-US" i="1" dirty="0" smtClean="0"/>
              <a:t>www.example.com'</a:t>
            </a:r>
            <a:r>
              <a:rPr lang="en-US" dirty="0" smtClean="0"/>
              <a:t>) </a:t>
            </a:r>
            <a:r>
              <a:rPr lang="ru-RU" dirty="0" smtClean="0"/>
              <a:t>сделает </a:t>
            </a:r>
            <a:r>
              <a:rPr lang="en-US" dirty="0" smtClean="0"/>
              <a:t>cookie </a:t>
            </a:r>
            <a:r>
              <a:rPr lang="ru-RU" dirty="0" smtClean="0"/>
              <a:t>доступными в нем и во всех его </a:t>
            </a:r>
            <a:r>
              <a:rPr lang="ru-RU" dirty="0" err="1" smtClean="0"/>
              <a:t>поддоменах</a:t>
            </a:r>
            <a:r>
              <a:rPr lang="ru-RU" dirty="0" smtClean="0"/>
              <a:t> (например </a:t>
            </a:r>
            <a:r>
              <a:rPr lang="en-US" dirty="0" smtClean="0"/>
              <a:t>w2.www.example.com). </a:t>
            </a:r>
            <a:r>
              <a:rPr lang="ru-RU" dirty="0" smtClean="0"/>
              <a:t>Для того, чтобы сделать </a:t>
            </a:r>
            <a:r>
              <a:rPr lang="en-US" dirty="0" smtClean="0"/>
              <a:t>cookie </a:t>
            </a:r>
            <a:r>
              <a:rPr lang="ru-RU" dirty="0" smtClean="0"/>
              <a:t>доступными для всего домена (включая </a:t>
            </a:r>
            <a:r>
              <a:rPr lang="ru-RU" dirty="0" err="1" smtClean="0"/>
              <a:t>поддомены</a:t>
            </a:r>
            <a:r>
              <a:rPr lang="ru-RU" dirty="0" smtClean="0"/>
              <a:t>), нужно просто указать имя домена (т.е. </a:t>
            </a:r>
            <a:r>
              <a:rPr lang="ru-RU" i="1" dirty="0" smtClean="0"/>
              <a:t>'</a:t>
            </a:r>
            <a:r>
              <a:rPr lang="en-US" i="1" dirty="0" smtClean="0"/>
              <a:t>example.com'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setcookie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secure</a:t>
            </a:r>
            <a:r>
              <a:rPr lang="ru-RU" dirty="0" smtClean="0"/>
              <a:t> - указывает </a:t>
            </a:r>
            <a:r>
              <a:rPr lang="ru-RU" dirty="0" smtClean="0"/>
              <a:t>на то, что значение </a:t>
            </a:r>
            <a:r>
              <a:rPr lang="en-US" dirty="0" smtClean="0"/>
              <a:t>cookie </a:t>
            </a:r>
            <a:r>
              <a:rPr lang="ru-RU" dirty="0" smtClean="0"/>
              <a:t>должно передаваться от клиента по защищенному </a:t>
            </a:r>
            <a:r>
              <a:rPr lang="en-US" dirty="0" smtClean="0"/>
              <a:t>HTTPS </a:t>
            </a:r>
            <a:r>
              <a:rPr lang="ru-RU" dirty="0" smtClean="0"/>
              <a:t>соединению. Если задано </a:t>
            </a:r>
            <a:r>
              <a:rPr lang="en-US" dirty="0" smtClean="0"/>
              <a:t>TRUE, cookie </a:t>
            </a:r>
            <a:r>
              <a:rPr lang="ru-RU" dirty="0" smtClean="0"/>
              <a:t>от клиента будет передано на сервер, только если установлено защищенное соединение. При передаче </a:t>
            </a:r>
            <a:r>
              <a:rPr lang="en-US" dirty="0" smtClean="0"/>
              <a:t>cookie </a:t>
            </a:r>
            <a:r>
              <a:rPr lang="ru-RU" dirty="0" smtClean="0"/>
              <a:t>от сервера клиенту следить за тем, чтобы </a:t>
            </a:r>
            <a:r>
              <a:rPr lang="en-US" dirty="0" smtClean="0"/>
              <a:t>cookie </a:t>
            </a:r>
            <a:r>
              <a:rPr lang="ru-RU" dirty="0" smtClean="0"/>
              <a:t>этого типа передавались по защищенному каналу, должен программист </a:t>
            </a:r>
            <a:r>
              <a:rPr lang="ru-RU" dirty="0" err="1" smtClean="0"/>
              <a:t>веб-сервера</a:t>
            </a:r>
            <a:r>
              <a:rPr lang="ru-RU" dirty="0" smtClean="0"/>
              <a:t> </a:t>
            </a:r>
            <a:r>
              <a:rPr lang="ru-RU" dirty="0" smtClean="0"/>
              <a:t>($_</a:t>
            </a:r>
            <a:r>
              <a:rPr lang="en-US" dirty="0" smtClean="0"/>
              <a:t>SERVER["HTTPS"]).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setcookie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b="1" dirty="0" err="1" smtClean="0"/>
              <a:t>httponly</a:t>
            </a:r>
            <a:r>
              <a:rPr lang="ru-RU" dirty="0" smtClean="0"/>
              <a:t> - </a:t>
            </a:r>
            <a:r>
              <a:rPr lang="ru-RU" dirty="0" smtClean="0"/>
              <a:t>е</a:t>
            </a:r>
            <a:r>
              <a:rPr lang="ru-RU" dirty="0" smtClean="0"/>
              <a:t>сли </a:t>
            </a:r>
            <a:r>
              <a:rPr lang="ru-RU" dirty="0" smtClean="0"/>
              <a:t>задано </a:t>
            </a:r>
            <a:r>
              <a:rPr lang="en-US" dirty="0" smtClean="0"/>
              <a:t>TRUE, cookie </a:t>
            </a:r>
            <a:r>
              <a:rPr lang="ru-RU" dirty="0" smtClean="0"/>
              <a:t>будут доступны только через </a:t>
            </a:r>
            <a:r>
              <a:rPr lang="en-US" dirty="0" smtClean="0"/>
              <a:t>HTTP </a:t>
            </a:r>
            <a:r>
              <a:rPr lang="ru-RU" dirty="0" smtClean="0"/>
              <a:t>протокол. То есть </a:t>
            </a:r>
            <a:r>
              <a:rPr lang="en-US" dirty="0" smtClean="0"/>
              <a:t>cookie </a:t>
            </a:r>
            <a:r>
              <a:rPr lang="ru-RU" dirty="0" smtClean="0"/>
              <a:t>в этом случае не будут доступны </a:t>
            </a:r>
            <a:r>
              <a:rPr lang="ru-RU" dirty="0" err="1" smtClean="0"/>
              <a:t>скриптовым</a:t>
            </a:r>
            <a:r>
              <a:rPr lang="ru-RU" dirty="0" smtClean="0"/>
              <a:t> языкам, вроде </a:t>
            </a:r>
            <a:r>
              <a:rPr lang="en-US" dirty="0" smtClean="0"/>
              <a:t>JavaScript. </a:t>
            </a:r>
            <a:r>
              <a:rPr lang="ru-RU" dirty="0" smtClean="0"/>
              <a:t>Эта возможность была предложена в качестве меры, эффективно снижающей количество краж личных данных посредством </a:t>
            </a:r>
            <a:r>
              <a:rPr lang="en-US" dirty="0" smtClean="0"/>
              <a:t>XSS </a:t>
            </a:r>
            <a:r>
              <a:rPr lang="ru-RU" dirty="0" smtClean="0"/>
              <a:t>атак.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авторизация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($_POST['login']) &amp;&amp;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($_POST['password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']))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htmlspecialchars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($_POST['login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']);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password = md5(trim($_POST['password']));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$_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SESSION['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user_id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 = $row['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user_id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']; $_SESSION['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user_login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 = $row['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user_login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CookieMy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 $row['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user_login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'], time()+60*60*24*10);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авторизация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isset</a:t>
            </a:r>
            <a:r>
              <a:rPr lang="en-US" dirty="0" smtClean="0"/>
              <a:t>($_SESSION['</a:t>
            </a:r>
            <a:r>
              <a:rPr lang="en-US" dirty="0" err="1" smtClean="0"/>
              <a:t>user_id</a:t>
            </a:r>
            <a:r>
              <a:rPr lang="en-US" dirty="0" smtClean="0"/>
              <a:t>']))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echo “</a:t>
            </a:r>
            <a:r>
              <a:rPr lang="ru-RU" dirty="0" smtClean="0"/>
              <a:t>Вы авторизованы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else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$</a:t>
            </a:r>
            <a:r>
              <a:rPr lang="en-US" dirty="0" smtClean="0"/>
              <a:t>login = '';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isset</a:t>
            </a:r>
            <a:r>
              <a:rPr lang="en-US" dirty="0" smtClean="0"/>
              <a:t>($_COOKIE['</a:t>
            </a:r>
            <a:r>
              <a:rPr lang="en-US" dirty="0" err="1" smtClean="0"/>
              <a:t>CookieMy</a:t>
            </a:r>
            <a:r>
              <a:rPr lang="en-US" dirty="0" smtClean="0"/>
              <a:t>']))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$</a:t>
            </a:r>
            <a:r>
              <a:rPr lang="en-US" dirty="0" smtClean="0"/>
              <a:t>login = </a:t>
            </a:r>
            <a:r>
              <a:rPr lang="en-US" dirty="0" err="1" smtClean="0"/>
              <a:t>htmlspecialchars</a:t>
            </a:r>
            <a:r>
              <a:rPr lang="en-US" dirty="0" smtClean="0"/>
              <a:t>($_COOKIE['</a:t>
            </a:r>
            <a:r>
              <a:rPr lang="en-US" dirty="0" err="1" smtClean="0"/>
              <a:t>CookieMy</a:t>
            </a:r>
            <a:r>
              <a:rPr lang="en-US" dirty="0" smtClean="0"/>
              <a:t>']); </a:t>
            </a: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Сессии </a:t>
            </a:r>
            <a:r>
              <a:rPr lang="ru-RU" dirty="0" smtClean="0"/>
              <a:t>являются простым способом хранения информации для отдельных пользователей с уникальным идентификатором сессии. </a:t>
            </a:r>
            <a:endParaRPr lang="ru-RU" dirty="0" smtClean="0"/>
          </a:p>
          <a:p>
            <a:r>
              <a:rPr lang="ru-RU" dirty="0" smtClean="0"/>
              <a:t>Используются </a:t>
            </a:r>
            <a:r>
              <a:rPr lang="ru-RU" dirty="0" smtClean="0"/>
              <a:t>для сохранения состояния между запросами страниц. </a:t>
            </a:r>
            <a:endParaRPr lang="ru-RU" dirty="0" smtClean="0"/>
          </a:p>
          <a:p>
            <a:r>
              <a:rPr lang="ru-RU" dirty="0" smtClean="0"/>
              <a:t>Идентификаторы </a:t>
            </a:r>
            <a:r>
              <a:rPr lang="ru-RU" dirty="0" smtClean="0"/>
              <a:t>сессий обычно отправляются браузеру через сессионный </a:t>
            </a:r>
            <a:r>
              <a:rPr lang="en-US" dirty="0" smtClean="0"/>
              <a:t>cookie </a:t>
            </a:r>
            <a:r>
              <a:rPr lang="ru-RU" dirty="0" smtClean="0"/>
              <a:t>и используются для получения имеющихся данных </a:t>
            </a:r>
            <a:r>
              <a:rPr lang="ru-RU" dirty="0" smtClean="0"/>
              <a:t>сессии.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идентификатора сессии или сессионного </a:t>
            </a:r>
            <a:r>
              <a:rPr lang="en-US" dirty="0" smtClean="0"/>
              <a:t>cookie </a:t>
            </a:r>
            <a:r>
              <a:rPr lang="ru-RU" dirty="0" smtClean="0"/>
              <a:t>сообщает </a:t>
            </a:r>
            <a:r>
              <a:rPr lang="en-US" dirty="0" smtClean="0"/>
              <a:t>PHP </a:t>
            </a:r>
            <a:r>
              <a:rPr lang="ru-RU" dirty="0" smtClean="0"/>
              <a:t>о том, что необходимо создать новую сессию и сгенерировать новый идентификатор сессии.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Директивы для работы с сессиями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session.save_handler</a:t>
            </a:r>
            <a:r>
              <a:rPr lang="ru-RU" dirty="0" smtClean="0"/>
              <a:t> - </a:t>
            </a:r>
            <a:r>
              <a:rPr lang="ru-RU" dirty="0" smtClean="0"/>
              <a:t> определяет имя обработчика, который используется для хранения и извлечения данных, связанных с </a:t>
            </a:r>
            <a:r>
              <a:rPr lang="ru-RU" dirty="0" smtClean="0"/>
              <a:t>сессией (по </a:t>
            </a:r>
            <a:r>
              <a:rPr lang="ru-RU" dirty="0" smtClean="0"/>
              <a:t>умолчанию имеет значение </a:t>
            </a:r>
            <a:r>
              <a:rPr lang="en-US" i="1" dirty="0" smtClean="0"/>
              <a:t>files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smtClean="0"/>
              <a:t>session.save_path</a:t>
            </a:r>
            <a:r>
              <a:rPr lang="ru-RU" dirty="0" smtClean="0"/>
              <a:t> -</a:t>
            </a:r>
            <a:r>
              <a:rPr lang="ru-RU" dirty="0" smtClean="0"/>
              <a:t> определяет аргумент, который передается в обработчик сохранения. При установленном по умолчанию обработчике </a:t>
            </a:r>
            <a:r>
              <a:rPr lang="en-US" dirty="0" smtClean="0"/>
              <a:t>files, </a:t>
            </a:r>
            <a:r>
              <a:rPr lang="ru-RU" dirty="0" smtClean="0"/>
              <a:t>аргумент содержит путь, где будут создаваться </a:t>
            </a:r>
            <a:r>
              <a:rPr lang="ru-RU" dirty="0" smtClean="0"/>
              <a:t>файлы</a:t>
            </a:r>
            <a:r>
              <a:rPr lang="en-US" dirty="0" smtClean="0"/>
              <a:t>;</a:t>
            </a:r>
            <a:endParaRPr lang="ru-RU" b="1" dirty="0" smtClean="0"/>
          </a:p>
          <a:p>
            <a:r>
              <a:rPr lang="en-US" b="1" dirty="0" smtClean="0"/>
              <a:t>session.auto_start</a:t>
            </a:r>
            <a:r>
              <a:rPr lang="ru-RU" dirty="0" smtClean="0"/>
              <a:t> - </a:t>
            </a:r>
            <a:r>
              <a:rPr lang="ru-RU" dirty="0" smtClean="0"/>
              <a:t>определяет, будет ли модуль сессии запускать сессию автоматически при </a:t>
            </a:r>
            <a:r>
              <a:rPr lang="ru-RU" dirty="0" smtClean="0"/>
              <a:t>старте (значение </a:t>
            </a:r>
            <a:r>
              <a:rPr lang="ru-RU" dirty="0" smtClean="0"/>
              <a:t>по умолчанию </a:t>
            </a:r>
            <a:r>
              <a:rPr lang="ru-RU" i="1" dirty="0" smtClean="0"/>
              <a:t>0)</a:t>
            </a:r>
            <a:r>
              <a:rPr lang="ru-RU" i="1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session_start</a:t>
            </a:r>
            <a:r>
              <a:rPr lang="en-US" dirty="0" smtClean="0"/>
              <a:t>()</a:t>
            </a:r>
            <a:r>
              <a:rPr lang="ru-RU" dirty="0" smtClean="0"/>
              <a:t> – запуск сессии</a:t>
            </a:r>
          </a:p>
          <a:p>
            <a:r>
              <a:rPr lang="en-US" dirty="0" smtClean="0"/>
              <a:t>session_write_close</a:t>
            </a:r>
            <a:r>
              <a:rPr lang="en-US" dirty="0" smtClean="0"/>
              <a:t>()</a:t>
            </a:r>
            <a:r>
              <a:rPr lang="ru-RU" dirty="0" smtClean="0"/>
              <a:t> -</a:t>
            </a:r>
            <a:r>
              <a:rPr lang="ru-RU" dirty="0" smtClean="0"/>
              <a:t> </a:t>
            </a:r>
            <a:r>
              <a:rPr lang="ru-RU" dirty="0" smtClean="0"/>
              <a:t>записывает </a:t>
            </a:r>
            <a:r>
              <a:rPr lang="ru-RU" dirty="0" smtClean="0"/>
              <a:t>данные сессии и завершает её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$_SESSION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Ассоциативный </a:t>
            </a:r>
            <a:r>
              <a:rPr lang="ru-RU" dirty="0" smtClean="0"/>
              <a:t>массив, содержащий переменные сессии, которые доступны для текущего </a:t>
            </a:r>
            <a:r>
              <a:rPr lang="ru-RU" dirty="0" err="1" smtClean="0"/>
              <a:t>скрипта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Очищение </a:t>
            </a:r>
            <a:r>
              <a:rPr lang="en-US" dirty="0" smtClean="0"/>
              <a:t>$_SESSION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 </a:t>
            </a: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smtClean="0"/>
              <a:t>($_SESSION as $key=&gt;$value)</a:t>
            </a:r>
            <a:br>
              <a:rPr lang="en-US" dirty="0" smtClean="0"/>
            </a:br>
            <a:r>
              <a:rPr lang="en-US" dirty="0" smtClean="0"/>
              <a:t>    </a:t>
            </a:r>
            <a:r>
              <a:rPr lang="en-US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     </a:t>
            </a:r>
            <a:r>
              <a:rPr lang="en-US" dirty="0" smtClean="0"/>
              <a:t>unset</a:t>
            </a:r>
            <a:r>
              <a:rPr lang="en-US" dirty="0" smtClean="0"/>
              <a:t> </a:t>
            </a:r>
            <a:r>
              <a:rPr lang="en-US" dirty="0" smtClean="0"/>
              <a:t>($_</a:t>
            </a:r>
            <a:r>
              <a:rPr lang="en-US" dirty="0" smtClean="0"/>
              <a:t>SESSION</a:t>
            </a:r>
            <a:r>
              <a:rPr lang="en-US" dirty="0" smtClean="0"/>
              <a:t>[$</a:t>
            </a:r>
            <a:r>
              <a:rPr lang="en-US" dirty="0" smtClean="0"/>
              <a:t>key</a:t>
            </a:r>
            <a:r>
              <a:rPr lang="en-US" dirty="0" smtClean="0"/>
              <a:t>]);</a:t>
            </a:r>
            <a:r>
              <a:rPr lang="en-US" dirty="0" smtClean="0"/>
              <a:t>   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 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en-US" b="1" dirty="0" smtClean="0"/>
              <a:t>Cookies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это механизм хранения данных браузером удаленной машины для отслеживания или идентификации возвращающихся посетителей. 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для работы с </a:t>
            </a:r>
            <a:r>
              <a:rPr lang="ru-RU" dirty="0" err="1" smtClean="0"/>
              <a:t>куки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setcookie() </a:t>
            </a:r>
            <a:endParaRPr lang="ru-RU" dirty="0" smtClean="0"/>
          </a:p>
          <a:p>
            <a:r>
              <a:rPr lang="en-US" dirty="0" smtClean="0"/>
              <a:t>setrawcookie()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setcookie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 setcookie (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string</a:t>
            </a:r>
            <a:r>
              <a:rPr lang="en-US" dirty="0" smtClean="0"/>
              <a:t> $name [,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string</a:t>
            </a:r>
            <a:r>
              <a:rPr lang="en-US" dirty="0" smtClean="0"/>
              <a:t> $value = "" [,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 $expire = 0 [,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string</a:t>
            </a:r>
            <a:r>
              <a:rPr lang="en-US" dirty="0" smtClean="0"/>
              <a:t> $path = "" [,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string</a:t>
            </a:r>
            <a:r>
              <a:rPr lang="en-US" dirty="0" smtClean="0"/>
              <a:t> $domain = "" [,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err="1" smtClean="0"/>
              <a:t>bool$secure</a:t>
            </a:r>
            <a:r>
              <a:rPr lang="en-US" dirty="0" smtClean="0"/>
              <a:t> = false [,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err="1" smtClean="0"/>
              <a:t>bool</a:t>
            </a:r>
            <a:r>
              <a:rPr lang="en-US" dirty="0" smtClean="0"/>
              <a:t> $</a:t>
            </a:r>
            <a:r>
              <a:rPr lang="en-US" dirty="0" err="1" smtClean="0"/>
              <a:t>httponly</a:t>
            </a:r>
            <a:r>
              <a:rPr lang="en-US" dirty="0" smtClean="0"/>
              <a:t> = false ]]]]]]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151</Words>
  <Application>Microsoft Office PowerPoint</Application>
  <PresentationFormat>Экран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Сессии и куки</vt:lpstr>
      <vt:lpstr>Сессии</vt:lpstr>
      <vt:lpstr>Директивы для работы с сессиями</vt:lpstr>
      <vt:lpstr>Функции</vt:lpstr>
      <vt:lpstr>$_SESSION</vt:lpstr>
      <vt:lpstr>Очищение $_SESSION</vt:lpstr>
      <vt:lpstr>Куки</vt:lpstr>
      <vt:lpstr>Функции для работы с куки</vt:lpstr>
      <vt:lpstr>setcookie</vt:lpstr>
      <vt:lpstr>setcookie</vt:lpstr>
      <vt:lpstr>setcookie</vt:lpstr>
      <vt:lpstr>setcookie</vt:lpstr>
      <vt:lpstr>setcookie</vt:lpstr>
      <vt:lpstr>setcookie</vt:lpstr>
      <vt:lpstr>setcookie</vt:lpstr>
      <vt:lpstr>Простая авторизация</vt:lpstr>
      <vt:lpstr>Простая авторизация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Сессии и куки</dc:title>
  <dc:creator>Alex</dc:creator>
  <cp:lastModifiedBy>Alex</cp:lastModifiedBy>
  <cp:revision>4</cp:revision>
  <dcterms:created xsi:type="dcterms:W3CDTF">2017-09-18T13:37:04Z</dcterms:created>
  <dcterms:modified xsi:type="dcterms:W3CDTF">2017-09-18T13:58:06Z</dcterms:modified>
</cp:coreProperties>
</file>