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br>
              <a:rPr lang="ru-RU" dirty="0" smtClean="0"/>
            </a:br>
            <a:r>
              <a:rPr lang="ru-RU" dirty="0" smtClean="0"/>
              <a:t>с базами данных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Компилируемые 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 smtClean="0"/>
              <a:t># без </a:t>
            </a:r>
            <a:r>
              <a:rPr lang="en-US" i="1" dirty="0" smtClean="0"/>
              <a:t>placeholders - </a:t>
            </a:r>
            <a:r>
              <a:rPr lang="ru-RU" i="1" dirty="0" smtClean="0"/>
              <a:t>дверь </a:t>
            </a:r>
            <a:r>
              <a:rPr lang="en-US" i="1" dirty="0" smtClean="0"/>
              <a:t>SQL-</a:t>
            </a:r>
            <a:r>
              <a:rPr lang="ru-RU" i="1" dirty="0" smtClean="0"/>
              <a:t>инъекциям открыта! 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$</a:t>
            </a:r>
            <a:r>
              <a:rPr lang="en-US" dirty="0" smtClean="0"/>
              <a:t>STH = $DBH-&gt;prepare("INSERT INTO folks (name, </a:t>
            </a:r>
            <a:r>
              <a:rPr lang="en-US" dirty="0" err="1" smtClean="0"/>
              <a:t>addr</a:t>
            </a:r>
            <a:r>
              <a:rPr lang="en-US" dirty="0" smtClean="0"/>
              <a:t>, city) values ($name, $</a:t>
            </a:r>
            <a:r>
              <a:rPr lang="en-US" dirty="0" err="1" smtClean="0"/>
              <a:t>addr</a:t>
            </a:r>
            <a:r>
              <a:rPr lang="en-US" dirty="0" smtClean="0"/>
              <a:t>, $city)"); 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безымянные </a:t>
            </a:r>
            <a:r>
              <a:rPr lang="en-US" i="1" dirty="0" smtClean="0"/>
              <a:t>placeholders </a:t>
            </a:r>
            <a:endParaRPr lang="ru-RU" i="1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STH = $DBH-&gt;prepare("INSERT INTO folks (name, </a:t>
            </a:r>
            <a:r>
              <a:rPr lang="en-US" dirty="0" err="1" smtClean="0"/>
              <a:t>addr</a:t>
            </a:r>
            <a:r>
              <a:rPr lang="en-US" dirty="0" smtClean="0"/>
              <a:t>, city) values (?, ?, ?)"); 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именные </a:t>
            </a:r>
            <a:r>
              <a:rPr lang="en-US" i="1" dirty="0" smtClean="0"/>
              <a:t>placeholders </a:t>
            </a:r>
            <a:endParaRPr lang="ru-RU" i="1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STH = $DBH-&gt;prepare("INSERT INTO folks (name, </a:t>
            </a:r>
            <a:r>
              <a:rPr lang="en-US" dirty="0" err="1" smtClean="0"/>
              <a:t>addr</a:t>
            </a:r>
            <a:r>
              <a:rPr lang="en-US" dirty="0" smtClean="0"/>
              <a:t>, city) values (:name, :</a:t>
            </a:r>
            <a:r>
              <a:rPr lang="en-US" dirty="0" err="1" smtClean="0"/>
              <a:t>addr</a:t>
            </a:r>
            <a:r>
              <a:rPr lang="en-US" dirty="0" smtClean="0"/>
              <a:t>, :city)");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Безымянные </a:t>
            </a:r>
            <a:r>
              <a:rPr lang="en-US" dirty="0" smtClean="0"/>
              <a:t>placeholder’</a:t>
            </a:r>
            <a:r>
              <a:rPr lang="ru-RU" dirty="0" err="1" smtClean="0"/>
              <a:t>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$STH-&gt;</a:t>
            </a:r>
            <a:r>
              <a:rPr lang="en-US" dirty="0" err="1" smtClean="0"/>
              <a:t>bindParam</a:t>
            </a:r>
            <a:r>
              <a:rPr lang="en-US" dirty="0" smtClean="0"/>
              <a:t>(1, $name);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STH-&gt;</a:t>
            </a:r>
            <a:r>
              <a:rPr lang="en-US" dirty="0" err="1" smtClean="0"/>
              <a:t>bindParam</a:t>
            </a:r>
            <a:r>
              <a:rPr lang="en-US" dirty="0" smtClean="0"/>
              <a:t>(2, $</a:t>
            </a:r>
            <a:r>
              <a:rPr lang="en-US" dirty="0" err="1" smtClean="0"/>
              <a:t>addr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$STH-&gt;</a:t>
            </a:r>
            <a:r>
              <a:rPr lang="en-US" dirty="0" err="1" smtClean="0"/>
              <a:t>bindParam</a:t>
            </a:r>
            <a:r>
              <a:rPr lang="en-US" dirty="0" smtClean="0"/>
              <a:t>(3, $city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$name = "Daniel"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addr</a:t>
            </a:r>
            <a:r>
              <a:rPr lang="en-US" dirty="0" smtClean="0"/>
              <a:t> = "1 Wicked Way";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city = "Arlington Heights";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STH-&gt;execute();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Именные </a:t>
            </a:r>
            <a:r>
              <a:rPr lang="en-US" dirty="0" smtClean="0"/>
              <a:t>placeholder’</a:t>
            </a:r>
            <a:r>
              <a:rPr lang="ru-RU" dirty="0" err="1" smtClean="0"/>
              <a:t>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$data = array( 'name' =&gt; 'Cathy',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		      </a:t>
            </a:r>
            <a:r>
              <a:rPr lang="en-US" sz="2400" dirty="0" smtClean="0"/>
              <a:t>'</a:t>
            </a:r>
            <a:r>
              <a:rPr lang="en-US" sz="2400" dirty="0" err="1" smtClean="0"/>
              <a:t>addr</a:t>
            </a:r>
            <a:r>
              <a:rPr lang="en-US" sz="2400" dirty="0" smtClean="0"/>
              <a:t>' =&gt; '9 Dark and Twisty</a:t>
            </a:r>
            <a:r>
              <a:rPr lang="en-US" sz="2400" dirty="0" smtClean="0"/>
              <a:t>',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			      </a:t>
            </a:r>
            <a:r>
              <a:rPr lang="en-US" sz="2400" dirty="0" smtClean="0"/>
              <a:t>'city</a:t>
            </a:r>
            <a:r>
              <a:rPr lang="en-US" sz="2400" dirty="0" smtClean="0"/>
              <a:t>' =&gt; 'Cardiff' 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STH = $DBH-&gt;prepare("INSERT INTO folks (name, </a:t>
            </a:r>
            <a:r>
              <a:rPr lang="en-US" sz="2400" dirty="0" err="1" smtClean="0"/>
              <a:t>addr</a:t>
            </a:r>
            <a:r>
              <a:rPr lang="en-US" sz="2400" dirty="0" smtClean="0"/>
              <a:t>, city)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values </a:t>
            </a:r>
            <a:r>
              <a:rPr lang="en-US" sz="2400" dirty="0" smtClean="0"/>
              <a:t>(:name, :</a:t>
            </a:r>
            <a:r>
              <a:rPr lang="en-US" sz="2400" dirty="0" err="1" smtClean="0"/>
              <a:t>addr</a:t>
            </a:r>
            <a:r>
              <a:rPr lang="en-US" sz="2400" dirty="0" smtClean="0"/>
              <a:t>, :city)");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STH-&gt;execute($data);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$STH = $DBH-&gt;query('SELECT name, </a:t>
            </a:r>
            <a:r>
              <a:rPr lang="en-US" sz="2400" dirty="0" err="1" smtClean="0"/>
              <a:t>addr</a:t>
            </a:r>
            <a:r>
              <a:rPr lang="en-US" sz="2400" dirty="0" smtClean="0"/>
              <a:t>, city from folks'); </a:t>
            </a:r>
            <a:endParaRPr lang="ru-RU" sz="2400" dirty="0" smtClean="0"/>
          </a:p>
          <a:p>
            <a:pPr>
              <a:buNone/>
            </a:pPr>
            <a:r>
              <a:rPr lang="en-US" sz="2400" i="1" dirty="0" smtClean="0"/>
              <a:t># </a:t>
            </a:r>
            <a:r>
              <a:rPr lang="ru-RU" sz="2400" i="1" dirty="0" smtClean="0"/>
              <a:t>устанавливаем режим выборки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$</a:t>
            </a:r>
            <a:r>
              <a:rPr lang="en-US" sz="2400" dirty="0" smtClean="0"/>
              <a:t>STH-&gt;</a:t>
            </a:r>
            <a:r>
              <a:rPr lang="en-US" sz="2400" dirty="0" err="1" smtClean="0"/>
              <a:t>setFetchMode</a:t>
            </a:r>
            <a:r>
              <a:rPr lang="en-US" sz="2400" dirty="0" smtClean="0"/>
              <a:t>(PDO::FETCH_ASSOC); while($row = $STH-&gt;fetch</a:t>
            </a:r>
            <a:r>
              <a:rPr lang="en-US" sz="2400" dirty="0" smtClean="0"/>
              <a:t>())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{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$row['name'] . "\n";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$row['</a:t>
            </a:r>
            <a:r>
              <a:rPr lang="en-US" sz="2400" dirty="0" err="1" smtClean="0"/>
              <a:t>addr</a:t>
            </a:r>
            <a:r>
              <a:rPr lang="en-US" sz="2400" dirty="0" smtClean="0"/>
              <a:t>'] . "\n</a:t>
            </a:r>
            <a:r>
              <a:rPr lang="en-US" sz="2400" dirty="0" smtClean="0"/>
              <a:t>";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echo $row['city'] . "\n";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возвращаемых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PDO::FETCH_ASSOC:</a:t>
            </a:r>
            <a:r>
              <a:rPr lang="en-US" dirty="0" smtClean="0"/>
              <a:t> </a:t>
            </a:r>
            <a:r>
              <a:rPr lang="ru-RU" dirty="0" smtClean="0"/>
              <a:t>возвращает массив с названиями столбцов в виде ключей</a:t>
            </a:r>
          </a:p>
          <a:p>
            <a:r>
              <a:rPr lang="en-US" b="1" dirty="0" smtClean="0"/>
              <a:t>PDO::FETCH_BOTH (</a:t>
            </a:r>
            <a:r>
              <a:rPr lang="ru-RU" b="1" dirty="0" smtClean="0"/>
              <a:t>по умолчанию):</a:t>
            </a:r>
            <a:r>
              <a:rPr lang="ru-RU" dirty="0" smtClean="0"/>
              <a:t> возвращает массив с индексами как в виде названий </a:t>
            </a:r>
            <a:r>
              <a:rPr lang="ru-RU" dirty="0" err="1" smtClean="0"/>
              <a:t>стобцов</a:t>
            </a:r>
            <a:r>
              <a:rPr lang="ru-RU" dirty="0" smtClean="0"/>
              <a:t>, так и их порядковых номеров</a:t>
            </a:r>
          </a:p>
          <a:p>
            <a:r>
              <a:rPr lang="en-US" b="1" dirty="0" smtClean="0"/>
              <a:t>PDO::FETCH_BOUND:</a:t>
            </a:r>
            <a:r>
              <a:rPr lang="en-US" dirty="0" smtClean="0"/>
              <a:t> </a:t>
            </a:r>
            <a:r>
              <a:rPr lang="ru-RU" dirty="0" smtClean="0"/>
              <a:t>присваивает значения столбцов соответствующим переменным, заданным с помощью метода -&gt;</a:t>
            </a:r>
            <a:r>
              <a:rPr lang="en-US" dirty="0" err="1" smtClean="0"/>
              <a:t>bindColumn</a:t>
            </a:r>
            <a:r>
              <a:rPr lang="en-US" dirty="0" smtClean="0"/>
              <a:t>()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возвращаемых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PDO::FETCH_CLASS:</a:t>
            </a:r>
            <a:r>
              <a:rPr lang="en-US" dirty="0" smtClean="0"/>
              <a:t> </a:t>
            </a:r>
            <a:r>
              <a:rPr lang="ru-RU" dirty="0" smtClean="0"/>
              <a:t>присваивает значения столбцов соответствующим свойствам указанного класса. Если для какого-то столбца свойства нет, оно будет создано</a:t>
            </a:r>
          </a:p>
          <a:p>
            <a:r>
              <a:rPr lang="en-US" b="1" dirty="0" smtClean="0"/>
              <a:t>PDO::FETCH_INTO:</a:t>
            </a:r>
            <a:r>
              <a:rPr lang="en-US" dirty="0" smtClean="0"/>
              <a:t> </a:t>
            </a:r>
            <a:r>
              <a:rPr lang="ru-RU" dirty="0" smtClean="0"/>
              <a:t>обновляет существующий экземпляр указанного класса</a:t>
            </a:r>
          </a:p>
          <a:p>
            <a:r>
              <a:rPr lang="en-US" b="1" dirty="0" smtClean="0"/>
              <a:t>PDO::FETCH_LAZY:</a:t>
            </a:r>
            <a:r>
              <a:rPr lang="en-US" dirty="0" smtClean="0"/>
              <a:t> </a:t>
            </a:r>
            <a:r>
              <a:rPr lang="ru-RU" dirty="0" smtClean="0"/>
              <a:t>объединяет в себе </a:t>
            </a:r>
            <a:r>
              <a:rPr lang="en-US" dirty="0" smtClean="0"/>
              <a:t>PDO::FETCH_BOTH </a:t>
            </a:r>
            <a:r>
              <a:rPr lang="ru-RU" dirty="0" smtClean="0"/>
              <a:t>и </a:t>
            </a:r>
            <a:r>
              <a:rPr lang="en-US" dirty="0" smtClean="0"/>
              <a:t>PDO::FETCH_OBJ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возвращаемых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PDO::FETCH_NUM:</a:t>
            </a:r>
            <a:r>
              <a:rPr lang="en-US" dirty="0" smtClean="0"/>
              <a:t> </a:t>
            </a:r>
            <a:r>
              <a:rPr lang="ru-RU" dirty="0" smtClean="0"/>
              <a:t>возвращает массив с ключами в виде порядковых номеров столбцов</a:t>
            </a:r>
          </a:p>
          <a:p>
            <a:r>
              <a:rPr lang="en-US" b="1" dirty="0" smtClean="0"/>
              <a:t>PDO::FETCH_OBJ:</a:t>
            </a:r>
            <a:r>
              <a:rPr lang="en-US" dirty="0" smtClean="0"/>
              <a:t> </a:t>
            </a:r>
            <a:r>
              <a:rPr lang="ru-RU" dirty="0" smtClean="0"/>
              <a:t>возвращает анонимный объект со свойствами, соответствующими именам столбцов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FETCH_ASSOC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$STH = $DBH-&gt;query('SELECT name, </a:t>
            </a:r>
            <a:r>
              <a:rPr lang="en-US" sz="2600" dirty="0" err="1" smtClean="0"/>
              <a:t>addr</a:t>
            </a:r>
            <a:r>
              <a:rPr lang="en-US" sz="2600" dirty="0" smtClean="0"/>
              <a:t>, city from folks'); 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$</a:t>
            </a:r>
            <a:r>
              <a:rPr lang="en-US" sz="2600" dirty="0" smtClean="0"/>
              <a:t>STH-&gt;</a:t>
            </a:r>
            <a:r>
              <a:rPr lang="en-US" sz="2600" dirty="0" err="1" smtClean="0"/>
              <a:t>setFetchMode</a:t>
            </a:r>
            <a:r>
              <a:rPr lang="en-US" sz="2600" dirty="0" smtClean="0"/>
              <a:t>(PDO::FETCH_ASSOC); while($row = $STH-&gt;fetch())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	</a:t>
            </a:r>
            <a:r>
              <a:rPr lang="en-US" sz="2600" dirty="0" smtClean="0"/>
              <a:t> { 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	</a:t>
            </a:r>
            <a:r>
              <a:rPr lang="en-US" sz="2600" dirty="0" smtClean="0"/>
              <a:t>echo $row['name'] . "\n"; 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	</a:t>
            </a:r>
            <a:r>
              <a:rPr lang="en-US" sz="2600" dirty="0" smtClean="0"/>
              <a:t>echo $row['</a:t>
            </a:r>
            <a:r>
              <a:rPr lang="en-US" sz="2600" dirty="0" err="1" smtClean="0"/>
              <a:t>addr</a:t>
            </a:r>
            <a:r>
              <a:rPr lang="en-US" sz="2600" dirty="0" smtClean="0"/>
              <a:t>'] . "\n";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	</a:t>
            </a:r>
            <a:r>
              <a:rPr lang="en-US" sz="2600" dirty="0" smtClean="0"/>
              <a:t> echo $row['city'] . "\n"; 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	</a:t>
            </a:r>
            <a:r>
              <a:rPr lang="en-US" sz="2600" dirty="0" smtClean="0"/>
              <a:t>}</a:t>
            </a:r>
            <a:endParaRPr lang="ru-RU" sz="2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FETCH_OBJ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$</a:t>
            </a:r>
            <a:r>
              <a:rPr lang="en-US" sz="2400" dirty="0" smtClean="0"/>
              <a:t>STH = $DBH-&gt;query('SELECT name, </a:t>
            </a:r>
            <a:r>
              <a:rPr lang="en-US" sz="2400" dirty="0" err="1" smtClean="0"/>
              <a:t>addr</a:t>
            </a:r>
            <a:r>
              <a:rPr lang="en-US" sz="2400" dirty="0" smtClean="0"/>
              <a:t>, city from folks');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$</a:t>
            </a:r>
            <a:r>
              <a:rPr lang="en-US" sz="2400" dirty="0" smtClean="0"/>
              <a:t>STH-&gt;</a:t>
            </a:r>
            <a:r>
              <a:rPr lang="en-US" sz="2400" dirty="0" err="1" smtClean="0"/>
              <a:t>setFetchMode</a:t>
            </a:r>
            <a:r>
              <a:rPr lang="en-US" sz="2400" dirty="0" smtClean="0"/>
              <a:t>(PDO::FETCH_OBJ);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while</a:t>
            </a:r>
            <a:r>
              <a:rPr lang="en-US" sz="2400" dirty="0" smtClean="0"/>
              <a:t>($row = $STH-&gt;fetch())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{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$row-&gt;name . "\n";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$row-&gt;</a:t>
            </a:r>
            <a:r>
              <a:rPr lang="en-US" sz="2400" dirty="0" err="1" smtClean="0"/>
              <a:t>addr</a:t>
            </a:r>
            <a:r>
              <a:rPr lang="en-US" sz="2400" dirty="0" smtClean="0"/>
              <a:t> . "\n";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$row-&gt;city . "\n";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FETCH_CLASS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secret_person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public </a:t>
            </a:r>
            <a:r>
              <a:rPr lang="en-US" dirty="0" smtClean="0"/>
              <a:t>$name;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 smtClean="0"/>
              <a:t>$</a:t>
            </a:r>
            <a:r>
              <a:rPr lang="en-US" dirty="0" err="1" smtClean="0"/>
              <a:t>addr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 smtClean="0"/>
              <a:t>$city;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 smtClean="0"/>
              <a:t>$</a:t>
            </a:r>
            <a:r>
              <a:rPr lang="en-US" dirty="0" err="1" smtClean="0"/>
              <a:t>other_data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function </a:t>
            </a:r>
            <a:r>
              <a:rPr lang="en-US" dirty="0" smtClean="0"/>
              <a:t>__construct($other = '')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$</a:t>
            </a:r>
            <a:r>
              <a:rPr lang="en-US" dirty="0" smtClean="0"/>
              <a:t>this-&gt;</a:t>
            </a:r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preg_replace</a:t>
            </a:r>
            <a:r>
              <a:rPr lang="en-US" dirty="0" smtClean="0"/>
              <a:t>('/[a-z]/', 'x', $this-&gt;</a:t>
            </a:r>
            <a:r>
              <a:rPr lang="en-US" dirty="0" err="1" smtClean="0"/>
              <a:t>addr</a:t>
            </a:r>
            <a:r>
              <a:rPr lang="en-US" dirty="0" smtClean="0"/>
              <a:t>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$</a:t>
            </a:r>
            <a:r>
              <a:rPr lang="en-US" dirty="0" smtClean="0"/>
              <a:t>this-&gt;</a:t>
            </a:r>
            <a:r>
              <a:rPr lang="en-US" dirty="0" err="1" smtClean="0"/>
              <a:t>other_data</a:t>
            </a:r>
            <a:r>
              <a:rPr lang="en-US" dirty="0" smtClean="0"/>
              <a:t> = $other;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PDO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PDO</a:t>
            </a:r>
            <a:r>
              <a:rPr lang="en-US" dirty="0" smtClean="0"/>
              <a:t> – </a:t>
            </a:r>
            <a:r>
              <a:rPr lang="ru-RU" dirty="0" smtClean="0"/>
              <a:t>абстракция, которая </a:t>
            </a:r>
            <a:r>
              <a:rPr lang="ru-RU" dirty="0" smtClean="0"/>
              <a:t>вне зависимости от того, какая конкретная база данных используется, вы можете пользоваться одними и теми функциями для выполнения запросов и выборки данных. </a:t>
            </a:r>
            <a:r>
              <a:rPr lang="en-US" dirty="0" smtClean="0"/>
              <a:t>PDO </a:t>
            </a:r>
            <a:r>
              <a:rPr lang="ru-RU" i="1" dirty="0" smtClean="0"/>
              <a:t>не</a:t>
            </a:r>
            <a:r>
              <a:rPr lang="ru-RU" dirty="0" smtClean="0"/>
              <a:t> абстрагирует саму </a:t>
            </a:r>
            <a:r>
              <a:rPr lang="ru-RU" i="1" dirty="0" smtClean="0"/>
              <a:t>базу данных</a:t>
            </a:r>
            <a:r>
              <a:rPr lang="ru-RU" dirty="0" smtClean="0"/>
              <a:t>, это расширение не переписывает </a:t>
            </a:r>
            <a:r>
              <a:rPr lang="en-US" dirty="0" smtClean="0"/>
              <a:t>SQL </a:t>
            </a:r>
            <a:r>
              <a:rPr lang="ru-RU" dirty="0" smtClean="0"/>
              <a:t>запросы и не эмулирует отсутствующий в СУБД функционал. Если нужно именно это, необходимо воспользоваться полноценной абстракцией базы данных.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FETCH_CLASS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$STH = $DBH-&gt;query('SELECT name, </a:t>
            </a:r>
            <a:r>
              <a:rPr lang="en-US" sz="2400" dirty="0" err="1" smtClean="0"/>
              <a:t>addr</a:t>
            </a:r>
            <a:r>
              <a:rPr lang="en-US" sz="2400" dirty="0" smtClean="0"/>
              <a:t>, city from folks');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STH-&gt;</a:t>
            </a:r>
            <a:r>
              <a:rPr lang="en-US" sz="2400" dirty="0" err="1" smtClean="0"/>
              <a:t>setFetchMode</a:t>
            </a:r>
            <a:r>
              <a:rPr lang="en-US" sz="2400" dirty="0" smtClean="0"/>
              <a:t>(PDO::FETCH_CLASS, '</a:t>
            </a:r>
            <a:r>
              <a:rPr lang="en-US" sz="2400" dirty="0" err="1" smtClean="0"/>
              <a:t>secret_person</a:t>
            </a:r>
            <a:r>
              <a:rPr lang="en-US" sz="2400" dirty="0" smtClean="0"/>
              <a:t>');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while</a:t>
            </a:r>
            <a:r>
              <a:rPr lang="en-US" sz="2400" dirty="0" smtClean="0"/>
              <a:t>($</a:t>
            </a:r>
            <a:r>
              <a:rPr lang="en-US" sz="2400" dirty="0" err="1" smtClean="0"/>
              <a:t>obj</a:t>
            </a:r>
            <a:r>
              <a:rPr lang="en-US" sz="2400" dirty="0" smtClean="0"/>
              <a:t> = $STH-&gt;fetch())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{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$</a:t>
            </a:r>
            <a:r>
              <a:rPr lang="en-US" sz="2400" dirty="0" err="1" smtClean="0"/>
              <a:t>obj</a:t>
            </a:r>
            <a:r>
              <a:rPr lang="en-US" sz="2400" dirty="0" smtClean="0"/>
              <a:t>-&gt;</a:t>
            </a:r>
            <a:r>
              <a:rPr lang="en-US" sz="2400" dirty="0" err="1" smtClean="0"/>
              <a:t>addr</a:t>
            </a:r>
            <a:r>
              <a:rPr lang="en-US" sz="2400" dirty="0" smtClean="0"/>
              <a:t>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Полезно знать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i="1" u="sng" dirty="0" smtClean="0"/>
              <a:t>Последний </a:t>
            </a:r>
            <a:r>
              <a:rPr lang="ru-RU" i="1" u="sng" dirty="0" smtClean="0"/>
              <a:t>вставленная запись(</a:t>
            </a:r>
            <a:r>
              <a:rPr lang="en-US" i="1" u="sng" smtClean="0"/>
              <a:t>ID</a:t>
            </a:r>
            <a:r>
              <a:rPr lang="ru-RU" i="1" u="sng" smtClean="0"/>
              <a:t>)</a:t>
            </a:r>
            <a:endParaRPr lang="ru-RU" i="1" u="sng" dirty="0" smtClean="0"/>
          </a:p>
          <a:p>
            <a:pPr>
              <a:buNone/>
            </a:pPr>
            <a:r>
              <a:rPr lang="en-US" dirty="0" smtClean="0"/>
              <a:t>$DBH-&gt;</a:t>
            </a:r>
            <a:r>
              <a:rPr lang="en-US" dirty="0" err="1" smtClean="0"/>
              <a:t>lastInsertId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u="sng" dirty="0" smtClean="0"/>
              <a:t>Количество записей, затронутых в запросе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rows_affected</a:t>
            </a:r>
            <a:r>
              <a:rPr lang="en-US" dirty="0" smtClean="0"/>
              <a:t> = $STH-&gt;</a:t>
            </a:r>
            <a:r>
              <a:rPr lang="en-US" dirty="0" err="1" smtClean="0"/>
              <a:t>rowCount</a:t>
            </a:r>
            <a:r>
              <a:rPr lang="en-US" dirty="0" smtClean="0"/>
              <a:t>();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Alex\Desktop\d82078923b96f594fa24ab614aac02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5715000" cy="119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dirty="0" smtClean="0"/>
              <a:t>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Подключить расширение в </a:t>
            </a:r>
            <a:r>
              <a:rPr lang="en-US" dirty="0" smtClean="0"/>
              <a:t>php.ini</a:t>
            </a:r>
          </a:p>
          <a:p>
            <a:pPr lvl="1">
              <a:buNone/>
            </a:pPr>
            <a:r>
              <a:rPr lang="en-US" dirty="0" smtClean="0"/>
              <a:t>extension=</a:t>
            </a:r>
            <a:r>
              <a:rPr lang="en-US" dirty="0" err="1" smtClean="0"/>
              <a:t>pdo.so</a:t>
            </a:r>
            <a:endParaRPr lang="en-US" dirty="0" smtClean="0"/>
          </a:p>
          <a:p>
            <a:pPr lvl="1">
              <a:buNone/>
            </a:pPr>
            <a:endParaRPr lang="ru-RU" dirty="0" smtClean="0"/>
          </a:p>
          <a:p>
            <a:pPr lvl="1">
              <a:buNone/>
            </a:pPr>
            <a:r>
              <a:rPr lang="ru-RU" dirty="0" smtClean="0"/>
              <a:t>Или для </a:t>
            </a:r>
            <a:r>
              <a:rPr lang="en-US" dirty="0" smtClean="0"/>
              <a:t>Windows</a:t>
            </a:r>
          </a:p>
          <a:p>
            <a:pPr lvl="1">
              <a:buNone/>
            </a:pPr>
            <a:r>
              <a:rPr lang="en-US" dirty="0" smtClean="0"/>
              <a:t>extension=php_pdo.dll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extension=php_pdo_mssql.dll (</a:t>
            </a:r>
            <a:r>
              <a:rPr lang="ru-RU" dirty="0" smtClean="0"/>
              <a:t>необходимая БД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 отключение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pdo</a:t>
            </a:r>
            <a:r>
              <a:rPr lang="en-US" dirty="0" smtClean="0"/>
              <a:t> </a:t>
            </a:r>
            <a:r>
              <a:rPr lang="en-US" dirty="0" smtClean="0"/>
              <a:t>=new</a:t>
            </a:r>
            <a:r>
              <a:rPr lang="en-US" dirty="0" smtClean="0"/>
              <a:t> PDO('</a:t>
            </a:r>
            <a:r>
              <a:rPr lang="en-US" dirty="0" err="1" smtClean="0"/>
              <a:t>pgsql:host</a:t>
            </a:r>
            <a:r>
              <a:rPr lang="en-US" dirty="0" smtClean="0"/>
              <a:t>=192.168.137.160;port=5432;dbname=</a:t>
            </a:r>
            <a:r>
              <a:rPr lang="en-US" dirty="0" err="1" smtClean="0"/>
              <a:t>platin</a:t>
            </a:r>
            <a:r>
              <a:rPr lang="en-US" dirty="0" smtClean="0"/>
              <a:t>', '</a:t>
            </a:r>
            <a:r>
              <a:rPr lang="en-US" dirty="0" err="1" smtClean="0"/>
              <a:t>cappytoi</a:t>
            </a:r>
            <a:r>
              <a:rPr lang="en-US" dirty="0" smtClean="0"/>
              <a:t>', '1111</a:t>
            </a:r>
            <a:r>
              <a:rPr lang="en-US" dirty="0" smtClean="0"/>
              <a:t>');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$stmt = $</a:t>
            </a:r>
            <a:r>
              <a:rPr lang="en-US" dirty="0" err="1" smtClean="0"/>
              <a:t>pdo</a:t>
            </a:r>
            <a:r>
              <a:rPr lang="en-US" dirty="0" smtClean="0"/>
              <a:t>-&gt;prepare('SELECT * FROM admin');</a:t>
            </a:r>
            <a:br>
              <a:rPr lang="en-US" dirty="0" smtClean="0"/>
            </a:br>
            <a:r>
              <a:rPr lang="en-US" dirty="0" smtClean="0"/>
              <a:t>$stmt-&gt;execute();</a:t>
            </a:r>
            <a:br>
              <a:rPr lang="en-US" dirty="0" smtClean="0"/>
            </a:br>
            <a:r>
              <a:rPr lang="en-US" dirty="0" smtClean="0"/>
              <a:t>$stmt-&gt;</a:t>
            </a:r>
            <a:r>
              <a:rPr lang="en-US" dirty="0" err="1" smtClean="0"/>
              <a:t>closeCursor</a:t>
            </a:r>
            <a:r>
              <a:rPr lang="en-US" dirty="0" smtClean="0"/>
              <a:t>(); </a:t>
            </a:r>
            <a:br>
              <a:rPr lang="en-US" dirty="0" smtClean="0"/>
            </a:br>
            <a:r>
              <a:rPr lang="en-US" dirty="0" smtClean="0"/>
              <a:t>$stmt = null; 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pdo</a:t>
            </a:r>
            <a:r>
              <a:rPr lang="en-US" dirty="0" smtClean="0"/>
              <a:t> = null;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</a:t>
            </a:r>
            <a:r>
              <a:rPr lang="ru-RU" dirty="0" smtClean="0"/>
              <a:t>ранзакции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try {  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ru-RU" sz="2000" dirty="0" smtClean="0"/>
              <a:t>-</a:t>
            </a:r>
            <a:r>
              <a:rPr lang="en-US" sz="2000" dirty="0" smtClean="0"/>
              <a:t>&gt;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(PDO</a:t>
            </a:r>
            <a:r>
              <a:rPr lang="en-US" sz="2000" dirty="0" smtClean="0"/>
              <a:t>::ATTR_ERRMODE, PDO::ERRMODE_EXCEPTION);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en-US" sz="2000" dirty="0" smtClean="0"/>
              <a:t>-&gt;</a:t>
            </a:r>
            <a:r>
              <a:rPr lang="en-US" sz="2000" dirty="0" err="1" smtClean="0"/>
              <a:t>beginTransaction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ru-RU" sz="2000" dirty="0" smtClean="0"/>
              <a:t>-</a:t>
            </a:r>
            <a:r>
              <a:rPr lang="en-US" sz="2000" dirty="0" smtClean="0"/>
              <a:t>&gt;exec</a:t>
            </a:r>
            <a:r>
              <a:rPr lang="en-US" sz="2000" dirty="0" smtClean="0"/>
              <a:t>("insert into staff (id, first, last) values (23, 'Joe', '</a:t>
            </a:r>
            <a:r>
              <a:rPr lang="en-US" sz="2000" dirty="0" err="1" smtClean="0"/>
              <a:t>Bloggs</a:t>
            </a:r>
            <a:r>
              <a:rPr lang="en-US" sz="2000" dirty="0" smtClean="0"/>
              <a:t>')");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en-US" sz="2000" dirty="0" smtClean="0"/>
              <a:t>-&gt;exec("insert into </a:t>
            </a:r>
            <a:r>
              <a:rPr lang="en-US" sz="2000" dirty="0" err="1" smtClean="0"/>
              <a:t>salarychange</a:t>
            </a:r>
            <a:r>
              <a:rPr lang="en-US" sz="2000" dirty="0" smtClean="0"/>
              <a:t> (id, amount, </a:t>
            </a:r>
            <a:r>
              <a:rPr lang="en-US" sz="2000" dirty="0" err="1" smtClean="0"/>
              <a:t>changedate</a:t>
            </a:r>
            <a:r>
              <a:rPr lang="en-US" sz="2000" dirty="0" smtClean="0"/>
              <a:t>) </a:t>
            </a:r>
            <a:br>
              <a:rPr lang="en-US" sz="2000" dirty="0" smtClean="0"/>
            </a:br>
            <a:r>
              <a:rPr lang="en-US" sz="2000" dirty="0" smtClean="0"/>
              <a:t>      values (23, 50000, NOW())");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en-US" sz="2000" dirty="0" smtClean="0"/>
              <a:t>-&gt;commit();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br>
              <a:rPr lang="en-US" sz="2000" dirty="0" smtClean="0"/>
            </a:br>
            <a:r>
              <a:rPr lang="en-US" sz="2000" dirty="0" smtClean="0"/>
              <a:t>} catch (Exception $e) {</a:t>
            </a:r>
            <a:br>
              <a:rPr lang="en-US" sz="2000" dirty="0" smtClean="0"/>
            </a:br>
            <a:r>
              <a:rPr lang="en-US" sz="2000" dirty="0" smtClean="0"/>
              <a:t>  $</a:t>
            </a:r>
            <a:r>
              <a:rPr lang="en-US" sz="2000" dirty="0" err="1" smtClean="0"/>
              <a:t>dbh</a:t>
            </a:r>
            <a:r>
              <a:rPr lang="en-US" sz="2000" dirty="0" smtClean="0"/>
              <a:t>-&gt;</a:t>
            </a:r>
            <a:r>
              <a:rPr lang="en-US" sz="2000" dirty="0" err="1" smtClean="0"/>
              <a:t>rollBack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  echo "</a:t>
            </a:r>
            <a:r>
              <a:rPr lang="ru-RU" sz="2000" dirty="0" smtClean="0"/>
              <a:t>Ошибка: " . $</a:t>
            </a:r>
            <a:r>
              <a:rPr lang="en-US" sz="2000" dirty="0" smtClean="0"/>
              <a:t>e-&gt;</a:t>
            </a:r>
            <a:r>
              <a:rPr lang="en-US" sz="2000" dirty="0" err="1" smtClean="0"/>
              <a:t>getMessage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Ошибки и их </a:t>
            </a:r>
            <a:r>
              <a:rPr lang="ru-RU" dirty="0" smtClean="0"/>
              <a:t>обработка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PDO::</a:t>
            </a:r>
            <a:r>
              <a:rPr lang="en-US" dirty="0" smtClean="0"/>
              <a:t>ERRMODE_SILENT</a:t>
            </a:r>
            <a:endParaRPr lang="ru-RU" dirty="0" smtClean="0"/>
          </a:p>
          <a:p>
            <a:pPr lvl="1"/>
            <a:r>
              <a:rPr lang="ru-RU" dirty="0" smtClean="0"/>
              <a:t>код ошибки</a:t>
            </a:r>
          </a:p>
          <a:p>
            <a:r>
              <a:rPr lang="en-US" dirty="0" smtClean="0"/>
              <a:t>PDO::</a:t>
            </a:r>
            <a:r>
              <a:rPr lang="en-US" dirty="0" smtClean="0"/>
              <a:t>ERRMODE_WARNING</a:t>
            </a:r>
            <a:endParaRPr lang="ru-RU" dirty="0" smtClean="0"/>
          </a:p>
          <a:p>
            <a:pPr lvl="1"/>
            <a:r>
              <a:rPr lang="ru-RU" dirty="0" smtClean="0"/>
              <a:t>к</a:t>
            </a:r>
            <a:r>
              <a:rPr lang="ru-RU" dirty="0" smtClean="0"/>
              <a:t>од ошибки + сообщение без прерывания</a:t>
            </a:r>
          </a:p>
          <a:p>
            <a:r>
              <a:rPr lang="en-US" dirty="0" smtClean="0"/>
              <a:t>PDO::</a:t>
            </a:r>
            <a:r>
              <a:rPr lang="en-US" dirty="0" smtClean="0"/>
              <a:t>ERRMODE_EXCEPTION</a:t>
            </a:r>
            <a:endParaRPr lang="ru-RU" dirty="0" smtClean="0"/>
          </a:p>
          <a:p>
            <a:pPr lvl="1"/>
            <a:r>
              <a:rPr lang="ru-RU" dirty="0" smtClean="0"/>
              <a:t>код ошибки + сообщение с</a:t>
            </a:r>
            <a:r>
              <a:rPr lang="ru-RU" dirty="0" smtClean="0"/>
              <a:t> прерыванием</a:t>
            </a: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 {</a:t>
            </a:r>
            <a:br>
              <a:rPr lang="en-US" dirty="0" smtClean="0"/>
            </a:br>
            <a:r>
              <a:rPr lang="en-US" dirty="0" smtClean="0"/>
              <a:t>    $</a:t>
            </a:r>
            <a:r>
              <a:rPr lang="en-US" dirty="0" err="1" smtClean="0"/>
              <a:t>dbh</a:t>
            </a:r>
            <a:r>
              <a:rPr lang="en-US" dirty="0" smtClean="0"/>
              <a:t> = new PDO($</a:t>
            </a:r>
            <a:r>
              <a:rPr lang="en-US" dirty="0" err="1" smtClean="0"/>
              <a:t>dsn</a:t>
            </a:r>
            <a:r>
              <a:rPr lang="en-US" dirty="0" smtClean="0"/>
              <a:t>, $user, $password);</a:t>
            </a:r>
            <a:br>
              <a:rPr lang="en-US" dirty="0" smtClean="0"/>
            </a:br>
            <a:r>
              <a:rPr lang="en-US" dirty="0" smtClean="0"/>
              <a:t>    $</a:t>
            </a:r>
            <a:r>
              <a:rPr lang="en-US" dirty="0" err="1" smtClean="0"/>
              <a:t>dbh</a:t>
            </a:r>
            <a:r>
              <a:rPr lang="en-US" dirty="0" smtClean="0"/>
              <a:t>-&gt;</a:t>
            </a:r>
            <a:r>
              <a:rPr lang="en-US" dirty="0" err="1" smtClean="0"/>
              <a:t>setAttribute</a:t>
            </a:r>
            <a:r>
              <a:rPr lang="en-US" dirty="0" smtClean="0"/>
              <a:t>(PDO::ATTR_ERRMODE, PDO::ERRMODE_EXCEPTION);</a:t>
            </a:r>
            <a:br>
              <a:rPr lang="en-US" dirty="0" smtClean="0"/>
            </a:br>
            <a:r>
              <a:rPr lang="en-US" dirty="0" smtClean="0"/>
              <a:t>} catch (</a:t>
            </a:r>
            <a:r>
              <a:rPr lang="en-US" dirty="0" err="1" smtClean="0"/>
              <a:t>PDOException</a:t>
            </a:r>
            <a:r>
              <a:rPr lang="en-US" dirty="0" smtClean="0"/>
              <a:t> $e) {</a:t>
            </a:r>
            <a:br>
              <a:rPr lang="en-US" dirty="0" smtClean="0"/>
            </a:br>
            <a:r>
              <a:rPr lang="en-US" dirty="0" smtClean="0"/>
              <a:t>    echo '</a:t>
            </a:r>
            <a:r>
              <a:rPr lang="ru-RU" dirty="0" smtClean="0"/>
              <a:t>Подключение не удалось: ' . $</a:t>
            </a:r>
            <a:r>
              <a:rPr lang="en-US" dirty="0" smtClean="0"/>
              <a:t>e-&gt;</a:t>
            </a:r>
            <a:r>
              <a:rPr lang="en-US" dirty="0" err="1" smtClean="0"/>
              <a:t>getMessage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$STH = $DBH-&gt;prepare("INSERT INTO folks ( </a:t>
            </a:r>
            <a:r>
              <a:rPr lang="en-US" dirty="0" err="1" smtClean="0"/>
              <a:t>first_name</a:t>
            </a:r>
            <a:r>
              <a:rPr lang="en-US" dirty="0" smtClean="0"/>
              <a:t> ) values ( 'Cathy' )");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STH-&gt;execute();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421</Words>
  <Application>Microsoft Office PowerPoint</Application>
  <PresentationFormat>Экран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Взаимодействие  с базами данных </vt:lpstr>
      <vt:lpstr>Понятие PDO</vt:lpstr>
      <vt:lpstr>Взаимодействие</vt:lpstr>
      <vt:lpstr>Установка</vt:lpstr>
      <vt:lpstr>Подключение и отключение</vt:lpstr>
      <vt:lpstr>Транзакции</vt:lpstr>
      <vt:lpstr>Ошибки и их обработка</vt:lpstr>
      <vt:lpstr>Обработка ошибок </vt:lpstr>
      <vt:lpstr>Вставка данных</vt:lpstr>
      <vt:lpstr>Компилируемые запросы</vt:lpstr>
      <vt:lpstr>Безымянные placeholder’ы</vt:lpstr>
      <vt:lpstr>Именные placeholder’ы</vt:lpstr>
      <vt:lpstr>Выборка данных</vt:lpstr>
      <vt:lpstr>Тип возвращаемых данных</vt:lpstr>
      <vt:lpstr>Тип возвращаемых данных</vt:lpstr>
      <vt:lpstr>Тип возвращаемых данных</vt:lpstr>
      <vt:lpstr>FETCH_ASSOC</vt:lpstr>
      <vt:lpstr>FETCH_OBJ</vt:lpstr>
      <vt:lpstr>FETCH_CLASS</vt:lpstr>
      <vt:lpstr>FETCH_CLASS</vt:lpstr>
      <vt:lpstr>Полезно знать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 с базами данных </dc:title>
  <dc:creator>Alex</dc:creator>
  <cp:lastModifiedBy>Alex</cp:lastModifiedBy>
  <cp:revision>4</cp:revision>
  <dcterms:created xsi:type="dcterms:W3CDTF">2017-09-25T13:26:00Z</dcterms:created>
  <dcterms:modified xsi:type="dcterms:W3CDTF">2017-09-25T13:54:52Z</dcterms:modified>
</cp:coreProperties>
</file>