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yibahbk2@gmail.com" initials="" lastIdx="1" clrIdx="0">
    <p:extLst>
      <p:ext uri="{19B8F6BF-5375-455C-9EA6-DF929625EA0E}">
        <p15:presenceInfo xmlns:p15="http://schemas.microsoft.com/office/powerpoint/2012/main" userId="959dee8f11656e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4T14:20:30.264" idx="1">
    <p:pos x="7011" y="5027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58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05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AB1F-1E16-4F42-B44C-8313E20C4EB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B44B0-7BF9-43EA-930E-AA7C598E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F276-618D-AC3C-9E56-EF765682B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BC3E0-7279-3800-BFE6-E822EE204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4EC7-F434-F956-F4E2-9F761FEF9F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500" dirty="0">
                <a:latin typeface="Arial Black" panose="020B0A04020102020204" pitchFamily="34" charset="0"/>
              </a:rPr>
              <a:t>GIT &amp; GITHUB</a:t>
            </a:r>
            <a:endParaRPr lang="en-US" sz="11500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3BD9BE-4252-C34D-92A3-A983B9C55F3A}"/>
              </a:ext>
            </a:extLst>
          </p:cNvPr>
          <p:cNvSpPr/>
          <p:nvPr/>
        </p:nvSpPr>
        <p:spPr>
          <a:xfrm>
            <a:off x="1061937" y="7997259"/>
            <a:ext cx="3941864" cy="4719637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7DDDF-A702-4B62-E35A-71B205FF64D5}"/>
              </a:ext>
            </a:extLst>
          </p:cNvPr>
          <p:cNvSpPr/>
          <p:nvPr/>
        </p:nvSpPr>
        <p:spPr>
          <a:xfrm>
            <a:off x="7188200" y="7980363"/>
            <a:ext cx="3941864" cy="4719637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  <a:effectLst>
            <a:glow rad="1079500">
              <a:srgbClr val="FF0000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GitHub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adalah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layanan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hos web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bersama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untuk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proyek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pengembangan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perangkat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lunak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yang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menggunakan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sistem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kendali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versi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Git dan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layanan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hosting internet. Hal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banyak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digunakan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untuk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kode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komputer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8168A5-FECD-0D82-D992-6D9B9E0274F7}"/>
              </a:ext>
            </a:extLst>
          </p:cNvPr>
          <p:cNvSpPr/>
          <p:nvPr/>
        </p:nvSpPr>
        <p:spPr>
          <a:xfrm>
            <a:off x="2242457" y="13607143"/>
            <a:ext cx="7707086" cy="9252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2E7FCB-8F4E-BDDD-38C7-6F2779E1B3A3}"/>
              </a:ext>
            </a:extLst>
          </p:cNvPr>
          <p:cNvSpPr/>
          <p:nvPr/>
        </p:nvSpPr>
        <p:spPr>
          <a:xfrm>
            <a:off x="8948057" y="13596256"/>
            <a:ext cx="1001486" cy="925286"/>
          </a:xfrm>
          <a:prstGeom prst="ellipse">
            <a:avLst/>
          </a:prstGeom>
          <a:gradFill flip="none" rotWithShape="1">
            <a:gsLst>
              <a:gs pos="73000">
                <a:srgbClr val="FF0000"/>
              </a:gs>
              <a:gs pos="96000">
                <a:schemeClr val="accent2">
                  <a:lumMod val="89000"/>
                </a:schemeClr>
              </a:gs>
              <a:gs pos="100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393700">
              <a:srgbClr val="FF0000"/>
            </a:glo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7D5A6-7C48-853C-D16C-749C77C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KELOMPOK 3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C2A22B-8233-A2CF-BC8A-C1566B8D1B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68011" y="1767987"/>
            <a:ext cx="8215313" cy="2460625"/>
          </a:xfrm>
        </p:spPr>
        <p:txBody>
          <a:bodyPr>
            <a:norm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LUIGI GAVRA ABHIRAMA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NABHAN DANISWARA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D" dirty="0"/>
              <a:t>MUHAMMAD ABYAN SYATHIR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D" dirty="0"/>
              <a:t>DEHAFA KAUTSAR</a:t>
            </a:r>
          </a:p>
        </p:txBody>
      </p:sp>
    </p:spTree>
    <p:extLst>
      <p:ext uri="{BB962C8B-B14F-4D97-AF65-F5344CB8AC3E}">
        <p14:creationId xmlns:p14="http://schemas.microsoft.com/office/powerpoint/2010/main" val="9481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64765-AE36-0324-9109-E1B6DE0D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8AD28-D5C1-EEFE-8DE0-88A9611AAF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510D4-3E40-1795-4E13-ADE4FF290454}"/>
              </a:ext>
            </a:extLst>
          </p:cNvPr>
          <p:cNvSpPr/>
          <p:nvPr/>
        </p:nvSpPr>
        <p:spPr>
          <a:xfrm>
            <a:off x="985737" y="136641"/>
            <a:ext cx="3941864" cy="463856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7EEC58-81B6-0E3A-7D75-82737A30D79A}"/>
              </a:ext>
            </a:extLst>
          </p:cNvPr>
          <p:cNvSpPr/>
          <p:nvPr/>
        </p:nvSpPr>
        <p:spPr>
          <a:xfrm>
            <a:off x="7112000" y="119745"/>
            <a:ext cx="3941864" cy="463856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  <a:effectLst>
            <a:glow rad="1079500">
              <a:srgbClr val="FF0000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GitHub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adalah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layanan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hos web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bersama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untuk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proyek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pengembangan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perangkat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lunak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yang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menggunakan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sistem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kendali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versi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Git dan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layanan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hosting internet. Hal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ini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banyak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digunakan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untuk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kode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komputer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71DFB-1B72-1338-3B11-E3EC4AEA0697}"/>
              </a:ext>
            </a:extLst>
          </p:cNvPr>
          <p:cNvSpPr/>
          <p:nvPr/>
        </p:nvSpPr>
        <p:spPr>
          <a:xfrm>
            <a:off x="2166257" y="5746524"/>
            <a:ext cx="7707086" cy="909391"/>
          </a:xfrm>
          <a:prstGeom prst="round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10E332-DF56-DCD6-0932-FCF80D7F1FED}"/>
              </a:ext>
            </a:extLst>
          </p:cNvPr>
          <p:cNvSpPr/>
          <p:nvPr/>
        </p:nvSpPr>
        <p:spPr>
          <a:xfrm>
            <a:off x="9024257" y="5729628"/>
            <a:ext cx="1001486" cy="909391"/>
          </a:xfrm>
          <a:prstGeom prst="ellipse">
            <a:avLst/>
          </a:prstGeom>
          <a:gradFill flip="none" rotWithShape="1">
            <a:gsLst>
              <a:gs pos="73000">
                <a:srgbClr val="FF0000"/>
              </a:gs>
              <a:gs pos="96000">
                <a:schemeClr val="accent2">
                  <a:lumMod val="89000"/>
                </a:schemeClr>
              </a:gs>
              <a:gs pos="100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393700">
              <a:srgbClr val="FF0000"/>
            </a:glo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F535-9ECB-50F6-6284-05CE457B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84B45-D30C-A90A-4F59-A5BAA52B0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39A81-6BB6-A557-96B7-E9CBBB62E185}"/>
              </a:ext>
            </a:extLst>
          </p:cNvPr>
          <p:cNvSpPr/>
          <p:nvPr/>
        </p:nvSpPr>
        <p:spPr>
          <a:xfrm>
            <a:off x="1021403" y="119745"/>
            <a:ext cx="3941864" cy="463856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glow rad="1092200">
              <a:srgbClr val="92D050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  <a:p>
            <a:pPr algn="ctr"/>
            <a:endParaRPr lang="en-GB" sz="2300" dirty="0">
              <a:solidFill>
                <a:schemeClr val="accent6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8719D1-88C2-2BA7-2ABE-0D563D1E8A36}"/>
              </a:ext>
            </a:extLst>
          </p:cNvPr>
          <p:cNvSpPr/>
          <p:nvPr/>
        </p:nvSpPr>
        <p:spPr>
          <a:xfrm>
            <a:off x="7112000" y="119745"/>
            <a:ext cx="3941864" cy="463856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rgbClr val="FF0000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2B9944-6638-1F77-D66F-2724CB7F3660}"/>
              </a:ext>
            </a:extLst>
          </p:cNvPr>
          <p:cNvSpPr/>
          <p:nvPr/>
        </p:nvSpPr>
        <p:spPr>
          <a:xfrm>
            <a:off x="2166257" y="5746524"/>
            <a:ext cx="7707086" cy="9093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9C193B-8055-4B0F-8D35-9EC1C11D5724}"/>
              </a:ext>
            </a:extLst>
          </p:cNvPr>
          <p:cNvSpPr/>
          <p:nvPr/>
        </p:nvSpPr>
        <p:spPr>
          <a:xfrm>
            <a:off x="1990849" y="5746523"/>
            <a:ext cx="1001486" cy="90939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393700">
              <a:srgbClr val="92D050"/>
            </a:glo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CCE9-46D7-DB8E-D4C5-EB2A560D34C1}"/>
              </a:ext>
            </a:extLst>
          </p:cNvPr>
          <p:cNvSpPr txBox="1"/>
          <p:nvPr/>
        </p:nvSpPr>
        <p:spPr>
          <a:xfrm>
            <a:off x="1241086" y="446172"/>
            <a:ext cx="350249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0" i="0" dirty="0">
                <a:effectLst/>
                <a:latin typeface="Bahnschrift SemiBold" panose="020B0502040204020203" pitchFamily="34" charset="0"/>
              </a:rPr>
              <a:t>Git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perangkat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lunak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pengendali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manajemen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perangkat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lunak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diciptakan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oleh Linus Torvalds, yang pada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awalnya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ditujukan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pengembangan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kernel Linux. Desain Git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terinspirasi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oleh </a:t>
            </a:r>
            <a:r>
              <a:rPr lang="en-US" sz="2300" b="0" i="0" dirty="0" err="1">
                <a:effectLst/>
                <a:latin typeface="Bahnschrift SemiBold" panose="020B0502040204020203" pitchFamily="34" charset="0"/>
              </a:rPr>
              <a:t>BitKeeper</a:t>
            </a:r>
            <a:r>
              <a:rPr lang="en-US" sz="2300" b="0" i="0" dirty="0">
                <a:effectLst/>
                <a:latin typeface="Bahnschrift SemiBold" panose="020B0502040204020203" pitchFamily="34" charset="0"/>
              </a:rPr>
              <a:t> dan Monotone.</a:t>
            </a:r>
            <a:endParaRPr lang="en-US" sz="23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7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082228-987B-C326-2639-9C0476BE3593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1: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Windows.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mengikuti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web Anda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resmi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 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2.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halaman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“Download for Windows”.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3.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Proses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dan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status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tugas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DB0D-38B6-4D0B-2872-F19B51D35660}"/>
              </a:ext>
            </a:extLst>
          </p:cNvPr>
          <p:cNvSpPr/>
          <p:nvPr/>
        </p:nvSpPr>
        <p:spPr>
          <a:xfrm>
            <a:off x="0" y="-685800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2: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mengenai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mengatur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Cari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baru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saja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“Git-x.x.x-64-bit.exe,” di mana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x.x.x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Git).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dua kali pada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sistem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meminta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administrator,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aplikasi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membuat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perubahan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“Yes”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“Run as administrator.”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55419-4460-29C4-3081-4E07772D810F}"/>
              </a:ext>
            </a:extLst>
          </p:cNvPr>
          <p:cNvSpPr/>
          <p:nvPr/>
        </p:nvSpPr>
        <p:spPr>
          <a:xfrm>
            <a:off x="0" y="-13694229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3: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Git,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membimbing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melalui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Ikuti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diinginkan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Bahasa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Inggris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Baca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terima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Lokasi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Biarkan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pengaturan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standar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tidak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alasan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khusus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mengubahnya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disarankan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termasuk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Bash, Git GUI, dan Git CMD.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Editor Teks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bersama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Vim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Nano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sudah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memadai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 (Akhir Baris)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menangani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(CR-LF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LF).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berfungsi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Terminal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terminal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Windows’ default console window.”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Library SSL/TLS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the OpenSSL library.”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Credential Manager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diaktifkan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menyimpan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kredensial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Endings di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“Checkout as-is, commit as-is”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konsisten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DE70C-D610-2792-E789-D516A47381F2}"/>
              </a:ext>
            </a:extLst>
          </p:cNvPr>
          <p:cNvSpPr/>
          <p:nvPr/>
        </p:nvSpPr>
        <p:spPr>
          <a:xfrm>
            <a:off x="0" y="-2057400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4: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“Install”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pesan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bahwa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“Finish”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menutup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2F667-FE45-420C-AF3D-E2BCCEF49679}"/>
              </a:ext>
            </a:extLst>
          </p:cNvPr>
          <p:cNvSpPr/>
          <p:nvPr/>
        </p:nvSpPr>
        <p:spPr>
          <a:xfrm>
            <a:off x="0" y="-27388458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5: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Verifikasi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sukses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Command Prompt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PowerShell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ketik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perintah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r>
              <a:rPr lang="en-US" sz="2800" b="0" i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–version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benar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terpasang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!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Anda.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sekarang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siap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repositori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sumber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juga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email Anda di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sebelum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lupa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artikel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banyak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orang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bagaimana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2986B-8658-40CC-9A70-ED8B2FC68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03CE7E-73EB-6A4C-27A5-056B69AB8280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1: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Windows.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mengikuti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web Anda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resmi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 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halaman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“Download for Windows”.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Proses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dan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status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tugas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EE993-547C-51D7-AE40-985C8C3B2EA5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2:Jalankan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mengenai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mengatur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Cari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baru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saja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“Git-x.x.x-64-bit.exe,” di mana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x.x.x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Git).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dua kali pada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sistem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meminta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administrator,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aplikasi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membuat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perubahan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“Yes”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“Run as administrator.”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46857-975F-4EA0-F041-9389EFD24BE1}"/>
              </a:ext>
            </a:extLst>
          </p:cNvPr>
          <p:cNvSpPr/>
          <p:nvPr/>
        </p:nvSpPr>
        <p:spPr>
          <a:xfrm>
            <a:off x="0" y="-685800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3: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Git,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membimbing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melalui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Ikuti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diinginkan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Bahasa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Inggris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Baca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terima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Lokasi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Biarkan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pengaturan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standar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tidak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alasan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khusus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mengubahnya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disarankan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termasuk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Bash, Git GUI, dan Git CMD.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Editor Teks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bersama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Vim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Nano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sudah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memadai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 (Akhir Baris)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menangani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(CR-LF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LF).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berfungsi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Terminal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terminal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Windows’ default console window.”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Library SSL/TLS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the OpenSSL library.”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Credential Manager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diaktifkan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menyimpan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kredensial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Endings di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“Checkout as-is, commit as-is”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konsisten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7E9EB-285D-5381-5FD3-16637CE5D8B5}"/>
              </a:ext>
            </a:extLst>
          </p:cNvPr>
          <p:cNvSpPr/>
          <p:nvPr/>
        </p:nvSpPr>
        <p:spPr>
          <a:xfrm>
            <a:off x="0" y="-13737771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4: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“Install”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pesan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bahwa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“Finish”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menutup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158655-33CA-0D6F-8BA7-6970D633A260}"/>
              </a:ext>
            </a:extLst>
          </p:cNvPr>
          <p:cNvSpPr/>
          <p:nvPr/>
        </p:nvSpPr>
        <p:spPr>
          <a:xfrm>
            <a:off x="0" y="-2057400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5: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Verifikasi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sukses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Command Prompt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PowerShell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ketik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perintah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r>
              <a:rPr lang="en-US" sz="2800" b="0" i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–version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benar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terpasang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!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Anda.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sekarang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siap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repositori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sumber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juga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email Anda di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sebelum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lupa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artikel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banyak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orang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bagaimana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CD40-0125-9C25-B788-83A4F5462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8AD974-A9B5-40F1-BB19-4BC691954027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1: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Windows.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mengikuti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web Anda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resmi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 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halaman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“Download for Windows”.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Proses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dan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status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tugas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7DB69-C073-8E76-10F4-2AC8C7DF28E0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2: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mengenai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mengatur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Cari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baru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saja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“Git-x.x.x-64-bit.exe,” di mana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x.x.x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Git).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dua kali pada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sistem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meminta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administrator,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aplikasi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membuat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perubahan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“Yes”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“Run as administrator.”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5CC49-621A-0CC0-5738-DF2B7E99DADB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3: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Git, Anda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membimbing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melalui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Ikuti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Bahasa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diinginkan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Bahasa default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Inggris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Baca dan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terima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Lokasi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Biarkan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pengaturan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standar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tidak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alasan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khusus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mengubahnya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disarankan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termasuk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Bash, Git GUI, dan Git CMD.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Editor Teks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editor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teks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bersama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 Editor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Vim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Nano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sudah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memadai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 (Akhir Baris)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menangani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(CR-LF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LF).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berfungsi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baik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Terminal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terminal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Windows’ default console window.”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Library SSL/TLS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the OpenSSL library.”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Credential Manager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diaktifkan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Git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menyimpan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kredensial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aman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Endings di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“Checkout as-is, commit as-is” agar Git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konsisten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AAAD-C81B-BED7-9527-433B720F9064}"/>
              </a:ext>
            </a:extLst>
          </p:cNvPr>
          <p:cNvSpPr/>
          <p:nvPr/>
        </p:nvSpPr>
        <p:spPr>
          <a:xfrm>
            <a:off x="0" y="-6879771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4: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“Install”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pesan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bahwa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“Finish”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menutup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BDF4D-EFEA-6062-1EC7-A2311BAE8220}"/>
              </a:ext>
            </a:extLst>
          </p:cNvPr>
          <p:cNvSpPr/>
          <p:nvPr/>
        </p:nvSpPr>
        <p:spPr>
          <a:xfrm>
            <a:off x="0" y="-1371600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5: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Verifikasi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sukses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Command Prompt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PowerShell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ketik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perintah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r>
              <a:rPr lang="en-US" sz="2800" b="0" i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–version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benar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terpasang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!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Anda.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sekarang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siap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repositori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sumber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juga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email Anda di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sebelum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lupa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artikel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banyak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orang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bagaimana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358A-F876-2CC4-2913-F4E710C8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5D1EB3-1E5F-A42A-4FAD-81E967608974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1: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Windows.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mengikuti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web Anda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resmi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 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halaman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“Download for Windows”.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Proses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dan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status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tugas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D6DC53-7626-21BE-6816-0973A030E537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2: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mengenai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mengatur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Cari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baru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saja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“Git-x.x.x-64-bit.exe,” di mana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x.x.x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Git).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dua kali pada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sistem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meminta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administrator,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aplikasi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membuat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perubahan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“Yes”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“Run as administrator.”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1B678-CD6B-3B6E-1F22-A3CD71D652D7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3: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Git,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membimbing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melalui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Ikuti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diinginkan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Bahasa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Inggris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Baca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terima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Lokasi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Biarkan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pengaturan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standar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tidak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alasan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khusus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mengubahnya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disarankan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termasuk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Bash, Git GUI, dan Git CMD.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Editor Teks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bersama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Vim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Nano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sudah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memadai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 (Akhir Baris)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menangani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(CR-LF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LF).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berfungsi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Terminal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terminal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Windows’ default console window.”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Library SSL/TLS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the OpenSSL library.”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Credential Manager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diaktifkan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menyimpan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kredensial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Endings di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“Checkout as-is, commit as-is”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konsisten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2D3F1-A0F9-3B4F-A5B2-881DE59BE887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4: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“Install”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pesan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bahwa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“Finish”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menutup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AA448-C048-5D0D-A1B7-B450F41EDC52}"/>
              </a:ext>
            </a:extLst>
          </p:cNvPr>
          <p:cNvSpPr/>
          <p:nvPr/>
        </p:nvSpPr>
        <p:spPr>
          <a:xfrm>
            <a:off x="0" y="-6836229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5: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Verifikasi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sukses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Command Prompt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PowerShell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ketik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perintah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r>
              <a:rPr lang="en-US" sz="2800" b="0" i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–version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benar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terpasang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!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Anda.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sekarang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siap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repositori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sumber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juga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email Anda di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sebelum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lupa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artikel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banyak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orang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bagaimana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05FE5-7F5E-CB04-DB62-3FD6D123C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3464CF-D51F-3700-30AB-D079E206B487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1: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Windows.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mengikuti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web Anda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resmi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 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halaman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situs web,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“Download for Windows”.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Proses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dan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status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tugas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peramban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pengunduhan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B682-A9A6-3A70-D944-366952D1BCDB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2: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mengenai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mengatur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Cari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baru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saja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diunduh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“Git-x.x.x-64-bit.exe,” di mana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x.x.x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Git).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dua kali pada file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sistem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meminta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administrator,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izinkan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aplikasi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membuat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perubahan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“Yes”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“Run as administrator.”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409EB-DC3C-4812-FA18-FBA04824BEA9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3: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menjalankan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Git,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jendela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membimbing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melalui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konfigurasi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Ikuti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langkah-langkah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diinginkan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Bahasa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bahasa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Inggris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Baca dan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terima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syarat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lisensi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Lokasi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Biarkan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pengaturan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standar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tidak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memiliki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alasan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khusus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mengubahnya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komponen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disarankan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termasuk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Bash, Git GUI, dan Git CMD.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Editor Teks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teks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bersama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Git. Editor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bawaan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seperti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Vim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Nano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sudah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memadai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 (Akhir Baris)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menangani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(CR-LF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LF).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Biasanya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berfungsi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Terminal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terminal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digunakan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Bash.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default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adalah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Windows’ default console window.”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Library SSL/TLS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“Use the OpenSSL library.”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Credential Manager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diaktifkan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dapat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menyimpan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kredensial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aman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Line Endings di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Pilih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“Checkout as-is, commit as-is” agar Git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baris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akhir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yang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konsisten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5FD9B-B6A8-1F1F-2F6F-4C77FDD10AFE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4: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semua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opsi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tombol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“Install”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di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komputer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Windows Anda.</a:t>
            </a:r>
          </a:p>
          <a:p>
            <a:pPr algn="l"/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Tunggu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hingga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proses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selesai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pesan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bahwa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Klik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“Finish”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menutup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instalator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68B08-DA0D-6247-45C0-0876E3839518}"/>
              </a:ext>
            </a:extLst>
          </p:cNvPr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Langkah 5: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Verifikasi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Instalasi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sukses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buka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Command Prompt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atau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PowerShell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ketik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perintah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berikut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: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1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git –version</a:t>
            </a:r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Jika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diinstall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dengan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benar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,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melihat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versi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yang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terpasang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! 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telah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berhasil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 Anda.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sekarang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siap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untuk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Git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mengelola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repositori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kode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sumber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Pastikan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 juga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mengkonfigurasi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nama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pengguna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dan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alamat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email Anda di Git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sebelum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memulai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proyek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pertama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Anda.</a:t>
            </a:r>
          </a:p>
          <a:p>
            <a:pPr algn="l"/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Jangan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lupa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bagikan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artikel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agar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banyak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orang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mengetahui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bagaimana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cara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install Git di Windows!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94F6-EAAE-BBC9-894B-BFCA9B6C6941}"/>
              </a:ext>
            </a:extLst>
          </p:cNvPr>
          <p:cNvSpPr txBox="1"/>
          <p:nvPr/>
        </p:nvSpPr>
        <p:spPr>
          <a:xfrm>
            <a:off x="320431" y="437662"/>
            <a:ext cx="530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Langkah 6: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Autorisasi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endParaRPr lang="en-ID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877C8-50BB-F16E-FE20-4AEA5F358D69}"/>
              </a:ext>
            </a:extLst>
          </p:cNvPr>
          <p:cNvSpPr txBox="1"/>
          <p:nvPr/>
        </p:nvSpPr>
        <p:spPr>
          <a:xfrm>
            <a:off x="320431" y="1062891"/>
            <a:ext cx="11011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Pengaturan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SSH: 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ingin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berinteraksi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protokol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SSH,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perlu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menambahkan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Anda.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: 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ingin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pengaturan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Anda.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Konfigurasi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SSH,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pastikan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kunci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SSH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sudah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ditambahkan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Anda.</a:t>
            </a:r>
          </a:p>
          <a:p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simpan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token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akses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Anda di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tempat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3.Gunakan Git:</a:t>
            </a:r>
          </a:p>
          <a:p>
            <a:endParaRPr lang="en-ID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 di terminal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command line,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pastikan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mengkonfigurasi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informasi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perintah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 config.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Jika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Desktop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alat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GUI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lainnya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GitHub Anda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antarmuka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904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3065</Words>
  <Application>Microsoft Office PowerPoint</Application>
  <PresentationFormat>Widescreen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 SemiBold</vt:lpstr>
      <vt:lpstr>Bahnschrift SemiLight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KELOMPOK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thoyibahbk2@gmail.com</dc:creator>
  <cp:lastModifiedBy>asus vivobook</cp:lastModifiedBy>
  <cp:revision>3</cp:revision>
  <dcterms:created xsi:type="dcterms:W3CDTF">2024-03-04T07:33:03Z</dcterms:created>
  <dcterms:modified xsi:type="dcterms:W3CDTF">2024-03-08T13:34:33Z</dcterms:modified>
</cp:coreProperties>
</file>