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437" r:id="rId2"/>
    <p:sldId id="256" r:id="rId3"/>
    <p:sldId id="498" r:id="rId4"/>
    <p:sldId id="257" r:id="rId5"/>
    <p:sldId id="258" r:id="rId6"/>
    <p:sldId id="259" r:id="rId7"/>
    <p:sldId id="260" r:id="rId8"/>
    <p:sldId id="261" r:id="rId9"/>
    <p:sldId id="262" r:id="rId10"/>
    <p:sldId id="266" r:id="rId11"/>
    <p:sldId id="263" r:id="rId12"/>
    <p:sldId id="499" r:id="rId13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ethod" id="{DC1C9A96-E184-4B37-AAD0-956339BE087F}">
          <p14:sldIdLst>
            <p14:sldId id="437"/>
            <p14:sldId id="256"/>
            <p14:sldId id="498"/>
          </p14:sldIdLst>
        </p14:section>
        <p14:section name="brca" id="{644E7B86-8929-4E94-8634-FA9C76D8530B}">
          <p14:sldIdLst>
            <p14:sldId id="257"/>
          </p14:sldIdLst>
        </p14:section>
        <p14:section name="gc" id="{B403C25E-3B7D-4612-AE02-2D2791711D10}">
          <p14:sldIdLst>
            <p14:sldId id="258"/>
          </p14:sldIdLst>
        </p14:section>
        <p14:section name="ktuple" id="{274DFD33-CF51-41C3-9051-07DBC278887C}">
          <p14:sldIdLst>
            <p14:sldId id="259"/>
          </p14:sldIdLst>
        </p14:section>
        <p14:section name="HCC1" id="{B2B9D36B-E94A-4913-AD15-D0CFDC704166}">
          <p14:sldIdLst>
            <p14:sldId id="260"/>
          </p14:sldIdLst>
        </p14:section>
        <p14:section name="NCIrna" id="{F089F0AC-AB63-4058-B170-337A7A48E14B}">
          <p14:sldIdLst>
            <p14:sldId id="261"/>
          </p14:sldIdLst>
        </p14:section>
        <p14:section name="lymphoid" id="{7C3171D1-6244-40E7-BA94-CD6398AAC4BD}">
          <p14:sldIdLst>
            <p14:sldId id="262"/>
          </p14:sldIdLst>
        </p14:section>
        <p14:section name="summary" id="{F8D26440-DAD5-4169-9FC6-BD8E490749C4}">
          <p14:sldIdLst>
            <p14:sldId id="266"/>
          </p14:sldIdLst>
        </p14:section>
        <p14:section name="simulate" id="{FF175C55-E3A6-4332-AB5D-8E57320FD3CA}">
          <p14:sldIdLst>
            <p14:sldId id="263"/>
            <p14:sldId id="49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B9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903" autoAdjust="0"/>
  </p:normalViewPr>
  <p:slideViewPr>
    <p:cSldViewPr snapToGrid="0">
      <p:cViewPr varScale="1">
        <p:scale>
          <a:sx n="58" d="100"/>
          <a:sy n="58" d="100"/>
        </p:scale>
        <p:origin x="78" y="1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60A8032A-07BB-4F17-9EE3-36E45B87CE24}" type="datetimeFigureOut">
              <a:rPr lang="zh-CN" altLang="en-US" smtClean="0"/>
              <a:t>2024/1/12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AB74A872-04D7-416F-A294-5221DD467D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551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6D26BA-F802-41A4-A9FA-072BECFC366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254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disease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6D26BA-F802-41A4-A9FA-072BECFC366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168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6D26BA-F802-41A4-A9FA-072BECFC366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194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BBEC6-CF8E-3594-4110-D302543837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5F6FA3-BBBC-F693-3CA0-A1CAB7EDB9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7A6EB4-2B5D-9344-7EC4-C4DF64FED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F8938-794B-4A22-B313-8C3B3886245B}" type="datetimeFigureOut">
              <a:rPr lang="zh-CN" altLang="en-US" smtClean="0"/>
              <a:t>2024/1/12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837B0F-3C10-FD55-2289-354E2DDCC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90CE16-1426-8806-5296-339493595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DB82E-2FBC-4BBE-9F42-66170B572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548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16BAE3-D4CB-732B-817E-26A66F1E9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284383-E878-F255-BBB0-3F7934C38A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52AB5C-EC79-9F7B-773F-FFED40FD8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F8938-794B-4A22-B313-8C3B3886245B}" type="datetimeFigureOut">
              <a:rPr lang="zh-CN" altLang="en-US" smtClean="0"/>
              <a:t>2024/1/12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B07922-BCC3-CC02-568C-4CF31C138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5901A1-2C7C-7612-1C65-787EA0CD3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DB82E-2FBC-4BBE-9F42-66170B572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137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C052805-50C3-7C12-1EFD-229BE7C312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906FAD-AE8F-076B-C39B-8D7B1F3D9B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159606-1173-9734-1472-7F4C7D773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F8938-794B-4A22-B313-8C3B3886245B}" type="datetimeFigureOut">
              <a:rPr lang="zh-CN" altLang="en-US" smtClean="0"/>
              <a:t>2024/1/12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CDC7A3-5B8A-730B-C621-414C01C9D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E3FB13-C166-1B67-A34B-CBE0C6A11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DB82E-2FBC-4BBE-9F42-66170B572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10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0400" y="371061"/>
            <a:ext cx="10858500" cy="657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anchor="ctr" anchorCtr="0">
            <a:normAutofit/>
          </a:bodyPr>
          <a:lstStyle>
            <a:lvl1pPr>
              <a:defRPr sz="3200"/>
            </a:lvl1pPr>
          </a:lstStyle>
          <a:p>
            <a:r>
              <a:rPr lang="zh-CN" altLang="en-US" dirty="0"/>
              <a:t> 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75700" y="6243805"/>
            <a:ext cx="2743200" cy="365125"/>
          </a:xfrm>
          <a:prstGeom prst="rect">
            <a:avLst/>
          </a:prstGeom>
        </p:spPr>
        <p:txBody>
          <a:bodyPr/>
          <a:lstStyle/>
          <a:p>
            <a:fld id="{E0374D5E-809C-4B52-9B1B-43F9E11137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084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主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4189" y="1970143"/>
            <a:ext cx="6538686" cy="1497857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algn="just">
              <a:lnSpc>
                <a:spcPct val="120000"/>
              </a:lnSpc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</a:t>
            </a:r>
            <a:br>
              <a:rPr lang="en-US" altLang="zh-CN" dirty="0"/>
            </a:br>
            <a:r>
              <a:rPr lang="zh-CN" altLang="en-US" dirty="0"/>
              <a:t>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746073" y="4735748"/>
            <a:ext cx="3339965" cy="333375"/>
          </a:xfrm>
          <a:prstGeom prst="rect">
            <a:avLst/>
          </a:prstGeom>
          <a:solidFill>
            <a:schemeClr val="accent2"/>
          </a:solidFill>
        </p:spPr>
        <p:txBody>
          <a:bodyPr lIns="90000" tIns="0" rIns="90000" bIns="0" anchor="ctr" anchorCtr="0">
            <a:normAutofit/>
          </a:bodyPr>
          <a:lstStyle>
            <a:lvl1pPr marL="0" indent="0" algn="just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3"/>
          </p:nvPr>
        </p:nvSpPr>
        <p:spPr>
          <a:xfrm>
            <a:off x="8064345" y="-6836"/>
            <a:ext cx="4127655" cy="6858000"/>
          </a:xfrm>
          <a:custGeom>
            <a:avLst/>
            <a:gdLst>
              <a:gd name="connsiteX0" fmla="*/ 1 w 4224337"/>
              <a:gd name="connsiteY0" fmla="*/ 0 h 6858000"/>
              <a:gd name="connsiteX1" fmla="*/ 4224337 w 4224337"/>
              <a:gd name="connsiteY1" fmla="*/ 0 h 6858000"/>
              <a:gd name="connsiteX2" fmla="*/ 4224337 w 4224337"/>
              <a:gd name="connsiteY2" fmla="*/ 6858000 h 6858000"/>
              <a:gd name="connsiteX3" fmla="*/ 0 w 4224337"/>
              <a:gd name="connsiteY3" fmla="*/ 6858000 h 6858000"/>
              <a:gd name="connsiteX4" fmla="*/ 0 w 4224337"/>
              <a:gd name="connsiteY4" fmla="*/ 6857998 h 6858000"/>
              <a:gd name="connsiteX5" fmla="*/ 1539193 w 4224337"/>
              <a:gd name="connsiteY5" fmla="*/ 211144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4337" h="6858000">
                <a:moveTo>
                  <a:pt x="1" y="0"/>
                </a:moveTo>
                <a:lnTo>
                  <a:pt x="4224337" y="0"/>
                </a:lnTo>
                <a:lnTo>
                  <a:pt x="4224337" y="6858000"/>
                </a:lnTo>
                <a:lnTo>
                  <a:pt x="0" y="6858000"/>
                </a:lnTo>
                <a:lnTo>
                  <a:pt x="0" y="6857998"/>
                </a:lnTo>
                <a:lnTo>
                  <a:pt x="1539193" y="211144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grpSp>
        <p:nvGrpSpPr>
          <p:cNvPr id="14" name="327a1eb5-e715-4fe4-ac4b-30338b59c7c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 userDrawn="1">
            <p:custDataLst>
              <p:tags r:id="rId1"/>
            </p:custDataLst>
          </p:nvPr>
        </p:nvGrpSpPr>
        <p:grpSpPr>
          <a:xfrm>
            <a:off x="714188" y="510681"/>
            <a:ext cx="2300514" cy="518019"/>
            <a:chOff x="1914526" y="2486026"/>
            <a:chExt cx="8361362" cy="1882775"/>
          </a:xfrm>
        </p:grpSpPr>
        <p:grpSp>
          <p:nvGrpSpPr>
            <p:cNvPr id="15" name="îşliḑê"/>
            <p:cNvGrpSpPr/>
            <p:nvPr userDrawn="1"/>
          </p:nvGrpSpPr>
          <p:grpSpPr>
            <a:xfrm>
              <a:off x="1914526" y="2486026"/>
              <a:ext cx="1882775" cy="1882775"/>
              <a:chOff x="1914526" y="2486026"/>
              <a:chExt cx="1882775" cy="1882775"/>
            </a:xfrm>
          </p:grpSpPr>
          <p:sp>
            <p:nvSpPr>
              <p:cNvPr id="64" name="ïṥ1íďe"/>
              <p:cNvSpPr/>
              <p:nvPr userDrawn="1"/>
            </p:nvSpPr>
            <p:spPr>
              <a:xfrm>
                <a:off x="2273301" y="2858294"/>
                <a:ext cx="1165224" cy="1165224"/>
              </a:xfrm>
              <a:prstGeom prst="ellipse">
                <a:avLst/>
              </a:prstGeom>
              <a:gradFill flip="none" rotWithShape="1">
                <a:gsLst>
                  <a:gs pos="14000">
                    <a:srgbClr val="1584C9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" name="iṣḷîḍé"/>
              <p:cNvSpPr/>
              <p:nvPr userDrawn="1"/>
            </p:nvSpPr>
            <p:spPr bwMode="auto">
              <a:xfrm>
                <a:off x="2633663" y="3963988"/>
                <a:ext cx="454025" cy="46038"/>
              </a:xfrm>
              <a:custGeom>
                <a:avLst/>
                <a:gdLst>
                  <a:gd name="T0" fmla="*/ 0 w 286"/>
                  <a:gd name="T1" fmla="*/ 0 h 29"/>
                  <a:gd name="T2" fmla="*/ 286 w 286"/>
                  <a:gd name="T3" fmla="*/ 0 h 29"/>
                  <a:gd name="T4" fmla="*/ 278 w 286"/>
                  <a:gd name="T5" fmla="*/ 4 h 29"/>
                  <a:gd name="T6" fmla="*/ 269 w 286"/>
                  <a:gd name="T7" fmla="*/ 7 h 29"/>
                  <a:gd name="T8" fmla="*/ 261 w 286"/>
                  <a:gd name="T9" fmla="*/ 10 h 29"/>
                  <a:gd name="T10" fmla="*/ 253 w 286"/>
                  <a:gd name="T11" fmla="*/ 13 h 29"/>
                  <a:gd name="T12" fmla="*/ 244 w 286"/>
                  <a:gd name="T13" fmla="*/ 15 h 29"/>
                  <a:gd name="T14" fmla="*/ 236 w 286"/>
                  <a:gd name="T15" fmla="*/ 17 h 29"/>
                  <a:gd name="T16" fmla="*/ 227 w 286"/>
                  <a:gd name="T17" fmla="*/ 20 h 29"/>
                  <a:gd name="T18" fmla="*/ 218 w 286"/>
                  <a:gd name="T19" fmla="*/ 21 h 29"/>
                  <a:gd name="T20" fmla="*/ 208 w 286"/>
                  <a:gd name="T21" fmla="*/ 23 h 29"/>
                  <a:gd name="T22" fmla="*/ 200 w 286"/>
                  <a:gd name="T23" fmla="*/ 25 h 29"/>
                  <a:gd name="T24" fmla="*/ 190 w 286"/>
                  <a:gd name="T25" fmla="*/ 26 h 29"/>
                  <a:gd name="T26" fmla="*/ 181 w 286"/>
                  <a:gd name="T27" fmla="*/ 27 h 29"/>
                  <a:gd name="T28" fmla="*/ 172 w 286"/>
                  <a:gd name="T29" fmla="*/ 29 h 29"/>
                  <a:gd name="T30" fmla="*/ 162 w 286"/>
                  <a:gd name="T31" fmla="*/ 29 h 29"/>
                  <a:gd name="T32" fmla="*/ 153 w 286"/>
                  <a:gd name="T33" fmla="*/ 29 h 29"/>
                  <a:gd name="T34" fmla="*/ 143 w 286"/>
                  <a:gd name="T35" fmla="*/ 29 h 29"/>
                  <a:gd name="T36" fmla="*/ 134 w 286"/>
                  <a:gd name="T37" fmla="*/ 29 h 29"/>
                  <a:gd name="T38" fmla="*/ 125 w 286"/>
                  <a:gd name="T39" fmla="*/ 29 h 29"/>
                  <a:gd name="T40" fmla="*/ 115 w 286"/>
                  <a:gd name="T41" fmla="*/ 29 h 29"/>
                  <a:gd name="T42" fmla="*/ 106 w 286"/>
                  <a:gd name="T43" fmla="*/ 27 h 29"/>
                  <a:gd name="T44" fmla="*/ 97 w 286"/>
                  <a:gd name="T45" fmla="*/ 26 h 29"/>
                  <a:gd name="T46" fmla="*/ 87 w 286"/>
                  <a:gd name="T47" fmla="*/ 25 h 29"/>
                  <a:gd name="T48" fmla="*/ 79 w 286"/>
                  <a:gd name="T49" fmla="*/ 23 h 29"/>
                  <a:gd name="T50" fmla="*/ 69 w 286"/>
                  <a:gd name="T51" fmla="*/ 21 h 29"/>
                  <a:gd name="T52" fmla="*/ 60 w 286"/>
                  <a:gd name="T53" fmla="*/ 20 h 29"/>
                  <a:gd name="T54" fmla="*/ 51 w 286"/>
                  <a:gd name="T55" fmla="*/ 17 h 29"/>
                  <a:gd name="T56" fmla="*/ 43 w 286"/>
                  <a:gd name="T57" fmla="*/ 15 h 29"/>
                  <a:gd name="T58" fmla="*/ 34 w 286"/>
                  <a:gd name="T59" fmla="*/ 13 h 29"/>
                  <a:gd name="T60" fmla="*/ 26 w 286"/>
                  <a:gd name="T61" fmla="*/ 10 h 29"/>
                  <a:gd name="T62" fmla="*/ 17 w 286"/>
                  <a:gd name="T63" fmla="*/ 7 h 29"/>
                  <a:gd name="T64" fmla="*/ 9 w 286"/>
                  <a:gd name="T65" fmla="*/ 4 h 29"/>
                  <a:gd name="T66" fmla="*/ 0 w 286"/>
                  <a:gd name="T67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86" h="29">
                    <a:moveTo>
                      <a:pt x="0" y="0"/>
                    </a:moveTo>
                    <a:lnTo>
                      <a:pt x="286" y="0"/>
                    </a:lnTo>
                    <a:lnTo>
                      <a:pt x="278" y="4"/>
                    </a:lnTo>
                    <a:lnTo>
                      <a:pt x="269" y="7"/>
                    </a:lnTo>
                    <a:lnTo>
                      <a:pt x="261" y="10"/>
                    </a:lnTo>
                    <a:lnTo>
                      <a:pt x="253" y="13"/>
                    </a:lnTo>
                    <a:lnTo>
                      <a:pt x="244" y="15"/>
                    </a:lnTo>
                    <a:lnTo>
                      <a:pt x="236" y="17"/>
                    </a:lnTo>
                    <a:lnTo>
                      <a:pt x="227" y="20"/>
                    </a:lnTo>
                    <a:lnTo>
                      <a:pt x="218" y="21"/>
                    </a:lnTo>
                    <a:lnTo>
                      <a:pt x="208" y="23"/>
                    </a:lnTo>
                    <a:lnTo>
                      <a:pt x="200" y="25"/>
                    </a:lnTo>
                    <a:lnTo>
                      <a:pt x="190" y="26"/>
                    </a:lnTo>
                    <a:lnTo>
                      <a:pt x="181" y="27"/>
                    </a:lnTo>
                    <a:lnTo>
                      <a:pt x="172" y="29"/>
                    </a:lnTo>
                    <a:lnTo>
                      <a:pt x="162" y="29"/>
                    </a:lnTo>
                    <a:lnTo>
                      <a:pt x="153" y="29"/>
                    </a:lnTo>
                    <a:lnTo>
                      <a:pt x="143" y="29"/>
                    </a:lnTo>
                    <a:lnTo>
                      <a:pt x="134" y="29"/>
                    </a:lnTo>
                    <a:lnTo>
                      <a:pt x="125" y="29"/>
                    </a:lnTo>
                    <a:lnTo>
                      <a:pt x="115" y="29"/>
                    </a:lnTo>
                    <a:lnTo>
                      <a:pt x="106" y="27"/>
                    </a:lnTo>
                    <a:lnTo>
                      <a:pt x="97" y="26"/>
                    </a:lnTo>
                    <a:lnTo>
                      <a:pt x="87" y="25"/>
                    </a:lnTo>
                    <a:lnTo>
                      <a:pt x="79" y="23"/>
                    </a:lnTo>
                    <a:lnTo>
                      <a:pt x="69" y="21"/>
                    </a:lnTo>
                    <a:lnTo>
                      <a:pt x="60" y="20"/>
                    </a:lnTo>
                    <a:lnTo>
                      <a:pt x="51" y="17"/>
                    </a:lnTo>
                    <a:lnTo>
                      <a:pt x="43" y="15"/>
                    </a:lnTo>
                    <a:lnTo>
                      <a:pt x="34" y="13"/>
                    </a:lnTo>
                    <a:lnTo>
                      <a:pt x="26" y="10"/>
                    </a:lnTo>
                    <a:lnTo>
                      <a:pt x="17" y="7"/>
                    </a:lnTo>
                    <a:lnTo>
                      <a:pt x="9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0F4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" name="îSlïḋê"/>
              <p:cNvSpPr/>
              <p:nvPr userDrawn="1"/>
            </p:nvSpPr>
            <p:spPr bwMode="auto">
              <a:xfrm>
                <a:off x="2698751" y="3987801"/>
                <a:ext cx="323850" cy="22225"/>
              </a:xfrm>
              <a:custGeom>
                <a:avLst/>
                <a:gdLst>
                  <a:gd name="T0" fmla="*/ 0 w 204"/>
                  <a:gd name="T1" fmla="*/ 0 h 14"/>
                  <a:gd name="T2" fmla="*/ 204 w 204"/>
                  <a:gd name="T3" fmla="*/ 0 h 14"/>
                  <a:gd name="T4" fmla="*/ 192 w 204"/>
                  <a:gd name="T5" fmla="*/ 3 h 14"/>
                  <a:gd name="T6" fmla="*/ 180 w 204"/>
                  <a:gd name="T7" fmla="*/ 6 h 14"/>
                  <a:gd name="T8" fmla="*/ 167 w 204"/>
                  <a:gd name="T9" fmla="*/ 8 h 14"/>
                  <a:gd name="T10" fmla="*/ 155 w 204"/>
                  <a:gd name="T11" fmla="*/ 10 h 14"/>
                  <a:gd name="T12" fmla="*/ 142 w 204"/>
                  <a:gd name="T13" fmla="*/ 12 h 14"/>
                  <a:gd name="T14" fmla="*/ 129 w 204"/>
                  <a:gd name="T15" fmla="*/ 14 h 14"/>
                  <a:gd name="T16" fmla="*/ 115 w 204"/>
                  <a:gd name="T17" fmla="*/ 14 h 14"/>
                  <a:gd name="T18" fmla="*/ 102 w 204"/>
                  <a:gd name="T19" fmla="*/ 14 h 14"/>
                  <a:gd name="T20" fmla="*/ 90 w 204"/>
                  <a:gd name="T21" fmla="*/ 14 h 14"/>
                  <a:gd name="T22" fmla="*/ 76 w 204"/>
                  <a:gd name="T23" fmla="*/ 14 h 14"/>
                  <a:gd name="T24" fmla="*/ 63 w 204"/>
                  <a:gd name="T25" fmla="*/ 12 h 14"/>
                  <a:gd name="T26" fmla="*/ 50 w 204"/>
                  <a:gd name="T27" fmla="*/ 10 h 14"/>
                  <a:gd name="T28" fmla="*/ 38 w 204"/>
                  <a:gd name="T29" fmla="*/ 8 h 14"/>
                  <a:gd name="T30" fmla="*/ 25 w 204"/>
                  <a:gd name="T31" fmla="*/ 6 h 14"/>
                  <a:gd name="T32" fmla="*/ 13 w 204"/>
                  <a:gd name="T33" fmla="*/ 3 h 14"/>
                  <a:gd name="T34" fmla="*/ 0 w 204"/>
                  <a:gd name="T35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4" h="14">
                    <a:moveTo>
                      <a:pt x="0" y="0"/>
                    </a:moveTo>
                    <a:lnTo>
                      <a:pt x="204" y="0"/>
                    </a:lnTo>
                    <a:lnTo>
                      <a:pt x="192" y="3"/>
                    </a:lnTo>
                    <a:lnTo>
                      <a:pt x="180" y="6"/>
                    </a:lnTo>
                    <a:lnTo>
                      <a:pt x="167" y="8"/>
                    </a:lnTo>
                    <a:lnTo>
                      <a:pt x="155" y="10"/>
                    </a:lnTo>
                    <a:lnTo>
                      <a:pt x="142" y="12"/>
                    </a:lnTo>
                    <a:lnTo>
                      <a:pt x="129" y="14"/>
                    </a:lnTo>
                    <a:lnTo>
                      <a:pt x="115" y="14"/>
                    </a:lnTo>
                    <a:lnTo>
                      <a:pt x="102" y="14"/>
                    </a:lnTo>
                    <a:lnTo>
                      <a:pt x="90" y="14"/>
                    </a:lnTo>
                    <a:lnTo>
                      <a:pt x="76" y="14"/>
                    </a:lnTo>
                    <a:lnTo>
                      <a:pt x="63" y="12"/>
                    </a:lnTo>
                    <a:lnTo>
                      <a:pt x="50" y="10"/>
                    </a:lnTo>
                    <a:lnTo>
                      <a:pt x="38" y="8"/>
                    </a:lnTo>
                    <a:lnTo>
                      <a:pt x="25" y="6"/>
                    </a:lnTo>
                    <a:lnTo>
                      <a:pt x="13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" name="ïṡḷîḑè"/>
              <p:cNvSpPr/>
              <p:nvPr userDrawn="1"/>
            </p:nvSpPr>
            <p:spPr bwMode="auto">
              <a:xfrm>
                <a:off x="2457451" y="3409951"/>
                <a:ext cx="795338" cy="371475"/>
              </a:xfrm>
              <a:custGeom>
                <a:avLst/>
                <a:gdLst>
                  <a:gd name="T0" fmla="*/ 294 w 501"/>
                  <a:gd name="T1" fmla="*/ 65 h 234"/>
                  <a:gd name="T2" fmla="*/ 213 w 501"/>
                  <a:gd name="T3" fmla="*/ 129 h 234"/>
                  <a:gd name="T4" fmla="*/ 224 w 501"/>
                  <a:gd name="T5" fmla="*/ 52 h 234"/>
                  <a:gd name="T6" fmla="*/ 203 w 501"/>
                  <a:gd name="T7" fmla="*/ 53 h 234"/>
                  <a:gd name="T8" fmla="*/ 177 w 501"/>
                  <a:gd name="T9" fmla="*/ 30 h 234"/>
                  <a:gd name="T10" fmla="*/ 204 w 501"/>
                  <a:gd name="T11" fmla="*/ 20 h 234"/>
                  <a:gd name="T12" fmla="*/ 180 w 501"/>
                  <a:gd name="T13" fmla="*/ 16 h 234"/>
                  <a:gd name="T14" fmla="*/ 162 w 501"/>
                  <a:gd name="T15" fmla="*/ 54 h 234"/>
                  <a:gd name="T16" fmla="*/ 162 w 501"/>
                  <a:gd name="T17" fmla="*/ 45 h 234"/>
                  <a:gd name="T18" fmla="*/ 175 w 501"/>
                  <a:gd name="T19" fmla="*/ 76 h 234"/>
                  <a:gd name="T20" fmla="*/ 134 w 501"/>
                  <a:gd name="T21" fmla="*/ 128 h 234"/>
                  <a:gd name="T22" fmla="*/ 97 w 501"/>
                  <a:gd name="T23" fmla="*/ 50 h 234"/>
                  <a:gd name="T24" fmla="*/ 30 w 501"/>
                  <a:gd name="T25" fmla="*/ 79 h 234"/>
                  <a:gd name="T26" fmla="*/ 42 w 501"/>
                  <a:gd name="T27" fmla="*/ 39 h 234"/>
                  <a:gd name="T28" fmla="*/ 50 w 501"/>
                  <a:gd name="T29" fmla="*/ 59 h 234"/>
                  <a:gd name="T30" fmla="*/ 34 w 501"/>
                  <a:gd name="T31" fmla="*/ 50 h 234"/>
                  <a:gd name="T32" fmla="*/ 86 w 501"/>
                  <a:gd name="T33" fmla="*/ 69 h 234"/>
                  <a:gd name="T34" fmla="*/ 96 w 501"/>
                  <a:gd name="T35" fmla="*/ 71 h 234"/>
                  <a:gd name="T36" fmla="*/ 166 w 501"/>
                  <a:gd name="T37" fmla="*/ 126 h 234"/>
                  <a:gd name="T38" fmla="*/ 112 w 501"/>
                  <a:gd name="T39" fmla="*/ 25 h 234"/>
                  <a:gd name="T40" fmla="*/ 118 w 501"/>
                  <a:gd name="T41" fmla="*/ 48 h 234"/>
                  <a:gd name="T42" fmla="*/ 106 w 501"/>
                  <a:gd name="T43" fmla="*/ 30 h 234"/>
                  <a:gd name="T44" fmla="*/ 138 w 501"/>
                  <a:gd name="T45" fmla="*/ 57 h 234"/>
                  <a:gd name="T46" fmla="*/ 96 w 501"/>
                  <a:gd name="T47" fmla="*/ 94 h 234"/>
                  <a:gd name="T48" fmla="*/ 96 w 501"/>
                  <a:gd name="T49" fmla="*/ 122 h 234"/>
                  <a:gd name="T50" fmla="*/ 59 w 501"/>
                  <a:gd name="T51" fmla="*/ 69 h 234"/>
                  <a:gd name="T52" fmla="*/ 59 w 501"/>
                  <a:gd name="T53" fmla="*/ 82 h 234"/>
                  <a:gd name="T54" fmla="*/ 13 w 501"/>
                  <a:gd name="T55" fmla="*/ 66 h 234"/>
                  <a:gd name="T56" fmla="*/ 28 w 501"/>
                  <a:gd name="T57" fmla="*/ 83 h 234"/>
                  <a:gd name="T58" fmla="*/ 19 w 501"/>
                  <a:gd name="T59" fmla="*/ 176 h 234"/>
                  <a:gd name="T60" fmla="*/ 5 w 501"/>
                  <a:gd name="T61" fmla="*/ 221 h 234"/>
                  <a:gd name="T62" fmla="*/ 288 w 501"/>
                  <a:gd name="T63" fmla="*/ 127 h 234"/>
                  <a:gd name="T64" fmla="*/ 277 w 501"/>
                  <a:gd name="T65" fmla="*/ 54 h 234"/>
                  <a:gd name="T66" fmla="*/ 322 w 501"/>
                  <a:gd name="T67" fmla="*/ 233 h 234"/>
                  <a:gd name="T68" fmla="*/ 326 w 501"/>
                  <a:gd name="T69" fmla="*/ 30 h 234"/>
                  <a:gd name="T70" fmla="*/ 298 w 501"/>
                  <a:gd name="T71" fmla="*/ 17 h 234"/>
                  <a:gd name="T72" fmla="*/ 323 w 501"/>
                  <a:gd name="T73" fmla="*/ 18 h 234"/>
                  <a:gd name="T74" fmla="*/ 338 w 501"/>
                  <a:gd name="T75" fmla="*/ 58 h 234"/>
                  <a:gd name="T76" fmla="*/ 339 w 501"/>
                  <a:gd name="T77" fmla="*/ 43 h 234"/>
                  <a:gd name="T78" fmla="*/ 375 w 501"/>
                  <a:gd name="T79" fmla="*/ 83 h 234"/>
                  <a:gd name="T80" fmla="*/ 364 w 501"/>
                  <a:gd name="T81" fmla="*/ 126 h 234"/>
                  <a:gd name="T82" fmla="*/ 377 w 501"/>
                  <a:gd name="T83" fmla="*/ 50 h 234"/>
                  <a:gd name="T84" fmla="*/ 377 w 501"/>
                  <a:gd name="T85" fmla="*/ 50 h 234"/>
                  <a:gd name="T86" fmla="*/ 447 w 501"/>
                  <a:gd name="T87" fmla="*/ 63 h 234"/>
                  <a:gd name="T88" fmla="*/ 452 w 501"/>
                  <a:gd name="T89" fmla="*/ 58 h 234"/>
                  <a:gd name="T90" fmla="*/ 469 w 501"/>
                  <a:gd name="T91" fmla="*/ 52 h 234"/>
                  <a:gd name="T92" fmla="*/ 414 w 501"/>
                  <a:gd name="T93" fmla="*/ 73 h 234"/>
                  <a:gd name="T94" fmla="*/ 407 w 501"/>
                  <a:gd name="T95" fmla="*/ 71 h 234"/>
                  <a:gd name="T96" fmla="*/ 338 w 501"/>
                  <a:gd name="T97" fmla="*/ 124 h 234"/>
                  <a:gd name="T98" fmla="*/ 390 w 501"/>
                  <a:gd name="T99" fmla="*/ 24 h 234"/>
                  <a:gd name="T100" fmla="*/ 382 w 501"/>
                  <a:gd name="T101" fmla="*/ 48 h 234"/>
                  <a:gd name="T102" fmla="*/ 397 w 501"/>
                  <a:gd name="T103" fmla="*/ 34 h 234"/>
                  <a:gd name="T104" fmla="*/ 362 w 501"/>
                  <a:gd name="T105" fmla="*/ 58 h 234"/>
                  <a:gd name="T106" fmla="*/ 447 w 501"/>
                  <a:gd name="T107" fmla="*/ 110 h 234"/>
                  <a:gd name="T108" fmla="*/ 405 w 501"/>
                  <a:gd name="T109" fmla="*/ 122 h 234"/>
                  <a:gd name="T110" fmla="*/ 443 w 501"/>
                  <a:gd name="T111" fmla="*/ 69 h 234"/>
                  <a:gd name="T112" fmla="*/ 442 w 501"/>
                  <a:gd name="T113" fmla="*/ 82 h 234"/>
                  <a:gd name="T114" fmla="*/ 488 w 501"/>
                  <a:gd name="T115" fmla="*/ 66 h 234"/>
                  <a:gd name="T116" fmla="*/ 473 w 501"/>
                  <a:gd name="T117" fmla="*/ 83 h 234"/>
                  <a:gd name="T118" fmla="*/ 483 w 501"/>
                  <a:gd name="T119" fmla="*/ 176 h 234"/>
                  <a:gd name="T120" fmla="*/ 496 w 501"/>
                  <a:gd name="T121" fmla="*/ 221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01" h="234">
                    <a:moveTo>
                      <a:pt x="250" y="76"/>
                    </a:moveTo>
                    <a:lnTo>
                      <a:pt x="294" y="76"/>
                    </a:lnTo>
                    <a:lnTo>
                      <a:pt x="294" y="103"/>
                    </a:lnTo>
                    <a:lnTo>
                      <a:pt x="250" y="103"/>
                    </a:lnTo>
                    <a:lnTo>
                      <a:pt x="207" y="103"/>
                    </a:lnTo>
                    <a:lnTo>
                      <a:pt x="207" y="76"/>
                    </a:lnTo>
                    <a:lnTo>
                      <a:pt x="250" y="76"/>
                    </a:lnTo>
                    <a:lnTo>
                      <a:pt x="250" y="76"/>
                    </a:lnTo>
                    <a:close/>
                    <a:moveTo>
                      <a:pt x="250" y="107"/>
                    </a:moveTo>
                    <a:lnTo>
                      <a:pt x="250" y="107"/>
                    </a:lnTo>
                    <a:lnTo>
                      <a:pt x="294" y="107"/>
                    </a:lnTo>
                    <a:lnTo>
                      <a:pt x="294" y="116"/>
                    </a:lnTo>
                    <a:lnTo>
                      <a:pt x="252" y="116"/>
                    </a:lnTo>
                    <a:lnTo>
                      <a:pt x="249" y="116"/>
                    </a:lnTo>
                    <a:lnTo>
                      <a:pt x="207" y="116"/>
                    </a:lnTo>
                    <a:lnTo>
                      <a:pt x="207" y="107"/>
                    </a:lnTo>
                    <a:lnTo>
                      <a:pt x="250" y="107"/>
                    </a:lnTo>
                    <a:lnTo>
                      <a:pt x="250" y="107"/>
                    </a:lnTo>
                    <a:close/>
                    <a:moveTo>
                      <a:pt x="247" y="65"/>
                    </a:moveTo>
                    <a:lnTo>
                      <a:pt x="254" y="65"/>
                    </a:lnTo>
                    <a:lnTo>
                      <a:pt x="294" y="65"/>
                    </a:lnTo>
                    <a:lnTo>
                      <a:pt x="294" y="74"/>
                    </a:lnTo>
                    <a:lnTo>
                      <a:pt x="250" y="74"/>
                    </a:lnTo>
                    <a:lnTo>
                      <a:pt x="250" y="74"/>
                    </a:lnTo>
                    <a:lnTo>
                      <a:pt x="250" y="74"/>
                    </a:lnTo>
                    <a:lnTo>
                      <a:pt x="250" y="74"/>
                    </a:lnTo>
                    <a:lnTo>
                      <a:pt x="207" y="74"/>
                    </a:lnTo>
                    <a:lnTo>
                      <a:pt x="207" y="65"/>
                    </a:lnTo>
                    <a:lnTo>
                      <a:pt x="247" y="65"/>
                    </a:lnTo>
                    <a:lnTo>
                      <a:pt x="247" y="65"/>
                    </a:lnTo>
                    <a:close/>
                    <a:moveTo>
                      <a:pt x="225" y="118"/>
                    </a:moveTo>
                    <a:lnTo>
                      <a:pt x="224" y="118"/>
                    </a:lnTo>
                    <a:lnTo>
                      <a:pt x="222" y="121"/>
                    </a:lnTo>
                    <a:lnTo>
                      <a:pt x="221" y="122"/>
                    </a:lnTo>
                    <a:lnTo>
                      <a:pt x="220" y="124"/>
                    </a:lnTo>
                    <a:lnTo>
                      <a:pt x="218" y="125"/>
                    </a:lnTo>
                    <a:lnTo>
                      <a:pt x="217" y="126"/>
                    </a:lnTo>
                    <a:lnTo>
                      <a:pt x="214" y="126"/>
                    </a:lnTo>
                    <a:lnTo>
                      <a:pt x="214" y="126"/>
                    </a:lnTo>
                    <a:lnTo>
                      <a:pt x="214" y="127"/>
                    </a:lnTo>
                    <a:lnTo>
                      <a:pt x="214" y="128"/>
                    </a:lnTo>
                    <a:lnTo>
                      <a:pt x="213" y="129"/>
                    </a:lnTo>
                    <a:lnTo>
                      <a:pt x="213" y="130"/>
                    </a:lnTo>
                    <a:lnTo>
                      <a:pt x="212" y="131"/>
                    </a:lnTo>
                    <a:lnTo>
                      <a:pt x="211" y="132"/>
                    </a:lnTo>
                    <a:lnTo>
                      <a:pt x="209" y="133"/>
                    </a:lnTo>
                    <a:lnTo>
                      <a:pt x="208" y="133"/>
                    </a:lnTo>
                    <a:lnTo>
                      <a:pt x="208" y="118"/>
                    </a:lnTo>
                    <a:lnTo>
                      <a:pt x="225" y="118"/>
                    </a:lnTo>
                    <a:lnTo>
                      <a:pt x="225" y="118"/>
                    </a:lnTo>
                    <a:close/>
                    <a:moveTo>
                      <a:pt x="207" y="62"/>
                    </a:moveTo>
                    <a:lnTo>
                      <a:pt x="209" y="62"/>
                    </a:lnTo>
                    <a:lnTo>
                      <a:pt x="212" y="62"/>
                    </a:lnTo>
                    <a:lnTo>
                      <a:pt x="216" y="62"/>
                    </a:lnTo>
                    <a:lnTo>
                      <a:pt x="219" y="61"/>
                    </a:lnTo>
                    <a:lnTo>
                      <a:pt x="221" y="59"/>
                    </a:lnTo>
                    <a:lnTo>
                      <a:pt x="222" y="58"/>
                    </a:lnTo>
                    <a:lnTo>
                      <a:pt x="222" y="58"/>
                    </a:lnTo>
                    <a:lnTo>
                      <a:pt x="223" y="56"/>
                    </a:lnTo>
                    <a:lnTo>
                      <a:pt x="224" y="54"/>
                    </a:lnTo>
                    <a:lnTo>
                      <a:pt x="224" y="54"/>
                    </a:lnTo>
                    <a:lnTo>
                      <a:pt x="224" y="53"/>
                    </a:lnTo>
                    <a:lnTo>
                      <a:pt x="224" y="52"/>
                    </a:lnTo>
                    <a:lnTo>
                      <a:pt x="222" y="49"/>
                    </a:lnTo>
                    <a:lnTo>
                      <a:pt x="220" y="46"/>
                    </a:lnTo>
                    <a:lnTo>
                      <a:pt x="218" y="45"/>
                    </a:lnTo>
                    <a:lnTo>
                      <a:pt x="217" y="45"/>
                    </a:lnTo>
                    <a:lnTo>
                      <a:pt x="215" y="45"/>
                    </a:lnTo>
                    <a:lnTo>
                      <a:pt x="214" y="46"/>
                    </a:lnTo>
                    <a:lnTo>
                      <a:pt x="211" y="49"/>
                    </a:lnTo>
                    <a:lnTo>
                      <a:pt x="209" y="52"/>
                    </a:lnTo>
                    <a:lnTo>
                      <a:pt x="208" y="53"/>
                    </a:lnTo>
                    <a:lnTo>
                      <a:pt x="207" y="54"/>
                    </a:lnTo>
                    <a:lnTo>
                      <a:pt x="207" y="54"/>
                    </a:lnTo>
                    <a:lnTo>
                      <a:pt x="207" y="54"/>
                    </a:lnTo>
                    <a:lnTo>
                      <a:pt x="207" y="54"/>
                    </a:lnTo>
                    <a:lnTo>
                      <a:pt x="207" y="54"/>
                    </a:lnTo>
                    <a:lnTo>
                      <a:pt x="207" y="62"/>
                    </a:lnTo>
                    <a:lnTo>
                      <a:pt x="207" y="62"/>
                    </a:lnTo>
                    <a:close/>
                    <a:moveTo>
                      <a:pt x="203" y="53"/>
                    </a:moveTo>
                    <a:lnTo>
                      <a:pt x="179" y="53"/>
                    </a:lnTo>
                    <a:lnTo>
                      <a:pt x="179" y="233"/>
                    </a:lnTo>
                    <a:lnTo>
                      <a:pt x="203" y="233"/>
                    </a:lnTo>
                    <a:lnTo>
                      <a:pt x="203" y="53"/>
                    </a:lnTo>
                    <a:lnTo>
                      <a:pt x="203" y="53"/>
                    </a:lnTo>
                    <a:close/>
                    <a:moveTo>
                      <a:pt x="206" y="30"/>
                    </a:moveTo>
                    <a:lnTo>
                      <a:pt x="206" y="30"/>
                    </a:lnTo>
                    <a:lnTo>
                      <a:pt x="207" y="30"/>
                    </a:lnTo>
                    <a:lnTo>
                      <a:pt x="207" y="30"/>
                    </a:lnTo>
                    <a:lnTo>
                      <a:pt x="207" y="30"/>
                    </a:lnTo>
                    <a:lnTo>
                      <a:pt x="207" y="48"/>
                    </a:lnTo>
                    <a:lnTo>
                      <a:pt x="207" y="49"/>
                    </a:lnTo>
                    <a:lnTo>
                      <a:pt x="207" y="50"/>
                    </a:lnTo>
                    <a:lnTo>
                      <a:pt x="206" y="50"/>
                    </a:lnTo>
                    <a:lnTo>
                      <a:pt x="206" y="50"/>
                    </a:lnTo>
                    <a:lnTo>
                      <a:pt x="177" y="50"/>
                    </a:lnTo>
                    <a:lnTo>
                      <a:pt x="176" y="50"/>
                    </a:lnTo>
                    <a:lnTo>
                      <a:pt x="175" y="50"/>
                    </a:lnTo>
                    <a:lnTo>
                      <a:pt x="175" y="49"/>
                    </a:lnTo>
                    <a:lnTo>
                      <a:pt x="175" y="48"/>
                    </a:lnTo>
                    <a:lnTo>
                      <a:pt x="175" y="30"/>
                    </a:lnTo>
                    <a:lnTo>
                      <a:pt x="175" y="30"/>
                    </a:lnTo>
                    <a:lnTo>
                      <a:pt x="175" y="30"/>
                    </a:lnTo>
                    <a:lnTo>
                      <a:pt x="176" y="30"/>
                    </a:lnTo>
                    <a:lnTo>
                      <a:pt x="177" y="30"/>
                    </a:lnTo>
                    <a:lnTo>
                      <a:pt x="206" y="30"/>
                    </a:lnTo>
                    <a:lnTo>
                      <a:pt x="206" y="30"/>
                    </a:lnTo>
                    <a:close/>
                    <a:moveTo>
                      <a:pt x="190" y="0"/>
                    </a:moveTo>
                    <a:lnTo>
                      <a:pt x="191" y="0"/>
                    </a:lnTo>
                    <a:lnTo>
                      <a:pt x="191" y="0"/>
                    </a:lnTo>
                    <a:lnTo>
                      <a:pt x="192" y="0"/>
                    </a:lnTo>
                    <a:lnTo>
                      <a:pt x="192" y="0"/>
                    </a:lnTo>
                    <a:lnTo>
                      <a:pt x="193" y="1"/>
                    </a:lnTo>
                    <a:lnTo>
                      <a:pt x="194" y="1"/>
                    </a:lnTo>
                    <a:lnTo>
                      <a:pt x="195" y="2"/>
                    </a:lnTo>
                    <a:lnTo>
                      <a:pt x="196" y="3"/>
                    </a:lnTo>
                    <a:lnTo>
                      <a:pt x="198" y="5"/>
                    </a:lnTo>
                    <a:lnTo>
                      <a:pt x="198" y="7"/>
                    </a:lnTo>
                    <a:lnTo>
                      <a:pt x="199" y="11"/>
                    </a:lnTo>
                    <a:lnTo>
                      <a:pt x="199" y="13"/>
                    </a:lnTo>
                    <a:lnTo>
                      <a:pt x="201" y="14"/>
                    </a:lnTo>
                    <a:lnTo>
                      <a:pt x="202" y="14"/>
                    </a:lnTo>
                    <a:lnTo>
                      <a:pt x="202" y="16"/>
                    </a:lnTo>
                    <a:lnTo>
                      <a:pt x="203" y="17"/>
                    </a:lnTo>
                    <a:lnTo>
                      <a:pt x="204" y="18"/>
                    </a:lnTo>
                    <a:lnTo>
                      <a:pt x="204" y="20"/>
                    </a:lnTo>
                    <a:lnTo>
                      <a:pt x="203" y="22"/>
                    </a:lnTo>
                    <a:lnTo>
                      <a:pt x="202" y="22"/>
                    </a:lnTo>
                    <a:lnTo>
                      <a:pt x="202" y="25"/>
                    </a:lnTo>
                    <a:lnTo>
                      <a:pt x="202" y="26"/>
                    </a:lnTo>
                    <a:lnTo>
                      <a:pt x="202" y="26"/>
                    </a:lnTo>
                    <a:lnTo>
                      <a:pt x="202" y="26"/>
                    </a:lnTo>
                    <a:lnTo>
                      <a:pt x="202" y="27"/>
                    </a:lnTo>
                    <a:lnTo>
                      <a:pt x="201" y="27"/>
                    </a:lnTo>
                    <a:lnTo>
                      <a:pt x="191" y="27"/>
                    </a:lnTo>
                    <a:lnTo>
                      <a:pt x="182" y="27"/>
                    </a:lnTo>
                    <a:lnTo>
                      <a:pt x="181" y="27"/>
                    </a:lnTo>
                    <a:lnTo>
                      <a:pt x="181" y="26"/>
                    </a:lnTo>
                    <a:lnTo>
                      <a:pt x="181" y="26"/>
                    </a:lnTo>
                    <a:lnTo>
                      <a:pt x="181" y="26"/>
                    </a:lnTo>
                    <a:lnTo>
                      <a:pt x="181" y="25"/>
                    </a:lnTo>
                    <a:lnTo>
                      <a:pt x="180" y="22"/>
                    </a:lnTo>
                    <a:lnTo>
                      <a:pt x="179" y="22"/>
                    </a:lnTo>
                    <a:lnTo>
                      <a:pt x="178" y="20"/>
                    </a:lnTo>
                    <a:lnTo>
                      <a:pt x="178" y="18"/>
                    </a:lnTo>
                    <a:lnTo>
                      <a:pt x="179" y="17"/>
                    </a:lnTo>
                    <a:lnTo>
                      <a:pt x="180" y="16"/>
                    </a:lnTo>
                    <a:lnTo>
                      <a:pt x="181" y="14"/>
                    </a:lnTo>
                    <a:lnTo>
                      <a:pt x="182" y="14"/>
                    </a:lnTo>
                    <a:lnTo>
                      <a:pt x="183" y="13"/>
                    </a:lnTo>
                    <a:lnTo>
                      <a:pt x="183" y="11"/>
                    </a:lnTo>
                    <a:lnTo>
                      <a:pt x="184" y="7"/>
                    </a:lnTo>
                    <a:lnTo>
                      <a:pt x="186" y="5"/>
                    </a:lnTo>
                    <a:lnTo>
                      <a:pt x="186" y="3"/>
                    </a:lnTo>
                    <a:lnTo>
                      <a:pt x="187" y="2"/>
                    </a:lnTo>
                    <a:lnTo>
                      <a:pt x="188" y="1"/>
                    </a:lnTo>
                    <a:lnTo>
                      <a:pt x="190" y="1"/>
                    </a:lnTo>
                    <a:lnTo>
                      <a:pt x="190" y="0"/>
                    </a:lnTo>
                    <a:lnTo>
                      <a:pt x="190" y="0"/>
                    </a:lnTo>
                    <a:close/>
                    <a:moveTo>
                      <a:pt x="174" y="52"/>
                    </a:moveTo>
                    <a:lnTo>
                      <a:pt x="174" y="62"/>
                    </a:lnTo>
                    <a:lnTo>
                      <a:pt x="168" y="62"/>
                    </a:lnTo>
                    <a:lnTo>
                      <a:pt x="166" y="62"/>
                    </a:lnTo>
                    <a:lnTo>
                      <a:pt x="166" y="61"/>
                    </a:lnTo>
                    <a:lnTo>
                      <a:pt x="164" y="59"/>
                    </a:lnTo>
                    <a:lnTo>
                      <a:pt x="163" y="58"/>
                    </a:lnTo>
                    <a:lnTo>
                      <a:pt x="162" y="55"/>
                    </a:lnTo>
                    <a:lnTo>
                      <a:pt x="162" y="54"/>
                    </a:lnTo>
                    <a:lnTo>
                      <a:pt x="161" y="53"/>
                    </a:lnTo>
                    <a:lnTo>
                      <a:pt x="159" y="51"/>
                    </a:lnTo>
                    <a:lnTo>
                      <a:pt x="158" y="50"/>
                    </a:lnTo>
                    <a:lnTo>
                      <a:pt x="156" y="47"/>
                    </a:lnTo>
                    <a:lnTo>
                      <a:pt x="156" y="46"/>
                    </a:lnTo>
                    <a:lnTo>
                      <a:pt x="156" y="46"/>
                    </a:lnTo>
                    <a:lnTo>
                      <a:pt x="156" y="45"/>
                    </a:lnTo>
                    <a:lnTo>
                      <a:pt x="157" y="44"/>
                    </a:lnTo>
                    <a:lnTo>
                      <a:pt x="158" y="42"/>
                    </a:lnTo>
                    <a:lnTo>
                      <a:pt x="159" y="42"/>
                    </a:lnTo>
                    <a:lnTo>
                      <a:pt x="160" y="42"/>
                    </a:lnTo>
                    <a:lnTo>
                      <a:pt x="161" y="42"/>
                    </a:lnTo>
                    <a:lnTo>
                      <a:pt x="162" y="42"/>
                    </a:lnTo>
                    <a:lnTo>
                      <a:pt x="162" y="42"/>
                    </a:lnTo>
                    <a:lnTo>
                      <a:pt x="162" y="42"/>
                    </a:lnTo>
                    <a:lnTo>
                      <a:pt x="162" y="42"/>
                    </a:lnTo>
                    <a:lnTo>
                      <a:pt x="162" y="42"/>
                    </a:lnTo>
                    <a:lnTo>
                      <a:pt x="162" y="42"/>
                    </a:lnTo>
                    <a:lnTo>
                      <a:pt x="162" y="43"/>
                    </a:lnTo>
                    <a:lnTo>
                      <a:pt x="161" y="44"/>
                    </a:lnTo>
                    <a:lnTo>
                      <a:pt x="162" y="45"/>
                    </a:lnTo>
                    <a:lnTo>
                      <a:pt x="162" y="46"/>
                    </a:lnTo>
                    <a:lnTo>
                      <a:pt x="163" y="46"/>
                    </a:lnTo>
                    <a:lnTo>
                      <a:pt x="164" y="46"/>
                    </a:lnTo>
                    <a:lnTo>
                      <a:pt x="166" y="47"/>
                    </a:lnTo>
                    <a:lnTo>
                      <a:pt x="169" y="48"/>
                    </a:lnTo>
                    <a:lnTo>
                      <a:pt x="170" y="50"/>
                    </a:lnTo>
                    <a:lnTo>
                      <a:pt x="171" y="51"/>
                    </a:lnTo>
                    <a:lnTo>
                      <a:pt x="173" y="52"/>
                    </a:lnTo>
                    <a:lnTo>
                      <a:pt x="174" y="52"/>
                    </a:lnTo>
                    <a:lnTo>
                      <a:pt x="174" y="52"/>
                    </a:lnTo>
                    <a:close/>
                    <a:moveTo>
                      <a:pt x="175" y="65"/>
                    </a:moveTo>
                    <a:lnTo>
                      <a:pt x="168" y="65"/>
                    </a:lnTo>
                    <a:lnTo>
                      <a:pt x="168" y="74"/>
                    </a:lnTo>
                    <a:lnTo>
                      <a:pt x="175" y="74"/>
                    </a:lnTo>
                    <a:lnTo>
                      <a:pt x="175" y="65"/>
                    </a:lnTo>
                    <a:lnTo>
                      <a:pt x="175" y="65"/>
                    </a:lnTo>
                    <a:close/>
                    <a:moveTo>
                      <a:pt x="175" y="76"/>
                    </a:moveTo>
                    <a:lnTo>
                      <a:pt x="126" y="76"/>
                    </a:lnTo>
                    <a:lnTo>
                      <a:pt x="126" y="83"/>
                    </a:lnTo>
                    <a:lnTo>
                      <a:pt x="175" y="83"/>
                    </a:lnTo>
                    <a:lnTo>
                      <a:pt x="175" y="76"/>
                    </a:lnTo>
                    <a:lnTo>
                      <a:pt x="175" y="76"/>
                    </a:lnTo>
                    <a:close/>
                    <a:moveTo>
                      <a:pt x="175" y="86"/>
                    </a:moveTo>
                    <a:lnTo>
                      <a:pt x="126" y="86"/>
                    </a:lnTo>
                    <a:lnTo>
                      <a:pt x="126" y="107"/>
                    </a:lnTo>
                    <a:lnTo>
                      <a:pt x="175" y="107"/>
                    </a:lnTo>
                    <a:lnTo>
                      <a:pt x="175" y="86"/>
                    </a:lnTo>
                    <a:lnTo>
                      <a:pt x="175" y="86"/>
                    </a:lnTo>
                    <a:close/>
                    <a:moveTo>
                      <a:pt x="175" y="110"/>
                    </a:moveTo>
                    <a:lnTo>
                      <a:pt x="126" y="110"/>
                    </a:lnTo>
                    <a:lnTo>
                      <a:pt x="126" y="117"/>
                    </a:lnTo>
                    <a:lnTo>
                      <a:pt x="175" y="117"/>
                    </a:lnTo>
                    <a:lnTo>
                      <a:pt x="175" y="110"/>
                    </a:lnTo>
                    <a:lnTo>
                      <a:pt x="175" y="110"/>
                    </a:lnTo>
                    <a:close/>
                    <a:moveTo>
                      <a:pt x="140" y="121"/>
                    </a:moveTo>
                    <a:lnTo>
                      <a:pt x="141" y="121"/>
                    </a:lnTo>
                    <a:lnTo>
                      <a:pt x="140" y="122"/>
                    </a:lnTo>
                    <a:lnTo>
                      <a:pt x="139" y="122"/>
                    </a:lnTo>
                    <a:lnTo>
                      <a:pt x="138" y="124"/>
                    </a:lnTo>
                    <a:lnTo>
                      <a:pt x="137" y="126"/>
                    </a:lnTo>
                    <a:lnTo>
                      <a:pt x="135" y="126"/>
                    </a:lnTo>
                    <a:lnTo>
                      <a:pt x="134" y="128"/>
                    </a:lnTo>
                    <a:lnTo>
                      <a:pt x="132" y="128"/>
                    </a:lnTo>
                    <a:lnTo>
                      <a:pt x="130" y="129"/>
                    </a:lnTo>
                    <a:lnTo>
                      <a:pt x="130" y="130"/>
                    </a:lnTo>
                    <a:lnTo>
                      <a:pt x="129" y="132"/>
                    </a:lnTo>
                    <a:lnTo>
                      <a:pt x="128" y="134"/>
                    </a:lnTo>
                    <a:lnTo>
                      <a:pt x="127" y="134"/>
                    </a:lnTo>
                    <a:lnTo>
                      <a:pt x="126" y="134"/>
                    </a:lnTo>
                    <a:lnTo>
                      <a:pt x="126" y="134"/>
                    </a:lnTo>
                    <a:lnTo>
                      <a:pt x="126" y="134"/>
                    </a:lnTo>
                    <a:lnTo>
                      <a:pt x="126" y="121"/>
                    </a:lnTo>
                    <a:lnTo>
                      <a:pt x="140" y="121"/>
                    </a:lnTo>
                    <a:lnTo>
                      <a:pt x="140" y="121"/>
                    </a:lnTo>
                    <a:close/>
                    <a:moveTo>
                      <a:pt x="122" y="73"/>
                    </a:moveTo>
                    <a:lnTo>
                      <a:pt x="100" y="73"/>
                    </a:lnTo>
                    <a:lnTo>
                      <a:pt x="100" y="233"/>
                    </a:lnTo>
                    <a:lnTo>
                      <a:pt x="122" y="233"/>
                    </a:lnTo>
                    <a:lnTo>
                      <a:pt x="122" y="73"/>
                    </a:lnTo>
                    <a:lnTo>
                      <a:pt x="122" y="73"/>
                    </a:lnTo>
                    <a:close/>
                    <a:moveTo>
                      <a:pt x="124" y="50"/>
                    </a:moveTo>
                    <a:lnTo>
                      <a:pt x="98" y="50"/>
                    </a:lnTo>
                    <a:lnTo>
                      <a:pt x="97" y="50"/>
                    </a:lnTo>
                    <a:lnTo>
                      <a:pt x="97" y="50"/>
                    </a:lnTo>
                    <a:lnTo>
                      <a:pt x="96" y="51"/>
                    </a:lnTo>
                    <a:lnTo>
                      <a:pt x="96" y="51"/>
                    </a:lnTo>
                    <a:lnTo>
                      <a:pt x="96" y="67"/>
                    </a:lnTo>
                    <a:lnTo>
                      <a:pt x="96" y="68"/>
                    </a:lnTo>
                    <a:lnTo>
                      <a:pt x="97" y="68"/>
                    </a:lnTo>
                    <a:lnTo>
                      <a:pt x="97" y="68"/>
                    </a:lnTo>
                    <a:lnTo>
                      <a:pt x="98" y="69"/>
                    </a:lnTo>
                    <a:lnTo>
                      <a:pt x="124" y="69"/>
                    </a:lnTo>
                    <a:lnTo>
                      <a:pt x="125" y="68"/>
                    </a:lnTo>
                    <a:lnTo>
                      <a:pt x="125" y="68"/>
                    </a:lnTo>
                    <a:lnTo>
                      <a:pt x="125" y="68"/>
                    </a:lnTo>
                    <a:lnTo>
                      <a:pt x="125" y="67"/>
                    </a:lnTo>
                    <a:lnTo>
                      <a:pt x="125" y="51"/>
                    </a:lnTo>
                    <a:lnTo>
                      <a:pt x="125" y="51"/>
                    </a:lnTo>
                    <a:lnTo>
                      <a:pt x="125" y="50"/>
                    </a:lnTo>
                    <a:lnTo>
                      <a:pt x="125" y="50"/>
                    </a:lnTo>
                    <a:lnTo>
                      <a:pt x="124" y="50"/>
                    </a:lnTo>
                    <a:lnTo>
                      <a:pt x="124" y="50"/>
                    </a:lnTo>
                    <a:close/>
                    <a:moveTo>
                      <a:pt x="52" y="79"/>
                    </a:moveTo>
                    <a:lnTo>
                      <a:pt x="30" y="79"/>
                    </a:lnTo>
                    <a:lnTo>
                      <a:pt x="30" y="232"/>
                    </a:lnTo>
                    <a:lnTo>
                      <a:pt x="51" y="232"/>
                    </a:lnTo>
                    <a:lnTo>
                      <a:pt x="51" y="88"/>
                    </a:lnTo>
                    <a:lnTo>
                      <a:pt x="52" y="88"/>
                    </a:lnTo>
                    <a:lnTo>
                      <a:pt x="52" y="79"/>
                    </a:lnTo>
                    <a:lnTo>
                      <a:pt x="52" y="79"/>
                    </a:lnTo>
                    <a:close/>
                    <a:moveTo>
                      <a:pt x="54" y="63"/>
                    </a:moveTo>
                    <a:lnTo>
                      <a:pt x="30" y="63"/>
                    </a:lnTo>
                    <a:lnTo>
                      <a:pt x="29" y="63"/>
                    </a:lnTo>
                    <a:lnTo>
                      <a:pt x="29" y="64"/>
                    </a:lnTo>
                    <a:lnTo>
                      <a:pt x="29" y="76"/>
                    </a:lnTo>
                    <a:lnTo>
                      <a:pt x="29" y="77"/>
                    </a:lnTo>
                    <a:lnTo>
                      <a:pt x="30" y="78"/>
                    </a:lnTo>
                    <a:lnTo>
                      <a:pt x="54" y="78"/>
                    </a:lnTo>
                    <a:lnTo>
                      <a:pt x="54" y="77"/>
                    </a:lnTo>
                    <a:lnTo>
                      <a:pt x="54" y="76"/>
                    </a:lnTo>
                    <a:lnTo>
                      <a:pt x="54" y="64"/>
                    </a:lnTo>
                    <a:lnTo>
                      <a:pt x="54" y="63"/>
                    </a:lnTo>
                    <a:lnTo>
                      <a:pt x="54" y="63"/>
                    </a:lnTo>
                    <a:lnTo>
                      <a:pt x="54" y="63"/>
                    </a:lnTo>
                    <a:close/>
                    <a:moveTo>
                      <a:pt x="42" y="39"/>
                    </a:moveTo>
                    <a:lnTo>
                      <a:pt x="42" y="39"/>
                    </a:lnTo>
                    <a:lnTo>
                      <a:pt x="43" y="39"/>
                    </a:lnTo>
                    <a:lnTo>
                      <a:pt x="45" y="40"/>
                    </a:lnTo>
                    <a:lnTo>
                      <a:pt x="46" y="42"/>
                    </a:lnTo>
                    <a:lnTo>
                      <a:pt x="46" y="42"/>
                    </a:lnTo>
                    <a:lnTo>
                      <a:pt x="47" y="45"/>
                    </a:lnTo>
                    <a:lnTo>
                      <a:pt x="48" y="47"/>
                    </a:lnTo>
                    <a:lnTo>
                      <a:pt x="49" y="49"/>
                    </a:lnTo>
                    <a:lnTo>
                      <a:pt x="50" y="50"/>
                    </a:lnTo>
                    <a:lnTo>
                      <a:pt x="50" y="50"/>
                    </a:lnTo>
                    <a:lnTo>
                      <a:pt x="50" y="51"/>
                    </a:lnTo>
                    <a:lnTo>
                      <a:pt x="51" y="52"/>
                    </a:lnTo>
                    <a:lnTo>
                      <a:pt x="51" y="53"/>
                    </a:lnTo>
                    <a:lnTo>
                      <a:pt x="51" y="54"/>
                    </a:lnTo>
                    <a:lnTo>
                      <a:pt x="51" y="55"/>
                    </a:lnTo>
                    <a:lnTo>
                      <a:pt x="50" y="56"/>
                    </a:lnTo>
                    <a:lnTo>
                      <a:pt x="50" y="57"/>
                    </a:lnTo>
                    <a:lnTo>
                      <a:pt x="50" y="58"/>
                    </a:lnTo>
                    <a:lnTo>
                      <a:pt x="50" y="58"/>
                    </a:lnTo>
                    <a:lnTo>
                      <a:pt x="50" y="58"/>
                    </a:lnTo>
                    <a:lnTo>
                      <a:pt x="50" y="59"/>
                    </a:lnTo>
                    <a:lnTo>
                      <a:pt x="50" y="59"/>
                    </a:lnTo>
                    <a:lnTo>
                      <a:pt x="50" y="61"/>
                    </a:lnTo>
                    <a:lnTo>
                      <a:pt x="50" y="61"/>
                    </a:lnTo>
                    <a:lnTo>
                      <a:pt x="42" y="61"/>
                    </a:lnTo>
                    <a:lnTo>
                      <a:pt x="42" y="61"/>
                    </a:lnTo>
                    <a:lnTo>
                      <a:pt x="42" y="61"/>
                    </a:lnTo>
                    <a:lnTo>
                      <a:pt x="34" y="61"/>
                    </a:lnTo>
                    <a:lnTo>
                      <a:pt x="34" y="61"/>
                    </a:lnTo>
                    <a:lnTo>
                      <a:pt x="34" y="59"/>
                    </a:lnTo>
                    <a:lnTo>
                      <a:pt x="34" y="59"/>
                    </a:lnTo>
                    <a:lnTo>
                      <a:pt x="34" y="58"/>
                    </a:lnTo>
                    <a:lnTo>
                      <a:pt x="34" y="58"/>
                    </a:lnTo>
                    <a:lnTo>
                      <a:pt x="34" y="58"/>
                    </a:lnTo>
                    <a:lnTo>
                      <a:pt x="34" y="57"/>
                    </a:lnTo>
                    <a:lnTo>
                      <a:pt x="34" y="56"/>
                    </a:lnTo>
                    <a:lnTo>
                      <a:pt x="33" y="55"/>
                    </a:lnTo>
                    <a:lnTo>
                      <a:pt x="32" y="54"/>
                    </a:lnTo>
                    <a:lnTo>
                      <a:pt x="32" y="53"/>
                    </a:lnTo>
                    <a:lnTo>
                      <a:pt x="32" y="52"/>
                    </a:lnTo>
                    <a:lnTo>
                      <a:pt x="33" y="51"/>
                    </a:lnTo>
                    <a:lnTo>
                      <a:pt x="34" y="50"/>
                    </a:lnTo>
                    <a:lnTo>
                      <a:pt x="34" y="50"/>
                    </a:lnTo>
                    <a:lnTo>
                      <a:pt x="35" y="49"/>
                    </a:lnTo>
                    <a:lnTo>
                      <a:pt x="35" y="47"/>
                    </a:lnTo>
                    <a:lnTo>
                      <a:pt x="36" y="45"/>
                    </a:lnTo>
                    <a:lnTo>
                      <a:pt x="38" y="42"/>
                    </a:lnTo>
                    <a:lnTo>
                      <a:pt x="38" y="42"/>
                    </a:lnTo>
                    <a:lnTo>
                      <a:pt x="39" y="40"/>
                    </a:lnTo>
                    <a:lnTo>
                      <a:pt x="40" y="39"/>
                    </a:lnTo>
                    <a:lnTo>
                      <a:pt x="41" y="39"/>
                    </a:lnTo>
                    <a:lnTo>
                      <a:pt x="42" y="39"/>
                    </a:lnTo>
                    <a:lnTo>
                      <a:pt x="42" y="39"/>
                    </a:lnTo>
                    <a:lnTo>
                      <a:pt x="42" y="39"/>
                    </a:lnTo>
                    <a:lnTo>
                      <a:pt x="42" y="39"/>
                    </a:lnTo>
                    <a:close/>
                    <a:moveTo>
                      <a:pt x="96" y="74"/>
                    </a:moveTo>
                    <a:lnTo>
                      <a:pt x="92" y="74"/>
                    </a:lnTo>
                    <a:lnTo>
                      <a:pt x="90" y="74"/>
                    </a:lnTo>
                    <a:lnTo>
                      <a:pt x="90" y="74"/>
                    </a:lnTo>
                    <a:lnTo>
                      <a:pt x="89" y="74"/>
                    </a:lnTo>
                    <a:lnTo>
                      <a:pt x="88" y="73"/>
                    </a:lnTo>
                    <a:lnTo>
                      <a:pt x="86" y="71"/>
                    </a:lnTo>
                    <a:lnTo>
                      <a:pt x="86" y="69"/>
                    </a:lnTo>
                    <a:lnTo>
                      <a:pt x="83" y="65"/>
                    </a:lnTo>
                    <a:lnTo>
                      <a:pt x="81" y="61"/>
                    </a:lnTo>
                    <a:lnTo>
                      <a:pt x="81" y="59"/>
                    </a:lnTo>
                    <a:lnTo>
                      <a:pt x="82" y="59"/>
                    </a:lnTo>
                    <a:lnTo>
                      <a:pt x="82" y="58"/>
                    </a:lnTo>
                    <a:lnTo>
                      <a:pt x="82" y="58"/>
                    </a:lnTo>
                    <a:lnTo>
                      <a:pt x="84" y="57"/>
                    </a:lnTo>
                    <a:lnTo>
                      <a:pt x="84" y="57"/>
                    </a:lnTo>
                    <a:lnTo>
                      <a:pt x="86" y="56"/>
                    </a:lnTo>
                    <a:lnTo>
                      <a:pt x="86" y="56"/>
                    </a:lnTo>
                    <a:lnTo>
                      <a:pt x="86" y="57"/>
                    </a:lnTo>
                    <a:lnTo>
                      <a:pt x="87" y="57"/>
                    </a:lnTo>
                    <a:lnTo>
                      <a:pt x="86" y="58"/>
                    </a:lnTo>
                    <a:lnTo>
                      <a:pt x="86" y="59"/>
                    </a:lnTo>
                    <a:lnTo>
                      <a:pt x="90" y="62"/>
                    </a:lnTo>
                    <a:lnTo>
                      <a:pt x="94" y="65"/>
                    </a:lnTo>
                    <a:lnTo>
                      <a:pt x="94" y="67"/>
                    </a:lnTo>
                    <a:lnTo>
                      <a:pt x="95" y="70"/>
                    </a:lnTo>
                    <a:lnTo>
                      <a:pt x="95" y="71"/>
                    </a:lnTo>
                    <a:lnTo>
                      <a:pt x="95" y="71"/>
                    </a:lnTo>
                    <a:lnTo>
                      <a:pt x="96" y="71"/>
                    </a:lnTo>
                    <a:lnTo>
                      <a:pt x="96" y="74"/>
                    </a:lnTo>
                    <a:lnTo>
                      <a:pt x="96" y="74"/>
                    </a:lnTo>
                    <a:close/>
                    <a:moveTo>
                      <a:pt x="96" y="76"/>
                    </a:moveTo>
                    <a:lnTo>
                      <a:pt x="91" y="76"/>
                    </a:lnTo>
                    <a:lnTo>
                      <a:pt x="91" y="83"/>
                    </a:lnTo>
                    <a:lnTo>
                      <a:pt x="96" y="83"/>
                    </a:lnTo>
                    <a:lnTo>
                      <a:pt x="96" y="76"/>
                    </a:lnTo>
                    <a:lnTo>
                      <a:pt x="96" y="76"/>
                    </a:lnTo>
                    <a:close/>
                    <a:moveTo>
                      <a:pt x="96" y="84"/>
                    </a:moveTo>
                    <a:lnTo>
                      <a:pt x="54" y="84"/>
                    </a:lnTo>
                    <a:lnTo>
                      <a:pt x="54" y="92"/>
                    </a:lnTo>
                    <a:lnTo>
                      <a:pt x="96" y="92"/>
                    </a:lnTo>
                    <a:lnTo>
                      <a:pt x="96" y="84"/>
                    </a:lnTo>
                    <a:lnTo>
                      <a:pt x="96" y="84"/>
                    </a:lnTo>
                    <a:close/>
                    <a:moveTo>
                      <a:pt x="162" y="121"/>
                    </a:moveTo>
                    <a:lnTo>
                      <a:pt x="161" y="121"/>
                    </a:lnTo>
                    <a:lnTo>
                      <a:pt x="162" y="122"/>
                    </a:lnTo>
                    <a:lnTo>
                      <a:pt x="162" y="122"/>
                    </a:lnTo>
                    <a:lnTo>
                      <a:pt x="163" y="124"/>
                    </a:lnTo>
                    <a:lnTo>
                      <a:pt x="164" y="126"/>
                    </a:lnTo>
                    <a:lnTo>
                      <a:pt x="166" y="126"/>
                    </a:lnTo>
                    <a:lnTo>
                      <a:pt x="167" y="128"/>
                    </a:lnTo>
                    <a:lnTo>
                      <a:pt x="169" y="128"/>
                    </a:lnTo>
                    <a:lnTo>
                      <a:pt x="170" y="129"/>
                    </a:lnTo>
                    <a:lnTo>
                      <a:pt x="171" y="130"/>
                    </a:lnTo>
                    <a:lnTo>
                      <a:pt x="172" y="132"/>
                    </a:lnTo>
                    <a:lnTo>
                      <a:pt x="173" y="134"/>
                    </a:lnTo>
                    <a:lnTo>
                      <a:pt x="174" y="134"/>
                    </a:lnTo>
                    <a:lnTo>
                      <a:pt x="174" y="134"/>
                    </a:lnTo>
                    <a:lnTo>
                      <a:pt x="175" y="134"/>
                    </a:lnTo>
                    <a:lnTo>
                      <a:pt x="175" y="134"/>
                    </a:lnTo>
                    <a:lnTo>
                      <a:pt x="175" y="121"/>
                    </a:lnTo>
                    <a:lnTo>
                      <a:pt x="162" y="121"/>
                    </a:lnTo>
                    <a:lnTo>
                      <a:pt x="162" y="121"/>
                    </a:lnTo>
                    <a:close/>
                    <a:moveTo>
                      <a:pt x="110" y="25"/>
                    </a:moveTo>
                    <a:lnTo>
                      <a:pt x="110" y="25"/>
                    </a:lnTo>
                    <a:lnTo>
                      <a:pt x="110" y="25"/>
                    </a:lnTo>
                    <a:lnTo>
                      <a:pt x="110" y="24"/>
                    </a:lnTo>
                    <a:lnTo>
                      <a:pt x="110" y="24"/>
                    </a:lnTo>
                    <a:lnTo>
                      <a:pt x="111" y="24"/>
                    </a:lnTo>
                    <a:lnTo>
                      <a:pt x="111" y="24"/>
                    </a:lnTo>
                    <a:lnTo>
                      <a:pt x="112" y="25"/>
                    </a:lnTo>
                    <a:lnTo>
                      <a:pt x="114" y="25"/>
                    </a:lnTo>
                    <a:lnTo>
                      <a:pt x="114" y="26"/>
                    </a:lnTo>
                    <a:lnTo>
                      <a:pt x="115" y="27"/>
                    </a:lnTo>
                    <a:lnTo>
                      <a:pt x="116" y="29"/>
                    </a:lnTo>
                    <a:lnTo>
                      <a:pt x="117" y="31"/>
                    </a:lnTo>
                    <a:lnTo>
                      <a:pt x="117" y="34"/>
                    </a:lnTo>
                    <a:lnTo>
                      <a:pt x="118" y="35"/>
                    </a:lnTo>
                    <a:lnTo>
                      <a:pt x="118" y="36"/>
                    </a:lnTo>
                    <a:lnTo>
                      <a:pt x="119" y="37"/>
                    </a:lnTo>
                    <a:lnTo>
                      <a:pt x="121" y="38"/>
                    </a:lnTo>
                    <a:lnTo>
                      <a:pt x="121" y="40"/>
                    </a:lnTo>
                    <a:lnTo>
                      <a:pt x="122" y="42"/>
                    </a:lnTo>
                    <a:lnTo>
                      <a:pt x="122" y="42"/>
                    </a:lnTo>
                    <a:lnTo>
                      <a:pt x="122" y="44"/>
                    </a:lnTo>
                    <a:lnTo>
                      <a:pt x="121" y="45"/>
                    </a:lnTo>
                    <a:lnTo>
                      <a:pt x="120" y="46"/>
                    </a:lnTo>
                    <a:lnTo>
                      <a:pt x="120" y="47"/>
                    </a:lnTo>
                    <a:lnTo>
                      <a:pt x="120" y="47"/>
                    </a:lnTo>
                    <a:lnTo>
                      <a:pt x="119" y="48"/>
                    </a:lnTo>
                    <a:lnTo>
                      <a:pt x="119" y="48"/>
                    </a:lnTo>
                    <a:lnTo>
                      <a:pt x="118" y="48"/>
                    </a:lnTo>
                    <a:lnTo>
                      <a:pt x="111" y="48"/>
                    </a:lnTo>
                    <a:lnTo>
                      <a:pt x="111" y="48"/>
                    </a:lnTo>
                    <a:lnTo>
                      <a:pt x="110" y="48"/>
                    </a:lnTo>
                    <a:lnTo>
                      <a:pt x="103" y="48"/>
                    </a:lnTo>
                    <a:lnTo>
                      <a:pt x="102" y="48"/>
                    </a:lnTo>
                    <a:lnTo>
                      <a:pt x="102" y="48"/>
                    </a:lnTo>
                    <a:lnTo>
                      <a:pt x="102" y="48"/>
                    </a:lnTo>
                    <a:lnTo>
                      <a:pt x="102" y="47"/>
                    </a:lnTo>
                    <a:lnTo>
                      <a:pt x="102" y="46"/>
                    </a:lnTo>
                    <a:lnTo>
                      <a:pt x="101" y="46"/>
                    </a:lnTo>
                    <a:lnTo>
                      <a:pt x="100" y="44"/>
                    </a:lnTo>
                    <a:lnTo>
                      <a:pt x="99" y="43"/>
                    </a:lnTo>
                    <a:lnTo>
                      <a:pt x="100" y="42"/>
                    </a:lnTo>
                    <a:lnTo>
                      <a:pt x="100" y="40"/>
                    </a:lnTo>
                    <a:lnTo>
                      <a:pt x="101" y="38"/>
                    </a:lnTo>
                    <a:lnTo>
                      <a:pt x="102" y="38"/>
                    </a:lnTo>
                    <a:lnTo>
                      <a:pt x="103" y="37"/>
                    </a:lnTo>
                    <a:lnTo>
                      <a:pt x="104" y="35"/>
                    </a:lnTo>
                    <a:lnTo>
                      <a:pt x="104" y="34"/>
                    </a:lnTo>
                    <a:lnTo>
                      <a:pt x="105" y="31"/>
                    </a:lnTo>
                    <a:lnTo>
                      <a:pt x="106" y="30"/>
                    </a:lnTo>
                    <a:lnTo>
                      <a:pt x="106" y="27"/>
                    </a:lnTo>
                    <a:lnTo>
                      <a:pt x="107" y="26"/>
                    </a:lnTo>
                    <a:lnTo>
                      <a:pt x="108" y="26"/>
                    </a:lnTo>
                    <a:lnTo>
                      <a:pt x="110" y="25"/>
                    </a:lnTo>
                    <a:lnTo>
                      <a:pt x="110" y="25"/>
                    </a:lnTo>
                    <a:lnTo>
                      <a:pt x="110" y="25"/>
                    </a:lnTo>
                    <a:close/>
                    <a:moveTo>
                      <a:pt x="126" y="74"/>
                    </a:moveTo>
                    <a:lnTo>
                      <a:pt x="130" y="74"/>
                    </a:lnTo>
                    <a:lnTo>
                      <a:pt x="131" y="74"/>
                    </a:lnTo>
                    <a:lnTo>
                      <a:pt x="132" y="74"/>
                    </a:lnTo>
                    <a:lnTo>
                      <a:pt x="134" y="74"/>
                    </a:lnTo>
                    <a:lnTo>
                      <a:pt x="134" y="73"/>
                    </a:lnTo>
                    <a:lnTo>
                      <a:pt x="135" y="71"/>
                    </a:lnTo>
                    <a:lnTo>
                      <a:pt x="136" y="69"/>
                    </a:lnTo>
                    <a:lnTo>
                      <a:pt x="138" y="65"/>
                    </a:lnTo>
                    <a:lnTo>
                      <a:pt x="141" y="61"/>
                    </a:lnTo>
                    <a:lnTo>
                      <a:pt x="141" y="59"/>
                    </a:lnTo>
                    <a:lnTo>
                      <a:pt x="140" y="59"/>
                    </a:lnTo>
                    <a:lnTo>
                      <a:pt x="139" y="58"/>
                    </a:lnTo>
                    <a:lnTo>
                      <a:pt x="139" y="58"/>
                    </a:lnTo>
                    <a:lnTo>
                      <a:pt x="138" y="57"/>
                    </a:lnTo>
                    <a:lnTo>
                      <a:pt x="138" y="57"/>
                    </a:lnTo>
                    <a:lnTo>
                      <a:pt x="136" y="56"/>
                    </a:lnTo>
                    <a:lnTo>
                      <a:pt x="136" y="56"/>
                    </a:lnTo>
                    <a:lnTo>
                      <a:pt x="135" y="57"/>
                    </a:lnTo>
                    <a:lnTo>
                      <a:pt x="135" y="57"/>
                    </a:lnTo>
                    <a:lnTo>
                      <a:pt x="135" y="58"/>
                    </a:lnTo>
                    <a:lnTo>
                      <a:pt x="136" y="59"/>
                    </a:lnTo>
                    <a:lnTo>
                      <a:pt x="132" y="62"/>
                    </a:lnTo>
                    <a:lnTo>
                      <a:pt x="128" y="65"/>
                    </a:lnTo>
                    <a:lnTo>
                      <a:pt x="127" y="67"/>
                    </a:lnTo>
                    <a:lnTo>
                      <a:pt x="127" y="70"/>
                    </a:lnTo>
                    <a:lnTo>
                      <a:pt x="126" y="71"/>
                    </a:lnTo>
                    <a:lnTo>
                      <a:pt x="126" y="71"/>
                    </a:lnTo>
                    <a:lnTo>
                      <a:pt x="126" y="71"/>
                    </a:lnTo>
                    <a:lnTo>
                      <a:pt x="126" y="74"/>
                    </a:lnTo>
                    <a:lnTo>
                      <a:pt x="126" y="74"/>
                    </a:lnTo>
                    <a:close/>
                    <a:moveTo>
                      <a:pt x="96" y="94"/>
                    </a:moveTo>
                    <a:lnTo>
                      <a:pt x="54" y="94"/>
                    </a:lnTo>
                    <a:lnTo>
                      <a:pt x="54" y="110"/>
                    </a:lnTo>
                    <a:lnTo>
                      <a:pt x="96" y="110"/>
                    </a:lnTo>
                    <a:lnTo>
                      <a:pt x="96" y="94"/>
                    </a:lnTo>
                    <a:lnTo>
                      <a:pt x="96" y="94"/>
                    </a:lnTo>
                    <a:close/>
                    <a:moveTo>
                      <a:pt x="96" y="113"/>
                    </a:moveTo>
                    <a:lnTo>
                      <a:pt x="54" y="113"/>
                    </a:lnTo>
                    <a:lnTo>
                      <a:pt x="54" y="120"/>
                    </a:lnTo>
                    <a:lnTo>
                      <a:pt x="96" y="120"/>
                    </a:lnTo>
                    <a:lnTo>
                      <a:pt x="96" y="113"/>
                    </a:lnTo>
                    <a:lnTo>
                      <a:pt x="96" y="113"/>
                    </a:lnTo>
                    <a:close/>
                    <a:moveTo>
                      <a:pt x="96" y="134"/>
                    </a:moveTo>
                    <a:lnTo>
                      <a:pt x="94" y="133"/>
                    </a:lnTo>
                    <a:lnTo>
                      <a:pt x="93" y="131"/>
                    </a:lnTo>
                    <a:lnTo>
                      <a:pt x="90" y="130"/>
                    </a:lnTo>
                    <a:lnTo>
                      <a:pt x="87" y="128"/>
                    </a:lnTo>
                    <a:lnTo>
                      <a:pt x="86" y="126"/>
                    </a:lnTo>
                    <a:lnTo>
                      <a:pt x="85" y="126"/>
                    </a:lnTo>
                    <a:lnTo>
                      <a:pt x="84" y="124"/>
                    </a:lnTo>
                    <a:lnTo>
                      <a:pt x="83" y="123"/>
                    </a:lnTo>
                    <a:lnTo>
                      <a:pt x="82" y="122"/>
                    </a:lnTo>
                    <a:lnTo>
                      <a:pt x="82" y="122"/>
                    </a:lnTo>
                    <a:lnTo>
                      <a:pt x="82" y="122"/>
                    </a:lnTo>
                    <a:lnTo>
                      <a:pt x="82" y="122"/>
                    </a:lnTo>
                    <a:lnTo>
                      <a:pt x="96" y="122"/>
                    </a:lnTo>
                    <a:lnTo>
                      <a:pt x="96" y="134"/>
                    </a:lnTo>
                    <a:lnTo>
                      <a:pt x="96" y="134"/>
                    </a:lnTo>
                    <a:close/>
                    <a:moveTo>
                      <a:pt x="55" y="134"/>
                    </a:moveTo>
                    <a:lnTo>
                      <a:pt x="56" y="134"/>
                    </a:lnTo>
                    <a:lnTo>
                      <a:pt x="58" y="131"/>
                    </a:lnTo>
                    <a:lnTo>
                      <a:pt x="61" y="130"/>
                    </a:lnTo>
                    <a:lnTo>
                      <a:pt x="63" y="128"/>
                    </a:lnTo>
                    <a:lnTo>
                      <a:pt x="65" y="126"/>
                    </a:lnTo>
                    <a:lnTo>
                      <a:pt x="66" y="126"/>
                    </a:lnTo>
                    <a:lnTo>
                      <a:pt x="67" y="124"/>
                    </a:lnTo>
                    <a:lnTo>
                      <a:pt x="67" y="123"/>
                    </a:lnTo>
                    <a:lnTo>
                      <a:pt x="68" y="122"/>
                    </a:lnTo>
                    <a:lnTo>
                      <a:pt x="68" y="122"/>
                    </a:lnTo>
                    <a:lnTo>
                      <a:pt x="55" y="122"/>
                    </a:lnTo>
                    <a:lnTo>
                      <a:pt x="55" y="134"/>
                    </a:lnTo>
                    <a:lnTo>
                      <a:pt x="55" y="134"/>
                    </a:lnTo>
                    <a:close/>
                    <a:moveTo>
                      <a:pt x="54" y="79"/>
                    </a:moveTo>
                    <a:lnTo>
                      <a:pt x="57" y="79"/>
                    </a:lnTo>
                    <a:lnTo>
                      <a:pt x="57" y="70"/>
                    </a:lnTo>
                    <a:lnTo>
                      <a:pt x="58" y="69"/>
                    </a:lnTo>
                    <a:lnTo>
                      <a:pt x="59" y="69"/>
                    </a:lnTo>
                    <a:lnTo>
                      <a:pt x="60" y="69"/>
                    </a:lnTo>
                    <a:lnTo>
                      <a:pt x="61" y="69"/>
                    </a:lnTo>
                    <a:lnTo>
                      <a:pt x="62" y="70"/>
                    </a:lnTo>
                    <a:lnTo>
                      <a:pt x="63" y="70"/>
                    </a:lnTo>
                    <a:lnTo>
                      <a:pt x="63" y="71"/>
                    </a:lnTo>
                    <a:lnTo>
                      <a:pt x="63" y="72"/>
                    </a:lnTo>
                    <a:lnTo>
                      <a:pt x="63" y="73"/>
                    </a:lnTo>
                    <a:lnTo>
                      <a:pt x="63" y="73"/>
                    </a:lnTo>
                    <a:lnTo>
                      <a:pt x="65" y="74"/>
                    </a:lnTo>
                    <a:lnTo>
                      <a:pt x="66" y="74"/>
                    </a:lnTo>
                    <a:lnTo>
                      <a:pt x="66" y="75"/>
                    </a:lnTo>
                    <a:lnTo>
                      <a:pt x="66" y="76"/>
                    </a:lnTo>
                    <a:lnTo>
                      <a:pt x="66" y="77"/>
                    </a:lnTo>
                    <a:lnTo>
                      <a:pt x="66" y="78"/>
                    </a:lnTo>
                    <a:lnTo>
                      <a:pt x="66" y="78"/>
                    </a:lnTo>
                    <a:lnTo>
                      <a:pt x="66" y="78"/>
                    </a:lnTo>
                    <a:lnTo>
                      <a:pt x="65" y="79"/>
                    </a:lnTo>
                    <a:lnTo>
                      <a:pt x="63" y="81"/>
                    </a:lnTo>
                    <a:lnTo>
                      <a:pt x="62" y="82"/>
                    </a:lnTo>
                    <a:lnTo>
                      <a:pt x="60" y="82"/>
                    </a:lnTo>
                    <a:lnTo>
                      <a:pt x="59" y="82"/>
                    </a:lnTo>
                    <a:lnTo>
                      <a:pt x="56" y="82"/>
                    </a:lnTo>
                    <a:lnTo>
                      <a:pt x="54" y="82"/>
                    </a:lnTo>
                    <a:lnTo>
                      <a:pt x="54" y="79"/>
                    </a:lnTo>
                    <a:lnTo>
                      <a:pt x="54" y="79"/>
                    </a:lnTo>
                    <a:close/>
                    <a:moveTo>
                      <a:pt x="28" y="83"/>
                    </a:moveTo>
                    <a:lnTo>
                      <a:pt x="24" y="83"/>
                    </a:lnTo>
                    <a:lnTo>
                      <a:pt x="22" y="83"/>
                    </a:lnTo>
                    <a:lnTo>
                      <a:pt x="21" y="82"/>
                    </a:lnTo>
                    <a:lnTo>
                      <a:pt x="21" y="82"/>
                    </a:lnTo>
                    <a:lnTo>
                      <a:pt x="19" y="82"/>
                    </a:lnTo>
                    <a:lnTo>
                      <a:pt x="18" y="79"/>
                    </a:lnTo>
                    <a:lnTo>
                      <a:pt x="18" y="77"/>
                    </a:lnTo>
                    <a:lnTo>
                      <a:pt x="17" y="75"/>
                    </a:lnTo>
                    <a:lnTo>
                      <a:pt x="16" y="74"/>
                    </a:lnTo>
                    <a:lnTo>
                      <a:pt x="15" y="73"/>
                    </a:lnTo>
                    <a:lnTo>
                      <a:pt x="15" y="72"/>
                    </a:lnTo>
                    <a:lnTo>
                      <a:pt x="14" y="71"/>
                    </a:lnTo>
                    <a:lnTo>
                      <a:pt x="14" y="70"/>
                    </a:lnTo>
                    <a:lnTo>
                      <a:pt x="13" y="70"/>
                    </a:lnTo>
                    <a:lnTo>
                      <a:pt x="13" y="68"/>
                    </a:lnTo>
                    <a:lnTo>
                      <a:pt x="13" y="66"/>
                    </a:lnTo>
                    <a:lnTo>
                      <a:pt x="14" y="65"/>
                    </a:lnTo>
                    <a:lnTo>
                      <a:pt x="14" y="65"/>
                    </a:lnTo>
                    <a:lnTo>
                      <a:pt x="15" y="65"/>
                    </a:lnTo>
                    <a:lnTo>
                      <a:pt x="15" y="64"/>
                    </a:lnTo>
                    <a:lnTo>
                      <a:pt x="16" y="64"/>
                    </a:lnTo>
                    <a:lnTo>
                      <a:pt x="17" y="65"/>
                    </a:lnTo>
                    <a:lnTo>
                      <a:pt x="17" y="65"/>
                    </a:lnTo>
                    <a:lnTo>
                      <a:pt x="17" y="66"/>
                    </a:lnTo>
                    <a:lnTo>
                      <a:pt x="17" y="67"/>
                    </a:lnTo>
                    <a:lnTo>
                      <a:pt x="19" y="68"/>
                    </a:lnTo>
                    <a:lnTo>
                      <a:pt x="22" y="70"/>
                    </a:lnTo>
                    <a:lnTo>
                      <a:pt x="22" y="70"/>
                    </a:lnTo>
                    <a:lnTo>
                      <a:pt x="24" y="71"/>
                    </a:lnTo>
                    <a:lnTo>
                      <a:pt x="25" y="72"/>
                    </a:lnTo>
                    <a:lnTo>
                      <a:pt x="26" y="74"/>
                    </a:lnTo>
                    <a:lnTo>
                      <a:pt x="26" y="76"/>
                    </a:lnTo>
                    <a:lnTo>
                      <a:pt x="26" y="78"/>
                    </a:lnTo>
                    <a:lnTo>
                      <a:pt x="26" y="79"/>
                    </a:lnTo>
                    <a:lnTo>
                      <a:pt x="26" y="79"/>
                    </a:lnTo>
                    <a:lnTo>
                      <a:pt x="28" y="79"/>
                    </a:lnTo>
                    <a:lnTo>
                      <a:pt x="28" y="83"/>
                    </a:lnTo>
                    <a:lnTo>
                      <a:pt x="28" y="83"/>
                    </a:lnTo>
                    <a:close/>
                    <a:moveTo>
                      <a:pt x="27" y="113"/>
                    </a:moveTo>
                    <a:lnTo>
                      <a:pt x="22" y="113"/>
                    </a:lnTo>
                    <a:lnTo>
                      <a:pt x="22" y="120"/>
                    </a:lnTo>
                    <a:lnTo>
                      <a:pt x="27" y="120"/>
                    </a:lnTo>
                    <a:lnTo>
                      <a:pt x="27" y="113"/>
                    </a:lnTo>
                    <a:lnTo>
                      <a:pt x="27" y="113"/>
                    </a:lnTo>
                    <a:close/>
                    <a:moveTo>
                      <a:pt x="28" y="84"/>
                    </a:moveTo>
                    <a:lnTo>
                      <a:pt x="22" y="84"/>
                    </a:lnTo>
                    <a:lnTo>
                      <a:pt x="22" y="92"/>
                    </a:lnTo>
                    <a:lnTo>
                      <a:pt x="28" y="92"/>
                    </a:lnTo>
                    <a:lnTo>
                      <a:pt x="28" y="84"/>
                    </a:lnTo>
                    <a:lnTo>
                      <a:pt x="28" y="84"/>
                    </a:lnTo>
                    <a:close/>
                    <a:moveTo>
                      <a:pt x="26" y="166"/>
                    </a:moveTo>
                    <a:lnTo>
                      <a:pt x="26" y="166"/>
                    </a:lnTo>
                    <a:lnTo>
                      <a:pt x="24" y="167"/>
                    </a:lnTo>
                    <a:lnTo>
                      <a:pt x="22" y="169"/>
                    </a:lnTo>
                    <a:lnTo>
                      <a:pt x="22" y="170"/>
                    </a:lnTo>
                    <a:lnTo>
                      <a:pt x="21" y="171"/>
                    </a:lnTo>
                    <a:lnTo>
                      <a:pt x="20" y="172"/>
                    </a:lnTo>
                    <a:lnTo>
                      <a:pt x="19" y="176"/>
                    </a:lnTo>
                    <a:lnTo>
                      <a:pt x="19" y="178"/>
                    </a:lnTo>
                    <a:lnTo>
                      <a:pt x="17" y="179"/>
                    </a:lnTo>
                    <a:lnTo>
                      <a:pt x="15" y="180"/>
                    </a:lnTo>
                    <a:lnTo>
                      <a:pt x="14" y="182"/>
                    </a:lnTo>
                    <a:lnTo>
                      <a:pt x="12" y="183"/>
                    </a:lnTo>
                    <a:lnTo>
                      <a:pt x="11" y="186"/>
                    </a:lnTo>
                    <a:lnTo>
                      <a:pt x="10" y="188"/>
                    </a:lnTo>
                    <a:lnTo>
                      <a:pt x="10" y="190"/>
                    </a:lnTo>
                    <a:lnTo>
                      <a:pt x="10" y="193"/>
                    </a:lnTo>
                    <a:lnTo>
                      <a:pt x="10" y="198"/>
                    </a:lnTo>
                    <a:lnTo>
                      <a:pt x="11" y="200"/>
                    </a:lnTo>
                    <a:lnTo>
                      <a:pt x="10" y="202"/>
                    </a:lnTo>
                    <a:lnTo>
                      <a:pt x="8" y="203"/>
                    </a:lnTo>
                    <a:lnTo>
                      <a:pt x="6" y="206"/>
                    </a:lnTo>
                    <a:lnTo>
                      <a:pt x="5" y="209"/>
                    </a:lnTo>
                    <a:lnTo>
                      <a:pt x="4" y="210"/>
                    </a:lnTo>
                    <a:lnTo>
                      <a:pt x="4" y="212"/>
                    </a:lnTo>
                    <a:lnTo>
                      <a:pt x="4" y="214"/>
                    </a:lnTo>
                    <a:lnTo>
                      <a:pt x="4" y="217"/>
                    </a:lnTo>
                    <a:lnTo>
                      <a:pt x="4" y="219"/>
                    </a:lnTo>
                    <a:lnTo>
                      <a:pt x="5" y="221"/>
                    </a:lnTo>
                    <a:lnTo>
                      <a:pt x="6" y="222"/>
                    </a:lnTo>
                    <a:lnTo>
                      <a:pt x="6" y="222"/>
                    </a:lnTo>
                    <a:lnTo>
                      <a:pt x="26" y="222"/>
                    </a:lnTo>
                    <a:lnTo>
                      <a:pt x="26" y="166"/>
                    </a:lnTo>
                    <a:lnTo>
                      <a:pt x="26" y="166"/>
                    </a:lnTo>
                    <a:close/>
                    <a:moveTo>
                      <a:pt x="27" y="226"/>
                    </a:moveTo>
                    <a:lnTo>
                      <a:pt x="0" y="226"/>
                    </a:lnTo>
                    <a:lnTo>
                      <a:pt x="0" y="234"/>
                    </a:lnTo>
                    <a:lnTo>
                      <a:pt x="27" y="234"/>
                    </a:lnTo>
                    <a:lnTo>
                      <a:pt x="27" y="226"/>
                    </a:lnTo>
                    <a:lnTo>
                      <a:pt x="27" y="226"/>
                    </a:lnTo>
                    <a:close/>
                    <a:moveTo>
                      <a:pt x="277" y="118"/>
                    </a:moveTo>
                    <a:lnTo>
                      <a:pt x="277" y="118"/>
                    </a:lnTo>
                    <a:lnTo>
                      <a:pt x="279" y="121"/>
                    </a:lnTo>
                    <a:lnTo>
                      <a:pt x="280" y="122"/>
                    </a:lnTo>
                    <a:lnTo>
                      <a:pt x="281" y="124"/>
                    </a:lnTo>
                    <a:lnTo>
                      <a:pt x="283" y="125"/>
                    </a:lnTo>
                    <a:lnTo>
                      <a:pt x="284" y="126"/>
                    </a:lnTo>
                    <a:lnTo>
                      <a:pt x="287" y="126"/>
                    </a:lnTo>
                    <a:lnTo>
                      <a:pt x="287" y="126"/>
                    </a:lnTo>
                    <a:lnTo>
                      <a:pt x="288" y="127"/>
                    </a:lnTo>
                    <a:lnTo>
                      <a:pt x="288" y="128"/>
                    </a:lnTo>
                    <a:lnTo>
                      <a:pt x="288" y="129"/>
                    </a:lnTo>
                    <a:lnTo>
                      <a:pt x="288" y="130"/>
                    </a:lnTo>
                    <a:lnTo>
                      <a:pt x="289" y="131"/>
                    </a:lnTo>
                    <a:lnTo>
                      <a:pt x="290" y="132"/>
                    </a:lnTo>
                    <a:lnTo>
                      <a:pt x="292" y="133"/>
                    </a:lnTo>
                    <a:lnTo>
                      <a:pt x="293" y="133"/>
                    </a:lnTo>
                    <a:lnTo>
                      <a:pt x="293" y="118"/>
                    </a:lnTo>
                    <a:lnTo>
                      <a:pt x="277" y="118"/>
                    </a:lnTo>
                    <a:lnTo>
                      <a:pt x="277" y="118"/>
                    </a:lnTo>
                    <a:close/>
                    <a:moveTo>
                      <a:pt x="294" y="62"/>
                    </a:moveTo>
                    <a:lnTo>
                      <a:pt x="292" y="62"/>
                    </a:lnTo>
                    <a:lnTo>
                      <a:pt x="289" y="62"/>
                    </a:lnTo>
                    <a:lnTo>
                      <a:pt x="285" y="62"/>
                    </a:lnTo>
                    <a:lnTo>
                      <a:pt x="282" y="61"/>
                    </a:lnTo>
                    <a:lnTo>
                      <a:pt x="280" y="59"/>
                    </a:lnTo>
                    <a:lnTo>
                      <a:pt x="279" y="58"/>
                    </a:lnTo>
                    <a:lnTo>
                      <a:pt x="279" y="58"/>
                    </a:lnTo>
                    <a:lnTo>
                      <a:pt x="278" y="56"/>
                    </a:lnTo>
                    <a:lnTo>
                      <a:pt x="277" y="54"/>
                    </a:lnTo>
                    <a:lnTo>
                      <a:pt x="277" y="54"/>
                    </a:lnTo>
                    <a:lnTo>
                      <a:pt x="277" y="53"/>
                    </a:lnTo>
                    <a:lnTo>
                      <a:pt x="277" y="52"/>
                    </a:lnTo>
                    <a:lnTo>
                      <a:pt x="279" y="49"/>
                    </a:lnTo>
                    <a:lnTo>
                      <a:pt x="281" y="46"/>
                    </a:lnTo>
                    <a:lnTo>
                      <a:pt x="283" y="45"/>
                    </a:lnTo>
                    <a:lnTo>
                      <a:pt x="284" y="45"/>
                    </a:lnTo>
                    <a:lnTo>
                      <a:pt x="286" y="45"/>
                    </a:lnTo>
                    <a:lnTo>
                      <a:pt x="287" y="46"/>
                    </a:lnTo>
                    <a:lnTo>
                      <a:pt x="290" y="49"/>
                    </a:lnTo>
                    <a:lnTo>
                      <a:pt x="292" y="52"/>
                    </a:lnTo>
                    <a:lnTo>
                      <a:pt x="294" y="53"/>
                    </a:lnTo>
                    <a:lnTo>
                      <a:pt x="294" y="54"/>
                    </a:lnTo>
                    <a:lnTo>
                      <a:pt x="294" y="54"/>
                    </a:lnTo>
                    <a:lnTo>
                      <a:pt x="294" y="54"/>
                    </a:lnTo>
                    <a:lnTo>
                      <a:pt x="294" y="54"/>
                    </a:lnTo>
                    <a:lnTo>
                      <a:pt x="294" y="54"/>
                    </a:lnTo>
                    <a:lnTo>
                      <a:pt x="294" y="62"/>
                    </a:lnTo>
                    <a:lnTo>
                      <a:pt x="294" y="62"/>
                    </a:lnTo>
                    <a:close/>
                    <a:moveTo>
                      <a:pt x="298" y="53"/>
                    </a:moveTo>
                    <a:lnTo>
                      <a:pt x="322" y="53"/>
                    </a:lnTo>
                    <a:lnTo>
                      <a:pt x="322" y="233"/>
                    </a:lnTo>
                    <a:lnTo>
                      <a:pt x="298" y="233"/>
                    </a:lnTo>
                    <a:lnTo>
                      <a:pt x="298" y="53"/>
                    </a:lnTo>
                    <a:lnTo>
                      <a:pt x="298" y="53"/>
                    </a:lnTo>
                    <a:close/>
                    <a:moveTo>
                      <a:pt x="295" y="30"/>
                    </a:moveTo>
                    <a:lnTo>
                      <a:pt x="295" y="30"/>
                    </a:lnTo>
                    <a:lnTo>
                      <a:pt x="294" y="30"/>
                    </a:lnTo>
                    <a:lnTo>
                      <a:pt x="294" y="30"/>
                    </a:lnTo>
                    <a:lnTo>
                      <a:pt x="294" y="30"/>
                    </a:lnTo>
                    <a:lnTo>
                      <a:pt x="294" y="48"/>
                    </a:lnTo>
                    <a:lnTo>
                      <a:pt x="294" y="49"/>
                    </a:lnTo>
                    <a:lnTo>
                      <a:pt x="294" y="50"/>
                    </a:lnTo>
                    <a:lnTo>
                      <a:pt x="295" y="50"/>
                    </a:lnTo>
                    <a:lnTo>
                      <a:pt x="295" y="50"/>
                    </a:lnTo>
                    <a:lnTo>
                      <a:pt x="325" y="50"/>
                    </a:lnTo>
                    <a:lnTo>
                      <a:pt x="325" y="50"/>
                    </a:lnTo>
                    <a:lnTo>
                      <a:pt x="326" y="50"/>
                    </a:lnTo>
                    <a:lnTo>
                      <a:pt x="326" y="49"/>
                    </a:lnTo>
                    <a:lnTo>
                      <a:pt x="326" y="48"/>
                    </a:lnTo>
                    <a:lnTo>
                      <a:pt x="326" y="30"/>
                    </a:lnTo>
                    <a:lnTo>
                      <a:pt x="326" y="30"/>
                    </a:lnTo>
                    <a:lnTo>
                      <a:pt x="326" y="30"/>
                    </a:lnTo>
                    <a:lnTo>
                      <a:pt x="325" y="30"/>
                    </a:lnTo>
                    <a:lnTo>
                      <a:pt x="325" y="30"/>
                    </a:lnTo>
                    <a:lnTo>
                      <a:pt x="295" y="30"/>
                    </a:lnTo>
                    <a:lnTo>
                      <a:pt x="295" y="30"/>
                    </a:lnTo>
                    <a:close/>
                    <a:moveTo>
                      <a:pt x="311" y="0"/>
                    </a:moveTo>
                    <a:lnTo>
                      <a:pt x="310" y="0"/>
                    </a:lnTo>
                    <a:lnTo>
                      <a:pt x="310" y="0"/>
                    </a:lnTo>
                    <a:lnTo>
                      <a:pt x="310" y="0"/>
                    </a:lnTo>
                    <a:lnTo>
                      <a:pt x="309" y="0"/>
                    </a:lnTo>
                    <a:lnTo>
                      <a:pt x="308" y="1"/>
                    </a:lnTo>
                    <a:lnTo>
                      <a:pt x="307" y="1"/>
                    </a:lnTo>
                    <a:lnTo>
                      <a:pt x="306" y="2"/>
                    </a:lnTo>
                    <a:lnTo>
                      <a:pt x="305" y="3"/>
                    </a:lnTo>
                    <a:lnTo>
                      <a:pt x="303" y="5"/>
                    </a:lnTo>
                    <a:lnTo>
                      <a:pt x="303" y="7"/>
                    </a:lnTo>
                    <a:lnTo>
                      <a:pt x="302" y="11"/>
                    </a:lnTo>
                    <a:lnTo>
                      <a:pt x="302" y="13"/>
                    </a:lnTo>
                    <a:lnTo>
                      <a:pt x="300" y="14"/>
                    </a:lnTo>
                    <a:lnTo>
                      <a:pt x="299" y="14"/>
                    </a:lnTo>
                    <a:lnTo>
                      <a:pt x="299" y="16"/>
                    </a:lnTo>
                    <a:lnTo>
                      <a:pt x="298" y="17"/>
                    </a:lnTo>
                    <a:lnTo>
                      <a:pt x="297" y="18"/>
                    </a:lnTo>
                    <a:lnTo>
                      <a:pt x="297" y="20"/>
                    </a:lnTo>
                    <a:lnTo>
                      <a:pt x="298" y="22"/>
                    </a:lnTo>
                    <a:lnTo>
                      <a:pt x="299" y="22"/>
                    </a:lnTo>
                    <a:lnTo>
                      <a:pt x="299" y="25"/>
                    </a:lnTo>
                    <a:lnTo>
                      <a:pt x="299" y="26"/>
                    </a:lnTo>
                    <a:lnTo>
                      <a:pt x="299" y="26"/>
                    </a:lnTo>
                    <a:lnTo>
                      <a:pt x="299" y="26"/>
                    </a:lnTo>
                    <a:lnTo>
                      <a:pt x="299" y="27"/>
                    </a:lnTo>
                    <a:lnTo>
                      <a:pt x="300" y="27"/>
                    </a:lnTo>
                    <a:lnTo>
                      <a:pt x="310" y="27"/>
                    </a:lnTo>
                    <a:lnTo>
                      <a:pt x="319" y="27"/>
                    </a:lnTo>
                    <a:lnTo>
                      <a:pt x="320" y="27"/>
                    </a:lnTo>
                    <a:lnTo>
                      <a:pt x="320" y="26"/>
                    </a:lnTo>
                    <a:lnTo>
                      <a:pt x="321" y="26"/>
                    </a:lnTo>
                    <a:lnTo>
                      <a:pt x="321" y="26"/>
                    </a:lnTo>
                    <a:lnTo>
                      <a:pt x="321" y="25"/>
                    </a:lnTo>
                    <a:lnTo>
                      <a:pt x="321" y="22"/>
                    </a:lnTo>
                    <a:lnTo>
                      <a:pt x="322" y="22"/>
                    </a:lnTo>
                    <a:lnTo>
                      <a:pt x="323" y="20"/>
                    </a:lnTo>
                    <a:lnTo>
                      <a:pt x="323" y="18"/>
                    </a:lnTo>
                    <a:lnTo>
                      <a:pt x="322" y="17"/>
                    </a:lnTo>
                    <a:lnTo>
                      <a:pt x="321" y="16"/>
                    </a:lnTo>
                    <a:lnTo>
                      <a:pt x="320" y="14"/>
                    </a:lnTo>
                    <a:lnTo>
                      <a:pt x="319" y="14"/>
                    </a:lnTo>
                    <a:lnTo>
                      <a:pt x="318" y="13"/>
                    </a:lnTo>
                    <a:lnTo>
                      <a:pt x="318" y="11"/>
                    </a:lnTo>
                    <a:lnTo>
                      <a:pt x="317" y="7"/>
                    </a:lnTo>
                    <a:lnTo>
                      <a:pt x="316" y="5"/>
                    </a:lnTo>
                    <a:lnTo>
                      <a:pt x="315" y="3"/>
                    </a:lnTo>
                    <a:lnTo>
                      <a:pt x="314" y="2"/>
                    </a:lnTo>
                    <a:lnTo>
                      <a:pt x="313" y="1"/>
                    </a:lnTo>
                    <a:lnTo>
                      <a:pt x="312" y="1"/>
                    </a:lnTo>
                    <a:lnTo>
                      <a:pt x="311" y="0"/>
                    </a:lnTo>
                    <a:lnTo>
                      <a:pt x="311" y="0"/>
                    </a:lnTo>
                    <a:close/>
                    <a:moveTo>
                      <a:pt x="327" y="52"/>
                    </a:moveTo>
                    <a:lnTo>
                      <a:pt x="327" y="62"/>
                    </a:lnTo>
                    <a:lnTo>
                      <a:pt x="333" y="62"/>
                    </a:lnTo>
                    <a:lnTo>
                      <a:pt x="335" y="62"/>
                    </a:lnTo>
                    <a:lnTo>
                      <a:pt x="336" y="61"/>
                    </a:lnTo>
                    <a:lnTo>
                      <a:pt x="337" y="59"/>
                    </a:lnTo>
                    <a:lnTo>
                      <a:pt x="338" y="58"/>
                    </a:lnTo>
                    <a:lnTo>
                      <a:pt x="339" y="55"/>
                    </a:lnTo>
                    <a:lnTo>
                      <a:pt x="339" y="54"/>
                    </a:lnTo>
                    <a:lnTo>
                      <a:pt x="340" y="53"/>
                    </a:lnTo>
                    <a:lnTo>
                      <a:pt x="342" y="51"/>
                    </a:lnTo>
                    <a:lnTo>
                      <a:pt x="343" y="50"/>
                    </a:lnTo>
                    <a:lnTo>
                      <a:pt x="345" y="47"/>
                    </a:lnTo>
                    <a:lnTo>
                      <a:pt x="345" y="46"/>
                    </a:lnTo>
                    <a:lnTo>
                      <a:pt x="345" y="46"/>
                    </a:lnTo>
                    <a:lnTo>
                      <a:pt x="345" y="45"/>
                    </a:lnTo>
                    <a:lnTo>
                      <a:pt x="344" y="44"/>
                    </a:lnTo>
                    <a:lnTo>
                      <a:pt x="343" y="42"/>
                    </a:lnTo>
                    <a:lnTo>
                      <a:pt x="342" y="42"/>
                    </a:lnTo>
                    <a:lnTo>
                      <a:pt x="341" y="42"/>
                    </a:lnTo>
                    <a:lnTo>
                      <a:pt x="340" y="42"/>
                    </a:lnTo>
                    <a:lnTo>
                      <a:pt x="339" y="42"/>
                    </a:lnTo>
                    <a:lnTo>
                      <a:pt x="339" y="42"/>
                    </a:lnTo>
                    <a:lnTo>
                      <a:pt x="339" y="42"/>
                    </a:lnTo>
                    <a:lnTo>
                      <a:pt x="339" y="42"/>
                    </a:lnTo>
                    <a:lnTo>
                      <a:pt x="339" y="42"/>
                    </a:lnTo>
                    <a:lnTo>
                      <a:pt x="339" y="42"/>
                    </a:lnTo>
                    <a:lnTo>
                      <a:pt x="339" y="43"/>
                    </a:lnTo>
                    <a:lnTo>
                      <a:pt x="340" y="44"/>
                    </a:lnTo>
                    <a:lnTo>
                      <a:pt x="339" y="45"/>
                    </a:lnTo>
                    <a:lnTo>
                      <a:pt x="339" y="46"/>
                    </a:lnTo>
                    <a:lnTo>
                      <a:pt x="338" y="46"/>
                    </a:lnTo>
                    <a:lnTo>
                      <a:pt x="337" y="46"/>
                    </a:lnTo>
                    <a:lnTo>
                      <a:pt x="335" y="47"/>
                    </a:lnTo>
                    <a:lnTo>
                      <a:pt x="332" y="48"/>
                    </a:lnTo>
                    <a:lnTo>
                      <a:pt x="331" y="50"/>
                    </a:lnTo>
                    <a:lnTo>
                      <a:pt x="330" y="51"/>
                    </a:lnTo>
                    <a:lnTo>
                      <a:pt x="328" y="52"/>
                    </a:lnTo>
                    <a:lnTo>
                      <a:pt x="327" y="52"/>
                    </a:lnTo>
                    <a:lnTo>
                      <a:pt x="327" y="52"/>
                    </a:lnTo>
                    <a:close/>
                    <a:moveTo>
                      <a:pt x="326" y="65"/>
                    </a:moveTo>
                    <a:lnTo>
                      <a:pt x="333" y="65"/>
                    </a:lnTo>
                    <a:lnTo>
                      <a:pt x="333" y="74"/>
                    </a:lnTo>
                    <a:lnTo>
                      <a:pt x="326" y="74"/>
                    </a:lnTo>
                    <a:lnTo>
                      <a:pt x="326" y="65"/>
                    </a:lnTo>
                    <a:lnTo>
                      <a:pt x="326" y="65"/>
                    </a:lnTo>
                    <a:close/>
                    <a:moveTo>
                      <a:pt x="326" y="76"/>
                    </a:moveTo>
                    <a:lnTo>
                      <a:pt x="375" y="76"/>
                    </a:lnTo>
                    <a:lnTo>
                      <a:pt x="375" y="83"/>
                    </a:lnTo>
                    <a:lnTo>
                      <a:pt x="326" y="83"/>
                    </a:lnTo>
                    <a:lnTo>
                      <a:pt x="326" y="76"/>
                    </a:lnTo>
                    <a:lnTo>
                      <a:pt x="326" y="76"/>
                    </a:lnTo>
                    <a:close/>
                    <a:moveTo>
                      <a:pt x="326" y="86"/>
                    </a:moveTo>
                    <a:lnTo>
                      <a:pt x="375" y="86"/>
                    </a:lnTo>
                    <a:lnTo>
                      <a:pt x="375" y="107"/>
                    </a:lnTo>
                    <a:lnTo>
                      <a:pt x="326" y="107"/>
                    </a:lnTo>
                    <a:lnTo>
                      <a:pt x="326" y="86"/>
                    </a:lnTo>
                    <a:lnTo>
                      <a:pt x="326" y="86"/>
                    </a:lnTo>
                    <a:close/>
                    <a:moveTo>
                      <a:pt x="326" y="110"/>
                    </a:moveTo>
                    <a:lnTo>
                      <a:pt x="375" y="110"/>
                    </a:lnTo>
                    <a:lnTo>
                      <a:pt x="375" y="117"/>
                    </a:lnTo>
                    <a:lnTo>
                      <a:pt x="326" y="117"/>
                    </a:lnTo>
                    <a:lnTo>
                      <a:pt x="326" y="110"/>
                    </a:lnTo>
                    <a:lnTo>
                      <a:pt x="326" y="110"/>
                    </a:lnTo>
                    <a:close/>
                    <a:moveTo>
                      <a:pt x="361" y="121"/>
                    </a:moveTo>
                    <a:lnTo>
                      <a:pt x="361" y="121"/>
                    </a:lnTo>
                    <a:lnTo>
                      <a:pt x="361" y="122"/>
                    </a:lnTo>
                    <a:lnTo>
                      <a:pt x="362" y="122"/>
                    </a:lnTo>
                    <a:lnTo>
                      <a:pt x="363" y="124"/>
                    </a:lnTo>
                    <a:lnTo>
                      <a:pt x="364" y="126"/>
                    </a:lnTo>
                    <a:lnTo>
                      <a:pt x="366" y="126"/>
                    </a:lnTo>
                    <a:lnTo>
                      <a:pt x="367" y="128"/>
                    </a:lnTo>
                    <a:lnTo>
                      <a:pt x="369" y="128"/>
                    </a:lnTo>
                    <a:lnTo>
                      <a:pt x="371" y="129"/>
                    </a:lnTo>
                    <a:lnTo>
                      <a:pt x="371" y="130"/>
                    </a:lnTo>
                    <a:lnTo>
                      <a:pt x="372" y="132"/>
                    </a:lnTo>
                    <a:lnTo>
                      <a:pt x="373" y="134"/>
                    </a:lnTo>
                    <a:lnTo>
                      <a:pt x="374" y="134"/>
                    </a:lnTo>
                    <a:lnTo>
                      <a:pt x="375" y="134"/>
                    </a:lnTo>
                    <a:lnTo>
                      <a:pt x="375" y="134"/>
                    </a:lnTo>
                    <a:lnTo>
                      <a:pt x="375" y="134"/>
                    </a:lnTo>
                    <a:lnTo>
                      <a:pt x="375" y="121"/>
                    </a:lnTo>
                    <a:lnTo>
                      <a:pt x="361" y="121"/>
                    </a:lnTo>
                    <a:lnTo>
                      <a:pt x="361" y="121"/>
                    </a:lnTo>
                    <a:close/>
                    <a:moveTo>
                      <a:pt x="379" y="73"/>
                    </a:moveTo>
                    <a:lnTo>
                      <a:pt x="401" y="73"/>
                    </a:lnTo>
                    <a:lnTo>
                      <a:pt x="401" y="233"/>
                    </a:lnTo>
                    <a:lnTo>
                      <a:pt x="379" y="233"/>
                    </a:lnTo>
                    <a:lnTo>
                      <a:pt x="379" y="73"/>
                    </a:lnTo>
                    <a:lnTo>
                      <a:pt x="379" y="73"/>
                    </a:lnTo>
                    <a:close/>
                    <a:moveTo>
                      <a:pt x="377" y="50"/>
                    </a:moveTo>
                    <a:lnTo>
                      <a:pt x="404" y="50"/>
                    </a:lnTo>
                    <a:lnTo>
                      <a:pt x="404" y="50"/>
                    </a:lnTo>
                    <a:lnTo>
                      <a:pt x="404" y="50"/>
                    </a:lnTo>
                    <a:lnTo>
                      <a:pt x="405" y="51"/>
                    </a:lnTo>
                    <a:lnTo>
                      <a:pt x="405" y="51"/>
                    </a:lnTo>
                    <a:lnTo>
                      <a:pt x="405" y="67"/>
                    </a:lnTo>
                    <a:lnTo>
                      <a:pt x="405" y="68"/>
                    </a:lnTo>
                    <a:lnTo>
                      <a:pt x="404" y="68"/>
                    </a:lnTo>
                    <a:lnTo>
                      <a:pt x="404" y="68"/>
                    </a:lnTo>
                    <a:lnTo>
                      <a:pt x="404" y="69"/>
                    </a:lnTo>
                    <a:lnTo>
                      <a:pt x="377" y="69"/>
                    </a:lnTo>
                    <a:lnTo>
                      <a:pt x="377" y="68"/>
                    </a:lnTo>
                    <a:lnTo>
                      <a:pt x="376" y="68"/>
                    </a:lnTo>
                    <a:lnTo>
                      <a:pt x="376" y="68"/>
                    </a:lnTo>
                    <a:lnTo>
                      <a:pt x="376" y="67"/>
                    </a:lnTo>
                    <a:lnTo>
                      <a:pt x="376" y="51"/>
                    </a:lnTo>
                    <a:lnTo>
                      <a:pt x="376" y="51"/>
                    </a:lnTo>
                    <a:lnTo>
                      <a:pt x="376" y="50"/>
                    </a:lnTo>
                    <a:lnTo>
                      <a:pt x="377" y="50"/>
                    </a:lnTo>
                    <a:lnTo>
                      <a:pt x="377" y="50"/>
                    </a:lnTo>
                    <a:lnTo>
                      <a:pt x="377" y="50"/>
                    </a:lnTo>
                    <a:close/>
                    <a:moveTo>
                      <a:pt x="449" y="79"/>
                    </a:moveTo>
                    <a:lnTo>
                      <a:pt x="471" y="79"/>
                    </a:lnTo>
                    <a:lnTo>
                      <a:pt x="471" y="232"/>
                    </a:lnTo>
                    <a:lnTo>
                      <a:pt x="450" y="232"/>
                    </a:lnTo>
                    <a:lnTo>
                      <a:pt x="450" y="88"/>
                    </a:lnTo>
                    <a:lnTo>
                      <a:pt x="449" y="88"/>
                    </a:lnTo>
                    <a:lnTo>
                      <a:pt x="449" y="79"/>
                    </a:lnTo>
                    <a:lnTo>
                      <a:pt x="449" y="79"/>
                    </a:lnTo>
                    <a:close/>
                    <a:moveTo>
                      <a:pt x="447" y="63"/>
                    </a:moveTo>
                    <a:lnTo>
                      <a:pt x="471" y="63"/>
                    </a:lnTo>
                    <a:lnTo>
                      <a:pt x="472" y="63"/>
                    </a:lnTo>
                    <a:lnTo>
                      <a:pt x="473" y="64"/>
                    </a:lnTo>
                    <a:lnTo>
                      <a:pt x="473" y="76"/>
                    </a:lnTo>
                    <a:lnTo>
                      <a:pt x="472" y="77"/>
                    </a:lnTo>
                    <a:lnTo>
                      <a:pt x="471" y="78"/>
                    </a:lnTo>
                    <a:lnTo>
                      <a:pt x="447" y="78"/>
                    </a:lnTo>
                    <a:lnTo>
                      <a:pt x="447" y="77"/>
                    </a:lnTo>
                    <a:lnTo>
                      <a:pt x="447" y="76"/>
                    </a:lnTo>
                    <a:lnTo>
                      <a:pt x="447" y="64"/>
                    </a:lnTo>
                    <a:lnTo>
                      <a:pt x="447" y="63"/>
                    </a:lnTo>
                    <a:lnTo>
                      <a:pt x="447" y="63"/>
                    </a:lnTo>
                    <a:lnTo>
                      <a:pt x="447" y="63"/>
                    </a:lnTo>
                    <a:close/>
                    <a:moveTo>
                      <a:pt x="459" y="39"/>
                    </a:moveTo>
                    <a:lnTo>
                      <a:pt x="459" y="39"/>
                    </a:lnTo>
                    <a:lnTo>
                      <a:pt x="458" y="39"/>
                    </a:lnTo>
                    <a:lnTo>
                      <a:pt x="456" y="40"/>
                    </a:lnTo>
                    <a:lnTo>
                      <a:pt x="455" y="42"/>
                    </a:lnTo>
                    <a:lnTo>
                      <a:pt x="455" y="42"/>
                    </a:lnTo>
                    <a:lnTo>
                      <a:pt x="454" y="45"/>
                    </a:lnTo>
                    <a:lnTo>
                      <a:pt x="453" y="47"/>
                    </a:lnTo>
                    <a:lnTo>
                      <a:pt x="453" y="49"/>
                    </a:lnTo>
                    <a:lnTo>
                      <a:pt x="451" y="50"/>
                    </a:lnTo>
                    <a:lnTo>
                      <a:pt x="451" y="50"/>
                    </a:lnTo>
                    <a:lnTo>
                      <a:pt x="451" y="51"/>
                    </a:lnTo>
                    <a:lnTo>
                      <a:pt x="450" y="52"/>
                    </a:lnTo>
                    <a:lnTo>
                      <a:pt x="450" y="53"/>
                    </a:lnTo>
                    <a:lnTo>
                      <a:pt x="450" y="54"/>
                    </a:lnTo>
                    <a:lnTo>
                      <a:pt x="450" y="55"/>
                    </a:lnTo>
                    <a:lnTo>
                      <a:pt x="451" y="56"/>
                    </a:lnTo>
                    <a:lnTo>
                      <a:pt x="451" y="57"/>
                    </a:lnTo>
                    <a:lnTo>
                      <a:pt x="451" y="58"/>
                    </a:lnTo>
                    <a:lnTo>
                      <a:pt x="452" y="58"/>
                    </a:lnTo>
                    <a:lnTo>
                      <a:pt x="451" y="58"/>
                    </a:lnTo>
                    <a:lnTo>
                      <a:pt x="451" y="59"/>
                    </a:lnTo>
                    <a:lnTo>
                      <a:pt x="451" y="59"/>
                    </a:lnTo>
                    <a:lnTo>
                      <a:pt x="451" y="61"/>
                    </a:lnTo>
                    <a:lnTo>
                      <a:pt x="451" y="61"/>
                    </a:lnTo>
                    <a:lnTo>
                      <a:pt x="459" y="61"/>
                    </a:lnTo>
                    <a:lnTo>
                      <a:pt x="459" y="61"/>
                    </a:lnTo>
                    <a:lnTo>
                      <a:pt x="459" y="61"/>
                    </a:lnTo>
                    <a:lnTo>
                      <a:pt x="467" y="61"/>
                    </a:lnTo>
                    <a:lnTo>
                      <a:pt x="467" y="61"/>
                    </a:lnTo>
                    <a:lnTo>
                      <a:pt x="467" y="59"/>
                    </a:lnTo>
                    <a:lnTo>
                      <a:pt x="467" y="59"/>
                    </a:lnTo>
                    <a:lnTo>
                      <a:pt x="467" y="58"/>
                    </a:lnTo>
                    <a:lnTo>
                      <a:pt x="467" y="58"/>
                    </a:lnTo>
                    <a:lnTo>
                      <a:pt x="467" y="58"/>
                    </a:lnTo>
                    <a:lnTo>
                      <a:pt x="467" y="57"/>
                    </a:lnTo>
                    <a:lnTo>
                      <a:pt x="467" y="56"/>
                    </a:lnTo>
                    <a:lnTo>
                      <a:pt x="469" y="55"/>
                    </a:lnTo>
                    <a:lnTo>
                      <a:pt x="469" y="54"/>
                    </a:lnTo>
                    <a:lnTo>
                      <a:pt x="469" y="53"/>
                    </a:lnTo>
                    <a:lnTo>
                      <a:pt x="469" y="52"/>
                    </a:lnTo>
                    <a:lnTo>
                      <a:pt x="468" y="51"/>
                    </a:lnTo>
                    <a:lnTo>
                      <a:pt x="467" y="50"/>
                    </a:lnTo>
                    <a:lnTo>
                      <a:pt x="467" y="50"/>
                    </a:lnTo>
                    <a:lnTo>
                      <a:pt x="466" y="49"/>
                    </a:lnTo>
                    <a:lnTo>
                      <a:pt x="466" y="47"/>
                    </a:lnTo>
                    <a:lnTo>
                      <a:pt x="465" y="45"/>
                    </a:lnTo>
                    <a:lnTo>
                      <a:pt x="464" y="42"/>
                    </a:lnTo>
                    <a:lnTo>
                      <a:pt x="463" y="42"/>
                    </a:lnTo>
                    <a:lnTo>
                      <a:pt x="463" y="40"/>
                    </a:lnTo>
                    <a:lnTo>
                      <a:pt x="461" y="39"/>
                    </a:lnTo>
                    <a:lnTo>
                      <a:pt x="460" y="39"/>
                    </a:lnTo>
                    <a:lnTo>
                      <a:pt x="459" y="39"/>
                    </a:lnTo>
                    <a:lnTo>
                      <a:pt x="459" y="39"/>
                    </a:lnTo>
                    <a:lnTo>
                      <a:pt x="459" y="39"/>
                    </a:lnTo>
                    <a:lnTo>
                      <a:pt x="459" y="39"/>
                    </a:lnTo>
                    <a:close/>
                    <a:moveTo>
                      <a:pt x="405" y="74"/>
                    </a:moveTo>
                    <a:lnTo>
                      <a:pt x="409" y="74"/>
                    </a:lnTo>
                    <a:lnTo>
                      <a:pt x="411" y="74"/>
                    </a:lnTo>
                    <a:lnTo>
                      <a:pt x="411" y="74"/>
                    </a:lnTo>
                    <a:lnTo>
                      <a:pt x="412" y="74"/>
                    </a:lnTo>
                    <a:lnTo>
                      <a:pt x="414" y="73"/>
                    </a:lnTo>
                    <a:lnTo>
                      <a:pt x="415" y="71"/>
                    </a:lnTo>
                    <a:lnTo>
                      <a:pt x="415" y="69"/>
                    </a:lnTo>
                    <a:lnTo>
                      <a:pt x="418" y="65"/>
                    </a:lnTo>
                    <a:lnTo>
                      <a:pt x="420" y="61"/>
                    </a:lnTo>
                    <a:lnTo>
                      <a:pt x="420" y="59"/>
                    </a:lnTo>
                    <a:lnTo>
                      <a:pt x="419" y="59"/>
                    </a:lnTo>
                    <a:lnTo>
                      <a:pt x="419" y="58"/>
                    </a:lnTo>
                    <a:lnTo>
                      <a:pt x="419" y="58"/>
                    </a:lnTo>
                    <a:lnTo>
                      <a:pt x="418" y="57"/>
                    </a:lnTo>
                    <a:lnTo>
                      <a:pt x="417" y="57"/>
                    </a:lnTo>
                    <a:lnTo>
                      <a:pt x="415" y="56"/>
                    </a:lnTo>
                    <a:lnTo>
                      <a:pt x="415" y="56"/>
                    </a:lnTo>
                    <a:lnTo>
                      <a:pt x="415" y="57"/>
                    </a:lnTo>
                    <a:lnTo>
                      <a:pt x="414" y="57"/>
                    </a:lnTo>
                    <a:lnTo>
                      <a:pt x="415" y="58"/>
                    </a:lnTo>
                    <a:lnTo>
                      <a:pt x="415" y="59"/>
                    </a:lnTo>
                    <a:lnTo>
                      <a:pt x="411" y="62"/>
                    </a:lnTo>
                    <a:lnTo>
                      <a:pt x="407" y="65"/>
                    </a:lnTo>
                    <a:lnTo>
                      <a:pt x="407" y="67"/>
                    </a:lnTo>
                    <a:lnTo>
                      <a:pt x="407" y="70"/>
                    </a:lnTo>
                    <a:lnTo>
                      <a:pt x="407" y="71"/>
                    </a:lnTo>
                    <a:lnTo>
                      <a:pt x="407" y="71"/>
                    </a:lnTo>
                    <a:lnTo>
                      <a:pt x="405" y="71"/>
                    </a:lnTo>
                    <a:lnTo>
                      <a:pt x="405" y="74"/>
                    </a:lnTo>
                    <a:lnTo>
                      <a:pt x="405" y="74"/>
                    </a:lnTo>
                    <a:close/>
                    <a:moveTo>
                      <a:pt x="405" y="76"/>
                    </a:moveTo>
                    <a:lnTo>
                      <a:pt x="410" y="76"/>
                    </a:lnTo>
                    <a:lnTo>
                      <a:pt x="410" y="83"/>
                    </a:lnTo>
                    <a:lnTo>
                      <a:pt x="405" y="83"/>
                    </a:lnTo>
                    <a:lnTo>
                      <a:pt x="405" y="76"/>
                    </a:lnTo>
                    <a:lnTo>
                      <a:pt x="405" y="76"/>
                    </a:lnTo>
                    <a:close/>
                    <a:moveTo>
                      <a:pt x="405" y="84"/>
                    </a:moveTo>
                    <a:lnTo>
                      <a:pt x="447" y="84"/>
                    </a:lnTo>
                    <a:lnTo>
                      <a:pt x="447" y="92"/>
                    </a:lnTo>
                    <a:lnTo>
                      <a:pt x="405" y="92"/>
                    </a:lnTo>
                    <a:lnTo>
                      <a:pt x="405" y="84"/>
                    </a:lnTo>
                    <a:lnTo>
                      <a:pt x="405" y="84"/>
                    </a:lnTo>
                    <a:close/>
                    <a:moveTo>
                      <a:pt x="339" y="121"/>
                    </a:moveTo>
                    <a:lnTo>
                      <a:pt x="340" y="121"/>
                    </a:lnTo>
                    <a:lnTo>
                      <a:pt x="340" y="122"/>
                    </a:lnTo>
                    <a:lnTo>
                      <a:pt x="339" y="122"/>
                    </a:lnTo>
                    <a:lnTo>
                      <a:pt x="338" y="124"/>
                    </a:lnTo>
                    <a:lnTo>
                      <a:pt x="337" y="126"/>
                    </a:lnTo>
                    <a:lnTo>
                      <a:pt x="335" y="126"/>
                    </a:lnTo>
                    <a:lnTo>
                      <a:pt x="334" y="128"/>
                    </a:lnTo>
                    <a:lnTo>
                      <a:pt x="332" y="128"/>
                    </a:lnTo>
                    <a:lnTo>
                      <a:pt x="331" y="129"/>
                    </a:lnTo>
                    <a:lnTo>
                      <a:pt x="330" y="130"/>
                    </a:lnTo>
                    <a:lnTo>
                      <a:pt x="329" y="132"/>
                    </a:lnTo>
                    <a:lnTo>
                      <a:pt x="328" y="134"/>
                    </a:lnTo>
                    <a:lnTo>
                      <a:pt x="327" y="134"/>
                    </a:lnTo>
                    <a:lnTo>
                      <a:pt x="327" y="134"/>
                    </a:lnTo>
                    <a:lnTo>
                      <a:pt x="326" y="134"/>
                    </a:lnTo>
                    <a:lnTo>
                      <a:pt x="326" y="134"/>
                    </a:lnTo>
                    <a:lnTo>
                      <a:pt x="326" y="121"/>
                    </a:lnTo>
                    <a:lnTo>
                      <a:pt x="339" y="121"/>
                    </a:lnTo>
                    <a:lnTo>
                      <a:pt x="339" y="121"/>
                    </a:lnTo>
                    <a:close/>
                    <a:moveTo>
                      <a:pt x="391" y="25"/>
                    </a:moveTo>
                    <a:lnTo>
                      <a:pt x="391" y="25"/>
                    </a:lnTo>
                    <a:lnTo>
                      <a:pt x="391" y="25"/>
                    </a:lnTo>
                    <a:lnTo>
                      <a:pt x="391" y="24"/>
                    </a:lnTo>
                    <a:lnTo>
                      <a:pt x="391" y="24"/>
                    </a:lnTo>
                    <a:lnTo>
                      <a:pt x="390" y="24"/>
                    </a:lnTo>
                    <a:lnTo>
                      <a:pt x="390" y="24"/>
                    </a:lnTo>
                    <a:lnTo>
                      <a:pt x="389" y="25"/>
                    </a:lnTo>
                    <a:lnTo>
                      <a:pt x="388" y="25"/>
                    </a:lnTo>
                    <a:lnTo>
                      <a:pt x="387" y="26"/>
                    </a:lnTo>
                    <a:lnTo>
                      <a:pt x="387" y="27"/>
                    </a:lnTo>
                    <a:lnTo>
                      <a:pt x="385" y="29"/>
                    </a:lnTo>
                    <a:lnTo>
                      <a:pt x="384" y="31"/>
                    </a:lnTo>
                    <a:lnTo>
                      <a:pt x="384" y="34"/>
                    </a:lnTo>
                    <a:lnTo>
                      <a:pt x="384" y="35"/>
                    </a:lnTo>
                    <a:lnTo>
                      <a:pt x="383" y="36"/>
                    </a:lnTo>
                    <a:lnTo>
                      <a:pt x="382" y="37"/>
                    </a:lnTo>
                    <a:lnTo>
                      <a:pt x="380" y="38"/>
                    </a:lnTo>
                    <a:lnTo>
                      <a:pt x="380" y="40"/>
                    </a:lnTo>
                    <a:lnTo>
                      <a:pt x="379" y="42"/>
                    </a:lnTo>
                    <a:lnTo>
                      <a:pt x="379" y="42"/>
                    </a:lnTo>
                    <a:lnTo>
                      <a:pt x="379" y="44"/>
                    </a:lnTo>
                    <a:lnTo>
                      <a:pt x="380" y="45"/>
                    </a:lnTo>
                    <a:lnTo>
                      <a:pt x="381" y="46"/>
                    </a:lnTo>
                    <a:lnTo>
                      <a:pt x="381" y="47"/>
                    </a:lnTo>
                    <a:lnTo>
                      <a:pt x="382" y="47"/>
                    </a:lnTo>
                    <a:lnTo>
                      <a:pt x="382" y="48"/>
                    </a:lnTo>
                    <a:lnTo>
                      <a:pt x="382" y="48"/>
                    </a:lnTo>
                    <a:lnTo>
                      <a:pt x="383" y="48"/>
                    </a:lnTo>
                    <a:lnTo>
                      <a:pt x="390" y="48"/>
                    </a:lnTo>
                    <a:lnTo>
                      <a:pt x="390" y="48"/>
                    </a:lnTo>
                    <a:lnTo>
                      <a:pt x="391" y="48"/>
                    </a:lnTo>
                    <a:lnTo>
                      <a:pt x="398" y="48"/>
                    </a:lnTo>
                    <a:lnTo>
                      <a:pt x="399" y="48"/>
                    </a:lnTo>
                    <a:lnTo>
                      <a:pt x="399" y="48"/>
                    </a:lnTo>
                    <a:lnTo>
                      <a:pt x="399" y="48"/>
                    </a:lnTo>
                    <a:lnTo>
                      <a:pt x="399" y="47"/>
                    </a:lnTo>
                    <a:lnTo>
                      <a:pt x="399" y="46"/>
                    </a:lnTo>
                    <a:lnTo>
                      <a:pt x="401" y="46"/>
                    </a:lnTo>
                    <a:lnTo>
                      <a:pt x="401" y="44"/>
                    </a:lnTo>
                    <a:lnTo>
                      <a:pt x="402" y="43"/>
                    </a:lnTo>
                    <a:lnTo>
                      <a:pt x="401" y="42"/>
                    </a:lnTo>
                    <a:lnTo>
                      <a:pt x="401" y="40"/>
                    </a:lnTo>
                    <a:lnTo>
                      <a:pt x="400" y="38"/>
                    </a:lnTo>
                    <a:lnTo>
                      <a:pt x="399" y="38"/>
                    </a:lnTo>
                    <a:lnTo>
                      <a:pt x="398" y="37"/>
                    </a:lnTo>
                    <a:lnTo>
                      <a:pt x="397" y="35"/>
                    </a:lnTo>
                    <a:lnTo>
                      <a:pt x="397" y="34"/>
                    </a:lnTo>
                    <a:lnTo>
                      <a:pt x="396" y="31"/>
                    </a:lnTo>
                    <a:lnTo>
                      <a:pt x="395" y="30"/>
                    </a:lnTo>
                    <a:lnTo>
                      <a:pt x="395" y="27"/>
                    </a:lnTo>
                    <a:lnTo>
                      <a:pt x="394" y="26"/>
                    </a:lnTo>
                    <a:lnTo>
                      <a:pt x="393" y="26"/>
                    </a:lnTo>
                    <a:lnTo>
                      <a:pt x="392" y="25"/>
                    </a:lnTo>
                    <a:lnTo>
                      <a:pt x="391" y="25"/>
                    </a:lnTo>
                    <a:lnTo>
                      <a:pt x="391" y="25"/>
                    </a:lnTo>
                    <a:close/>
                    <a:moveTo>
                      <a:pt x="375" y="74"/>
                    </a:moveTo>
                    <a:lnTo>
                      <a:pt x="371" y="74"/>
                    </a:lnTo>
                    <a:lnTo>
                      <a:pt x="370" y="74"/>
                    </a:lnTo>
                    <a:lnTo>
                      <a:pt x="369" y="74"/>
                    </a:lnTo>
                    <a:lnTo>
                      <a:pt x="368" y="74"/>
                    </a:lnTo>
                    <a:lnTo>
                      <a:pt x="367" y="73"/>
                    </a:lnTo>
                    <a:lnTo>
                      <a:pt x="366" y="71"/>
                    </a:lnTo>
                    <a:lnTo>
                      <a:pt x="366" y="69"/>
                    </a:lnTo>
                    <a:lnTo>
                      <a:pt x="363" y="65"/>
                    </a:lnTo>
                    <a:lnTo>
                      <a:pt x="360" y="61"/>
                    </a:lnTo>
                    <a:lnTo>
                      <a:pt x="360" y="59"/>
                    </a:lnTo>
                    <a:lnTo>
                      <a:pt x="361" y="59"/>
                    </a:lnTo>
                    <a:lnTo>
                      <a:pt x="362" y="58"/>
                    </a:lnTo>
                    <a:lnTo>
                      <a:pt x="362" y="58"/>
                    </a:lnTo>
                    <a:lnTo>
                      <a:pt x="363" y="57"/>
                    </a:lnTo>
                    <a:lnTo>
                      <a:pt x="364" y="57"/>
                    </a:lnTo>
                    <a:lnTo>
                      <a:pt x="365" y="56"/>
                    </a:lnTo>
                    <a:lnTo>
                      <a:pt x="366" y="56"/>
                    </a:lnTo>
                    <a:lnTo>
                      <a:pt x="366" y="57"/>
                    </a:lnTo>
                    <a:lnTo>
                      <a:pt x="366" y="57"/>
                    </a:lnTo>
                    <a:lnTo>
                      <a:pt x="366" y="58"/>
                    </a:lnTo>
                    <a:lnTo>
                      <a:pt x="366" y="59"/>
                    </a:lnTo>
                    <a:lnTo>
                      <a:pt x="369" y="62"/>
                    </a:lnTo>
                    <a:lnTo>
                      <a:pt x="373" y="65"/>
                    </a:lnTo>
                    <a:lnTo>
                      <a:pt x="374" y="67"/>
                    </a:lnTo>
                    <a:lnTo>
                      <a:pt x="374" y="70"/>
                    </a:lnTo>
                    <a:lnTo>
                      <a:pt x="375" y="71"/>
                    </a:lnTo>
                    <a:lnTo>
                      <a:pt x="375" y="71"/>
                    </a:lnTo>
                    <a:lnTo>
                      <a:pt x="375" y="71"/>
                    </a:lnTo>
                    <a:lnTo>
                      <a:pt x="375" y="74"/>
                    </a:lnTo>
                    <a:lnTo>
                      <a:pt x="375" y="74"/>
                    </a:lnTo>
                    <a:close/>
                    <a:moveTo>
                      <a:pt x="405" y="94"/>
                    </a:moveTo>
                    <a:lnTo>
                      <a:pt x="447" y="94"/>
                    </a:lnTo>
                    <a:lnTo>
                      <a:pt x="447" y="110"/>
                    </a:lnTo>
                    <a:lnTo>
                      <a:pt x="405" y="110"/>
                    </a:lnTo>
                    <a:lnTo>
                      <a:pt x="405" y="94"/>
                    </a:lnTo>
                    <a:lnTo>
                      <a:pt x="405" y="94"/>
                    </a:lnTo>
                    <a:close/>
                    <a:moveTo>
                      <a:pt x="405" y="113"/>
                    </a:moveTo>
                    <a:lnTo>
                      <a:pt x="447" y="113"/>
                    </a:lnTo>
                    <a:lnTo>
                      <a:pt x="447" y="120"/>
                    </a:lnTo>
                    <a:lnTo>
                      <a:pt x="405" y="120"/>
                    </a:lnTo>
                    <a:lnTo>
                      <a:pt x="405" y="113"/>
                    </a:lnTo>
                    <a:lnTo>
                      <a:pt x="405" y="113"/>
                    </a:lnTo>
                    <a:close/>
                    <a:moveTo>
                      <a:pt x="405" y="134"/>
                    </a:moveTo>
                    <a:lnTo>
                      <a:pt x="407" y="133"/>
                    </a:lnTo>
                    <a:lnTo>
                      <a:pt x="409" y="131"/>
                    </a:lnTo>
                    <a:lnTo>
                      <a:pt x="411" y="130"/>
                    </a:lnTo>
                    <a:lnTo>
                      <a:pt x="414" y="128"/>
                    </a:lnTo>
                    <a:lnTo>
                      <a:pt x="415" y="126"/>
                    </a:lnTo>
                    <a:lnTo>
                      <a:pt x="416" y="126"/>
                    </a:lnTo>
                    <a:lnTo>
                      <a:pt x="418" y="124"/>
                    </a:lnTo>
                    <a:lnTo>
                      <a:pt x="418" y="123"/>
                    </a:lnTo>
                    <a:lnTo>
                      <a:pt x="419" y="122"/>
                    </a:lnTo>
                    <a:lnTo>
                      <a:pt x="419" y="122"/>
                    </a:lnTo>
                    <a:lnTo>
                      <a:pt x="405" y="122"/>
                    </a:lnTo>
                    <a:lnTo>
                      <a:pt x="405" y="134"/>
                    </a:lnTo>
                    <a:lnTo>
                      <a:pt x="405" y="134"/>
                    </a:lnTo>
                    <a:close/>
                    <a:moveTo>
                      <a:pt x="446" y="134"/>
                    </a:moveTo>
                    <a:lnTo>
                      <a:pt x="445" y="134"/>
                    </a:lnTo>
                    <a:lnTo>
                      <a:pt x="443" y="131"/>
                    </a:lnTo>
                    <a:lnTo>
                      <a:pt x="440" y="130"/>
                    </a:lnTo>
                    <a:lnTo>
                      <a:pt x="438" y="128"/>
                    </a:lnTo>
                    <a:lnTo>
                      <a:pt x="436" y="126"/>
                    </a:lnTo>
                    <a:lnTo>
                      <a:pt x="435" y="126"/>
                    </a:lnTo>
                    <a:lnTo>
                      <a:pt x="435" y="124"/>
                    </a:lnTo>
                    <a:lnTo>
                      <a:pt x="434" y="123"/>
                    </a:lnTo>
                    <a:lnTo>
                      <a:pt x="433" y="122"/>
                    </a:lnTo>
                    <a:lnTo>
                      <a:pt x="433" y="122"/>
                    </a:lnTo>
                    <a:lnTo>
                      <a:pt x="447" y="122"/>
                    </a:lnTo>
                    <a:lnTo>
                      <a:pt x="446" y="134"/>
                    </a:lnTo>
                    <a:lnTo>
                      <a:pt x="446" y="134"/>
                    </a:lnTo>
                    <a:close/>
                    <a:moveTo>
                      <a:pt x="447" y="79"/>
                    </a:moveTo>
                    <a:lnTo>
                      <a:pt x="444" y="79"/>
                    </a:lnTo>
                    <a:lnTo>
                      <a:pt x="444" y="70"/>
                    </a:lnTo>
                    <a:lnTo>
                      <a:pt x="443" y="69"/>
                    </a:lnTo>
                    <a:lnTo>
                      <a:pt x="443" y="69"/>
                    </a:lnTo>
                    <a:lnTo>
                      <a:pt x="441" y="69"/>
                    </a:lnTo>
                    <a:lnTo>
                      <a:pt x="440" y="69"/>
                    </a:lnTo>
                    <a:lnTo>
                      <a:pt x="439" y="70"/>
                    </a:lnTo>
                    <a:lnTo>
                      <a:pt x="438" y="70"/>
                    </a:lnTo>
                    <a:lnTo>
                      <a:pt x="438" y="71"/>
                    </a:lnTo>
                    <a:lnTo>
                      <a:pt x="438" y="72"/>
                    </a:lnTo>
                    <a:lnTo>
                      <a:pt x="438" y="73"/>
                    </a:lnTo>
                    <a:lnTo>
                      <a:pt x="438" y="73"/>
                    </a:lnTo>
                    <a:lnTo>
                      <a:pt x="436" y="74"/>
                    </a:lnTo>
                    <a:lnTo>
                      <a:pt x="435" y="74"/>
                    </a:lnTo>
                    <a:lnTo>
                      <a:pt x="435" y="75"/>
                    </a:lnTo>
                    <a:lnTo>
                      <a:pt x="435" y="76"/>
                    </a:lnTo>
                    <a:lnTo>
                      <a:pt x="435" y="77"/>
                    </a:lnTo>
                    <a:lnTo>
                      <a:pt x="435" y="78"/>
                    </a:lnTo>
                    <a:lnTo>
                      <a:pt x="435" y="78"/>
                    </a:lnTo>
                    <a:lnTo>
                      <a:pt x="435" y="78"/>
                    </a:lnTo>
                    <a:lnTo>
                      <a:pt x="436" y="79"/>
                    </a:lnTo>
                    <a:lnTo>
                      <a:pt x="438" y="81"/>
                    </a:lnTo>
                    <a:lnTo>
                      <a:pt x="439" y="82"/>
                    </a:lnTo>
                    <a:lnTo>
                      <a:pt x="441" y="82"/>
                    </a:lnTo>
                    <a:lnTo>
                      <a:pt x="442" y="82"/>
                    </a:lnTo>
                    <a:lnTo>
                      <a:pt x="445" y="82"/>
                    </a:lnTo>
                    <a:lnTo>
                      <a:pt x="447" y="82"/>
                    </a:lnTo>
                    <a:lnTo>
                      <a:pt x="447" y="79"/>
                    </a:lnTo>
                    <a:lnTo>
                      <a:pt x="447" y="79"/>
                    </a:lnTo>
                    <a:close/>
                    <a:moveTo>
                      <a:pt x="473" y="83"/>
                    </a:moveTo>
                    <a:lnTo>
                      <a:pt x="478" y="83"/>
                    </a:lnTo>
                    <a:lnTo>
                      <a:pt x="479" y="83"/>
                    </a:lnTo>
                    <a:lnTo>
                      <a:pt x="480" y="82"/>
                    </a:lnTo>
                    <a:lnTo>
                      <a:pt x="481" y="82"/>
                    </a:lnTo>
                    <a:lnTo>
                      <a:pt x="482" y="82"/>
                    </a:lnTo>
                    <a:lnTo>
                      <a:pt x="483" y="79"/>
                    </a:lnTo>
                    <a:lnTo>
                      <a:pt x="483" y="77"/>
                    </a:lnTo>
                    <a:lnTo>
                      <a:pt x="484" y="75"/>
                    </a:lnTo>
                    <a:lnTo>
                      <a:pt x="485" y="74"/>
                    </a:lnTo>
                    <a:lnTo>
                      <a:pt x="486" y="73"/>
                    </a:lnTo>
                    <a:lnTo>
                      <a:pt x="487" y="72"/>
                    </a:lnTo>
                    <a:lnTo>
                      <a:pt x="487" y="71"/>
                    </a:lnTo>
                    <a:lnTo>
                      <a:pt x="488" y="70"/>
                    </a:lnTo>
                    <a:lnTo>
                      <a:pt x="488" y="70"/>
                    </a:lnTo>
                    <a:lnTo>
                      <a:pt x="488" y="68"/>
                    </a:lnTo>
                    <a:lnTo>
                      <a:pt x="488" y="66"/>
                    </a:lnTo>
                    <a:lnTo>
                      <a:pt x="487" y="65"/>
                    </a:lnTo>
                    <a:lnTo>
                      <a:pt x="487" y="65"/>
                    </a:lnTo>
                    <a:lnTo>
                      <a:pt x="487" y="65"/>
                    </a:lnTo>
                    <a:lnTo>
                      <a:pt x="486" y="64"/>
                    </a:lnTo>
                    <a:lnTo>
                      <a:pt x="485" y="64"/>
                    </a:lnTo>
                    <a:lnTo>
                      <a:pt x="484" y="65"/>
                    </a:lnTo>
                    <a:lnTo>
                      <a:pt x="484" y="65"/>
                    </a:lnTo>
                    <a:lnTo>
                      <a:pt x="484" y="66"/>
                    </a:lnTo>
                    <a:lnTo>
                      <a:pt x="484" y="67"/>
                    </a:lnTo>
                    <a:lnTo>
                      <a:pt x="483" y="68"/>
                    </a:lnTo>
                    <a:lnTo>
                      <a:pt x="480" y="70"/>
                    </a:lnTo>
                    <a:lnTo>
                      <a:pt x="479" y="70"/>
                    </a:lnTo>
                    <a:lnTo>
                      <a:pt x="477" y="71"/>
                    </a:lnTo>
                    <a:lnTo>
                      <a:pt x="476" y="72"/>
                    </a:lnTo>
                    <a:lnTo>
                      <a:pt x="475" y="74"/>
                    </a:lnTo>
                    <a:lnTo>
                      <a:pt x="475" y="76"/>
                    </a:lnTo>
                    <a:lnTo>
                      <a:pt x="475" y="78"/>
                    </a:lnTo>
                    <a:lnTo>
                      <a:pt x="475" y="79"/>
                    </a:lnTo>
                    <a:lnTo>
                      <a:pt x="475" y="79"/>
                    </a:lnTo>
                    <a:lnTo>
                      <a:pt x="473" y="79"/>
                    </a:lnTo>
                    <a:lnTo>
                      <a:pt x="473" y="83"/>
                    </a:lnTo>
                    <a:lnTo>
                      <a:pt x="473" y="83"/>
                    </a:lnTo>
                    <a:close/>
                    <a:moveTo>
                      <a:pt x="474" y="113"/>
                    </a:moveTo>
                    <a:lnTo>
                      <a:pt x="479" y="113"/>
                    </a:lnTo>
                    <a:lnTo>
                      <a:pt x="479" y="120"/>
                    </a:lnTo>
                    <a:lnTo>
                      <a:pt x="474" y="120"/>
                    </a:lnTo>
                    <a:lnTo>
                      <a:pt x="474" y="113"/>
                    </a:lnTo>
                    <a:lnTo>
                      <a:pt x="474" y="113"/>
                    </a:lnTo>
                    <a:close/>
                    <a:moveTo>
                      <a:pt x="473" y="84"/>
                    </a:moveTo>
                    <a:lnTo>
                      <a:pt x="479" y="84"/>
                    </a:lnTo>
                    <a:lnTo>
                      <a:pt x="479" y="92"/>
                    </a:lnTo>
                    <a:lnTo>
                      <a:pt x="473" y="92"/>
                    </a:lnTo>
                    <a:lnTo>
                      <a:pt x="473" y="84"/>
                    </a:lnTo>
                    <a:lnTo>
                      <a:pt x="473" y="84"/>
                    </a:lnTo>
                    <a:close/>
                    <a:moveTo>
                      <a:pt x="475" y="166"/>
                    </a:moveTo>
                    <a:lnTo>
                      <a:pt x="475" y="166"/>
                    </a:lnTo>
                    <a:lnTo>
                      <a:pt x="477" y="167"/>
                    </a:lnTo>
                    <a:lnTo>
                      <a:pt x="479" y="169"/>
                    </a:lnTo>
                    <a:lnTo>
                      <a:pt x="479" y="170"/>
                    </a:lnTo>
                    <a:lnTo>
                      <a:pt x="480" y="171"/>
                    </a:lnTo>
                    <a:lnTo>
                      <a:pt x="481" y="172"/>
                    </a:lnTo>
                    <a:lnTo>
                      <a:pt x="483" y="176"/>
                    </a:lnTo>
                    <a:lnTo>
                      <a:pt x="483" y="178"/>
                    </a:lnTo>
                    <a:lnTo>
                      <a:pt x="484" y="179"/>
                    </a:lnTo>
                    <a:lnTo>
                      <a:pt x="486" y="180"/>
                    </a:lnTo>
                    <a:lnTo>
                      <a:pt x="487" y="182"/>
                    </a:lnTo>
                    <a:lnTo>
                      <a:pt x="489" y="183"/>
                    </a:lnTo>
                    <a:lnTo>
                      <a:pt x="490" y="186"/>
                    </a:lnTo>
                    <a:lnTo>
                      <a:pt x="491" y="188"/>
                    </a:lnTo>
                    <a:lnTo>
                      <a:pt x="491" y="190"/>
                    </a:lnTo>
                    <a:lnTo>
                      <a:pt x="491" y="193"/>
                    </a:lnTo>
                    <a:lnTo>
                      <a:pt x="491" y="198"/>
                    </a:lnTo>
                    <a:lnTo>
                      <a:pt x="490" y="200"/>
                    </a:lnTo>
                    <a:lnTo>
                      <a:pt x="491" y="202"/>
                    </a:lnTo>
                    <a:lnTo>
                      <a:pt x="493" y="203"/>
                    </a:lnTo>
                    <a:lnTo>
                      <a:pt x="495" y="206"/>
                    </a:lnTo>
                    <a:lnTo>
                      <a:pt x="497" y="209"/>
                    </a:lnTo>
                    <a:lnTo>
                      <a:pt x="497" y="210"/>
                    </a:lnTo>
                    <a:lnTo>
                      <a:pt x="497" y="212"/>
                    </a:lnTo>
                    <a:lnTo>
                      <a:pt x="497" y="214"/>
                    </a:lnTo>
                    <a:lnTo>
                      <a:pt x="497" y="217"/>
                    </a:lnTo>
                    <a:lnTo>
                      <a:pt x="497" y="219"/>
                    </a:lnTo>
                    <a:lnTo>
                      <a:pt x="496" y="221"/>
                    </a:lnTo>
                    <a:lnTo>
                      <a:pt x="496" y="222"/>
                    </a:lnTo>
                    <a:lnTo>
                      <a:pt x="495" y="222"/>
                    </a:lnTo>
                    <a:lnTo>
                      <a:pt x="475" y="222"/>
                    </a:lnTo>
                    <a:lnTo>
                      <a:pt x="475" y="166"/>
                    </a:lnTo>
                    <a:lnTo>
                      <a:pt x="475" y="166"/>
                    </a:lnTo>
                    <a:close/>
                    <a:moveTo>
                      <a:pt x="474" y="226"/>
                    </a:moveTo>
                    <a:lnTo>
                      <a:pt x="501" y="226"/>
                    </a:lnTo>
                    <a:lnTo>
                      <a:pt x="501" y="234"/>
                    </a:lnTo>
                    <a:lnTo>
                      <a:pt x="474" y="234"/>
                    </a:lnTo>
                    <a:lnTo>
                      <a:pt x="474" y="22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" name="îṩḷïďè"/>
              <p:cNvSpPr/>
              <p:nvPr userDrawn="1"/>
            </p:nvSpPr>
            <p:spPr bwMode="auto">
              <a:xfrm>
                <a:off x="1914526" y="2486026"/>
                <a:ext cx="1882775" cy="1882775"/>
              </a:xfrm>
              <a:custGeom>
                <a:avLst/>
                <a:gdLst>
                  <a:gd name="T0" fmla="*/ 784 w 1186"/>
                  <a:gd name="T1" fmla="*/ 31 h 1186"/>
                  <a:gd name="T2" fmla="*/ 982 w 1186"/>
                  <a:gd name="T3" fmla="*/ 145 h 1186"/>
                  <a:gd name="T4" fmla="*/ 1122 w 1186"/>
                  <a:gd name="T5" fmla="*/ 323 h 1186"/>
                  <a:gd name="T6" fmla="*/ 1184 w 1186"/>
                  <a:gd name="T7" fmla="*/ 548 h 1186"/>
                  <a:gd name="T8" fmla="*/ 1171 w 1186"/>
                  <a:gd name="T9" fmla="*/ 727 h 1186"/>
                  <a:gd name="T10" fmla="*/ 1077 w 1186"/>
                  <a:gd name="T11" fmla="*/ 936 h 1186"/>
                  <a:gd name="T12" fmla="*/ 913 w 1186"/>
                  <a:gd name="T13" fmla="*/ 1093 h 1186"/>
                  <a:gd name="T14" fmla="*/ 698 w 1186"/>
                  <a:gd name="T15" fmla="*/ 1177 h 1186"/>
                  <a:gd name="T16" fmla="*/ 518 w 1186"/>
                  <a:gd name="T17" fmla="*/ 1181 h 1186"/>
                  <a:gd name="T18" fmla="*/ 298 w 1186"/>
                  <a:gd name="T19" fmla="*/ 1108 h 1186"/>
                  <a:gd name="T20" fmla="*/ 127 w 1186"/>
                  <a:gd name="T21" fmla="*/ 960 h 1186"/>
                  <a:gd name="T22" fmla="*/ 23 w 1186"/>
                  <a:gd name="T23" fmla="*/ 756 h 1186"/>
                  <a:gd name="T24" fmla="*/ 1 w 1186"/>
                  <a:gd name="T25" fmla="*/ 578 h 1186"/>
                  <a:gd name="T26" fmla="*/ 53 w 1186"/>
                  <a:gd name="T27" fmla="*/ 349 h 1186"/>
                  <a:gd name="T28" fmla="*/ 184 w 1186"/>
                  <a:gd name="T29" fmla="*/ 164 h 1186"/>
                  <a:gd name="T30" fmla="*/ 376 w 1186"/>
                  <a:gd name="T31" fmla="*/ 42 h 1186"/>
                  <a:gd name="T32" fmla="*/ 593 w 1186"/>
                  <a:gd name="T33" fmla="*/ 0 h 1186"/>
                  <a:gd name="T34" fmla="*/ 491 w 1186"/>
                  <a:gd name="T35" fmla="*/ 233 h 1186"/>
                  <a:gd name="T36" fmla="*/ 362 w 1186"/>
                  <a:gd name="T37" fmla="*/ 299 h 1186"/>
                  <a:gd name="T38" fmla="*/ 268 w 1186"/>
                  <a:gd name="T39" fmla="*/ 407 h 1186"/>
                  <a:gd name="T40" fmla="*/ 222 w 1186"/>
                  <a:gd name="T41" fmla="*/ 546 h 1186"/>
                  <a:gd name="T42" fmla="*/ 224 w 1186"/>
                  <a:gd name="T43" fmla="*/ 660 h 1186"/>
                  <a:gd name="T44" fmla="*/ 278 w 1186"/>
                  <a:gd name="T45" fmla="*/ 795 h 1186"/>
                  <a:gd name="T46" fmla="*/ 392 w 1186"/>
                  <a:gd name="T47" fmla="*/ 908 h 1186"/>
                  <a:gd name="T48" fmla="*/ 431 w 1186"/>
                  <a:gd name="T49" fmla="*/ 916 h 1186"/>
                  <a:gd name="T50" fmla="*/ 304 w 1186"/>
                  <a:gd name="T51" fmla="*/ 809 h 1186"/>
                  <a:gd name="T52" fmla="*/ 244 w 1186"/>
                  <a:gd name="T53" fmla="*/ 684 h 1186"/>
                  <a:gd name="T54" fmla="*/ 232 w 1186"/>
                  <a:gd name="T55" fmla="*/ 575 h 1186"/>
                  <a:gd name="T56" fmla="*/ 268 w 1186"/>
                  <a:gd name="T57" fmla="*/ 437 h 1186"/>
                  <a:gd name="T58" fmla="*/ 351 w 1186"/>
                  <a:gd name="T59" fmla="*/ 326 h 1186"/>
                  <a:gd name="T60" fmla="*/ 469 w 1186"/>
                  <a:gd name="T61" fmla="*/ 254 h 1186"/>
                  <a:gd name="T62" fmla="*/ 593 w 1186"/>
                  <a:gd name="T63" fmla="*/ 232 h 1186"/>
                  <a:gd name="T64" fmla="*/ 717 w 1186"/>
                  <a:gd name="T65" fmla="*/ 254 h 1186"/>
                  <a:gd name="T66" fmla="*/ 836 w 1186"/>
                  <a:gd name="T67" fmla="*/ 326 h 1186"/>
                  <a:gd name="T68" fmla="*/ 919 w 1186"/>
                  <a:gd name="T69" fmla="*/ 437 h 1186"/>
                  <a:gd name="T70" fmla="*/ 954 w 1186"/>
                  <a:gd name="T71" fmla="*/ 575 h 1186"/>
                  <a:gd name="T72" fmla="*/ 943 w 1186"/>
                  <a:gd name="T73" fmla="*/ 684 h 1186"/>
                  <a:gd name="T74" fmla="*/ 883 w 1186"/>
                  <a:gd name="T75" fmla="*/ 809 h 1186"/>
                  <a:gd name="T76" fmla="*/ 756 w 1186"/>
                  <a:gd name="T77" fmla="*/ 916 h 1186"/>
                  <a:gd name="T78" fmla="*/ 795 w 1186"/>
                  <a:gd name="T79" fmla="*/ 909 h 1186"/>
                  <a:gd name="T80" fmla="*/ 909 w 1186"/>
                  <a:gd name="T81" fmla="*/ 795 h 1186"/>
                  <a:gd name="T82" fmla="*/ 961 w 1186"/>
                  <a:gd name="T83" fmla="*/ 660 h 1186"/>
                  <a:gd name="T84" fmla="*/ 965 w 1186"/>
                  <a:gd name="T85" fmla="*/ 546 h 1186"/>
                  <a:gd name="T86" fmla="*/ 918 w 1186"/>
                  <a:gd name="T87" fmla="*/ 407 h 1186"/>
                  <a:gd name="T88" fmla="*/ 825 w 1186"/>
                  <a:gd name="T89" fmla="*/ 299 h 1186"/>
                  <a:gd name="T90" fmla="*/ 696 w 1186"/>
                  <a:gd name="T91" fmla="*/ 233 h 1186"/>
                  <a:gd name="T92" fmla="*/ 593 w 1186"/>
                  <a:gd name="T93" fmla="*/ 14 h 1186"/>
                  <a:gd name="T94" fmla="*/ 408 w 1186"/>
                  <a:gd name="T95" fmla="*/ 44 h 1186"/>
                  <a:gd name="T96" fmla="*/ 214 w 1186"/>
                  <a:gd name="T97" fmla="*/ 155 h 1186"/>
                  <a:gd name="T98" fmla="*/ 77 w 1186"/>
                  <a:gd name="T99" fmla="*/ 330 h 1186"/>
                  <a:gd name="T100" fmla="*/ 15 w 1186"/>
                  <a:gd name="T101" fmla="*/ 548 h 1186"/>
                  <a:gd name="T102" fmla="*/ 28 w 1186"/>
                  <a:gd name="T103" fmla="*/ 724 h 1186"/>
                  <a:gd name="T104" fmla="*/ 120 w 1186"/>
                  <a:gd name="T105" fmla="*/ 928 h 1186"/>
                  <a:gd name="T106" fmla="*/ 281 w 1186"/>
                  <a:gd name="T107" fmla="*/ 1081 h 1186"/>
                  <a:gd name="T108" fmla="*/ 491 w 1186"/>
                  <a:gd name="T109" fmla="*/ 1164 h 1186"/>
                  <a:gd name="T110" fmla="*/ 667 w 1186"/>
                  <a:gd name="T111" fmla="*/ 1169 h 1186"/>
                  <a:gd name="T112" fmla="*/ 882 w 1186"/>
                  <a:gd name="T113" fmla="*/ 1096 h 1186"/>
                  <a:gd name="T114" fmla="*/ 1050 w 1186"/>
                  <a:gd name="T115" fmla="*/ 951 h 1186"/>
                  <a:gd name="T116" fmla="*/ 1151 w 1186"/>
                  <a:gd name="T117" fmla="*/ 752 h 1186"/>
                  <a:gd name="T118" fmla="*/ 1173 w 1186"/>
                  <a:gd name="T119" fmla="*/ 578 h 1186"/>
                  <a:gd name="T120" fmla="*/ 1122 w 1186"/>
                  <a:gd name="T121" fmla="*/ 355 h 1186"/>
                  <a:gd name="T122" fmla="*/ 994 w 1186"/>
                  <a:gd name="T123" fmla="*/ 174 h 1186"/>
                  <a:gd name="T124" fmla="*/ 806 w 1186"/>
                  <a:gd name="T125" fmla="*/ 54 h 1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186" h="1186">
                    <a:moveTo>
                      <a:pt x="593" y="0"/>
                    </a:moveTo>
                    <a:lnTo>
                      <a:pt x="593" y="0"/>
                    </a:lnTo>
                    <a:lnTo>
                      <a:pt x="593" y="0"/>
                    </a:lnTo>
                    <a:lnTo>
                      <a:pt x="609" y="1"/>
                    </a:lnTo>
                    <a:lnTo>
                      <a:pt x="624" y="1"/>
                    </a:lnTo>
                    <a:lnTo>
                      <a:pt x="639" y="2"/>
                    </a:lnTo>
                    <a:lnTo>
                      <a:pt x="654" y="3"/>
                    </a:lnTo>
                    <a:lnTo>
                      <a:pt x="669" y="5"/>
                    </a:lnTo>
                    <a:lnTo>
                      <a:pt x="684" y="7"/>
                    </a:lnTo>
                    <a:lnTo>
                      <a:pt x="698" y="10"/>
                    </a:lnTo>
                    <a:lnTo>
                      <a:pt x="713" y="13"/>
                    </a:lnTo>
                    <a:lnTo>
                      <a:pt x="727" y="15"/>
                    </a:lnTo>
                    <a:lnTo>
                      <a:pt x="741" y="19"/>
                    </a:lnTo>
                    <a:lnTo>
                      <a:pt x="756" y="23"/>
                    </a:lnTo>
                    <a:lnTo>
                      <a:pt x="769" y="27"/>
                    </a:lnTo>
                    <a:lnTo>
                      <a:pt x="784" y="31"/>
                    </a:lnTo>
                    <a:lnTo>
                      <a:pt x="797" y="36"/>
                    </a:lnTo>
                    <a:lnTo>
                      <a:pt x="811" y="42"/>
                    </a:lnTo>
                    <a:lnTo>
                      <a:pt x="825" y="47"/>
                    </a:lnTo>
                    <a:lnTo>
                      <a:pt x="837" y="53"/>
                    </a:lnTo>
                    <a:lnTo>
                      <a:pt x="850" y="59"/>
                    </a:lnTo>
                    <a:lnTo>
                      <a:pt x="863" y="65"/>
                    </a:lnTo>
                    <a:lnTo>
                      <a:pt x="876" y="72"/>
                    </a:lnTo>
                    <a:lnTo>
                      <a:pt x="889" y="79"/>
                    </a:lnTo>
                    <a:lnTo>
                      <a:pt x="901" y="87"/>
                    </a:lnTo>
                    <a:lnTo>
                      <a:pt x="913" y="94"/>
                    </a:lnTo>
                    <a:lnTo>
                      <a:pt x="925" y="102"/>
                    </a:lnTo>
                    <a:lnTo>
                      <a:pt x="937" y="110"/>
                    </a:lnTo>
                    <a:lnTo>
                      <a:pt x="948" y="119"/>
                    </a:lnTo>
                    <a:lnTo>
                      <a:pt x="959" y="127"/>
                    </a:lnTo>
                    <a:lnTo>
                      <a:pt x="970" y="135"/>
                    </a:lnTo>
                    <a:lnTo>
                      <a:pt x="982" y="145"/>
                    </a:lnTo>
                    <a:lnTo>
                      <a:pt x="992" y="155"/>
                    </a:lnTo>
                    <a:lnTo>
                      <a:pt x="1002" y="164"/>
                    </a:lnTo>
                    <a:lnTo>
                      <a:pt x="1013" y="174"/>
                    </a:lnTo>
                    <a:lnTo>
                      <a:pt x="1022" y="184"/>
                    </a:lnTo>
                    <a:lnTo>
                      <a:pt x="1032" y="195"/>
                    </a:lnTo>
                    <a:lnTo>
                      <a:pt x="1042" y="206"/>
                    </a:lnTo>
                    <a:lnTo>
                      <a:pt x="1050" y="216"/>
                    </a:lnTo>
                    <a:lnTo>
                      <a:pt x="1060" y="227"/>
                    </a:lnTo>
                    <a:lnTo>
                      <a:pt x="1069" y="239"/>
                    </a:lnTo>
                    <a:lnTo>
                      <a:pt x="1077" y="250"/>
                    </a:lnTo>
                    <a:lnTo>
                      <a:pt x="1085" y="262"/>
                    </a:lnTo>
                    <a:lnTo>
                      <a:pt x="1093" y="274"/>
                    </a:lnTo>
                    <a:lnTo>
                      <a:pt x="1101" y="286"/>
                    </a:lnTo>
                    <a:lnTo>
                      <a:pt x="1108" y="298"/>
                    </a:lnTo>
                    <a:lnTo>
                      <a:pt x="1114" y="311"/>
                    </a:lnTo>
                    <a:lnTo>
                      <a:pt x="1122" y="323"/>
                    </a:lnTo>
                    <a:lnTo>
                      <a:pt x="1128" y="336"/>
                    </a:lnTo>
                    <a:lnTo>
                      <a:pt x="1134" y="349"/>
                    </a:lnTo>
                    <a:lnTo>
                      <a:pt x="1140" y="363"/>
                    </a:lnTo>
                    <a:lnTo>
                      <a:pt x="1146" y="376"/>
                    </a:lnTo>
                    <a:lnTo>
                      <a:pt x="1150" y="389"/>
                    </a:lnTo>
                    <a:lnTo>
                      <a:pt x="1155" y="403"/>
                    </a:lnTo>
                    <a:lnTo>
                      <a:pt x="1160" y="417"/>
                    </a:lnTo>
                    <a:lnTo>
                      <a:pt x="1164" y="431"/>
                    </a:lnTo>
                    <a:lnTo>
                      <a:pt x="1167" y="445"/>
                    </a:lnTo>
                    <a:lnTo>
                      <a:pt x="1171" y="460"/>
                    </a:lnTo>
                    <a:lnTo>
                      <a:pt x="1174" y="474"/>
                    </a:lnTo>
                    <a:lnTo>
                      <a:pt x="1177" y="488"/>
                    </a:lnTo>
                    <a:lnTo>
                      <a:pt x="1179" y="503"/>
                    </a:lnTo>
                    <a:lnTo>
                      <a:pt x="1182" y="518"/>
                    </a:lnTo>
                    <a:lnTo>
                      <a:pt x="1183" y="532"/>
                    </a:lnTo>
                    <a:lnTo>
                      <a:pt x="1184" y="548"/>
                    </a:lnTo>
                    <a:lnTo>
                      <a:pt x="1186" y="563"/>
                    </a:lnTo>
                    <a:lnTo>
                      <a:pt x="1186" y="578"/>
                    </a:lnTo>
                    <a:lnTo>
                      <a:pt x="1186" y="593"/>
                    </a:lnTo>
                    <a:lnTo>
                      <a:pt x="1186" y="593"/>
                    </a:lnTo>
                    <a:lnTo>
                      <a:pt x="1186" y="593"/>
                    </a:lnTo>
                    <a:lnTo>
                      <a:pt x="1186" y="593"/>
                    </a:lnTo>
                    <a:lnTo>
                      <a:pt x="1186" y="593"/>
                    </a:lnTo>
                    <a:lnTo>
                      <a:pt x="1186" y="608"/>
                    </a:lnTo>
                    <a:lnTo>
                      <a:pt x="1186" y="624"/>
                    </a:lnTo>
                    <a:lnTo>
                      <a:pt x="1184" y="639"/>
                    </a:lnTo>
                    <a:lnTo>
                      <a:pt x="1183" y="654"/>
                    </a:lnTo>
                    <a:lnTo>
                      <a:pt x="1182" y="669"/>
                    </a:lnTo>
                    <a:lnTo>
                      <a:pt x="1179" y="684"/>
                    </a:lnTo>
                    <a:lnTo>
                      <a:pt x="1177" y="698"/>
                    </a:lnTo>
                    <a:lnTo>
                      <a:pt x="1174" y="713"/>
                    </a:lnTo>
                    <a:lnTo>
                      <a:pt x="1171" y="727"/>
                    </a:lnTo>
                    <a:lnTo>
                      <a:pt x="1167" y="741"/>
                    </a:lnTo>
                    <a:lnTo>
                      <a:pt x="1164" y="756"/>
                    </a:lnTo>
                    <a:lnTo>
                      <a:pt x="1160" y="769"/>
                    </a:lnTo>
                    <a:lnTo>
                      <a:pt x="1155" y="784"/>
                    </a:lnTo>
                    <a:lnTo>
                      <a:pt x="1150" y="797"/>
                    </a:lnTo>
                    <a:lnTo>
                      <a:pt x="1146" y="811"/>
                    </a:lnTo>
                    <a:lnTo>
                      <a:pt x="1140" y="824"/>
                    </a:lnTo>
                    <a:lnTo>
                      <a:pt x="1134" y="837"/>
                    </a:lnTo>
                    <a:lnTo>
                      <a:pt x="1128" y="851"/>
                    </a:lnTo>
                    <a:lnTo>
                      <a:pt x="1122" y="864"/>
                    </a:lnTo>
                    <a:lnTo>
                      <a:pt x="1114" y="876"/>
                    </a:lnTo>
                    <a:lnTo>
                      <a:pt x="1108" y="888"/>
                    </a:lnTo>
                    <a:lnTo>
                      <a:pt x="1101" y="900"/>
                    </a:lnTo>
                    <a:lnTo>
                      <a:pt x="1093" y="912"/>
                    </a:lnTo>
                    <a:lnTo>
                      <a:pt x="1085" y="924"/>
                    </a:lnTo>
                    <a:lnTo>
                      <a:pt x="1077" y="936"/>
                    </a:lnTo>
                    <a:lnTo>
                      <a:pt x="1069" y="948"/>
                    </a:lnTo>
                    <a:lnTo>
                      <a:pt x="1060" y="960"/>
                    </a:lnTo>
                    <a:lnTo>
                      <a:pt x="1050" y="970"/>
                    </a:lnTo>
                    <a:lnTo>
                      <a:pt x="1042" y="981"/>
                    </a:lnTo>
                    <a:lnTo>
                      <a:pt x="1032" y="992"/>
                    </a:lnTo>
                    <a:lnTo>
                      <a:pt x="1022" y="1002"/>
                    </a:lnTo>
                    <a:lnTo>
                      <a:pt x="1013" y="1012"/>
                    </a:lnTo>
                    <a:lnTo>
                      <a:pt x="1002" y="1022"/>
                    </a:lnTo>
                    <a:lnTo>
                      <a:pt x="992" y="1032"/>
                    </a:lnTo>
                    <a:lnTo>
                      <a:pt x="982" y="1041"/>
                    </a:lnTo>
                    <a:lnTo>
                      <a:pt x="970" y="1051"/>
                    </a:lnTo>
                    <a:lnTo>
                      <a:pt x="959" y="1060"/>
                    </a:lnTo>
                    <a:lnTo>
                      <a:pt x="948" y="1069"/>
                    </a:lnTo>
                    <a:lnTo>
                      <a:pt x="937" y="1077"/>
                    </a:lnTo>
                    <a:lnTo>
                      <a:pt x="925" y="1085"/>
                    </a:lnTo>
                    <a:lnTo>
                      <a:pt x="913" y="1093"/>
                    </a:lnTo>
                    <a:lnTo>
                      <a:pt x="901" y="1101"/>
                    </a:lnTo>
                    <a:lnTo>
                      <a:pt x="889" y="1108"/>
                    </a:lnTo>
                    <a:lnTo>
                      <a:pt x="876" y="1114"/>
                    </a:lnTo>
                    <a:lnTo>
                      <a:pt x="863" y="1121"/>
                    </a:lnTo>
                    <a:lnTo>
                      <a:pt x="850" y="1128"/>
                    </a:lnTo>
                    <a:lnTo>
                      <a:pt x="837" y="1134"/>
                    </a:lnTo>
                    <a:lnTo>
                      <a:pt x="825" y="1140"/>
                    </a:lnTo>
                    <a:lnTo>
                      <a:pt x="811" y="1145"/>
                    </a:lnTo>
                    <a:lnTo>
                      <a:pt x="797" y="1150"/>
                    </a:lnTo>
                    <a:lnTo>
                      <a:pt x="784" y="1155"/>
                    </a:lnTo>
                    <a:lnTo>
                      <a:pt x="769" y="1160"/>
                    </a:lnTo>
                    <a:lnTo>
                      <a:pt x="756" y="1164"/>
                    </a:lnTo>
                    <a:lnTo>
                      <a:pt x="741" y="1168"/>
                    </a:lnTo>
                    <a:lnTo>
                      <a:pt x="727" y="1171"/>
                    </a:lnTo>
                    <a:lnTo>
                      <a:pt x="713" y="1174"/>
                    </a:lnTo>
                    <a:lnTo>
                      <a:pt x="698" y="1177"/>
                    </a:lnTo>
                    <a:lnTo>
                      <a:pt x="684" y="1179"/>
                    </a:lnTo>
                    <a:lnTo>
                      <a:pt x="669" y="1181"/>
                    </a:lnTo>
                    <a:lnTo>
                      <a:pt x="654" y="1183"/>
                    </a:lnTo>
                    <a:lnTo>
                      <a:pt x="639" y="1185"/>
                    </a:lnTo>
                    <a:lnTo>
                      <a:pt x="624" y="1185"/>
                    </a:lnTo>
                    <a:lnTo>
                      <a:pt x="609" y="1186"/>
                    </a:lnTo>
                    <a:lnTo>
                      <a:pt x="593" y="1186"/>
                    </a:lnTo>
                    <a:lnTo>
                      <a:pt x="593" y="1186"/>
                    </a:lnTo>
                    <a:lnTo>
                      <a:pt x="593" y="1186"/>
                    </a:lnTo>
                    <a:lnTo>
                      <a:pt x="593" y="1186"/>
                    </a:lnTo>
                    <a:lnTo>
                      <a:pt x="593" y="1186"/>
                    </a:lnTo>
                    <a:lnTo>
                      <a:pt x="578" y="1186"/>
                    </a:lnTo>
                    <a:lnTo>
                      <a:pt x="563" y="1185"/>
                    </a:lnTo>
                    <a:lnTo>
                      <a:pt x="548" y="1185"/>
                    </a:lnTo>
                    <a:lnTo>
                      <a:pt x="532" y="1183"/>
                    </a:lnTo>
                    <a:lnTo>
                      <a:pt x="518" y="1181"/>
                    </a:lnTo>
                    <a:lnTo>
                      <a:pt x="503" y="1179"/>
                    </a:lnTo>
                    <a:lnTo>
                      <a:pt x="488" y="1177"/>
                    </a:lnTo>
                    <a:lnTo>
                      <a:pt x="474" y="1174"/>
                    </a:lnTo>
                    <a:lnTo>
                      <a:pt x="460" y="1171"/>
                    </a:lnTo>
                    <a:lnTo>
                      <a:pt x="445" y="1168"/>
                    </a:lnTo>
                    <a:lnTo>
                      <a:pt x="431" y="1164"/>
                    </a:lnTo>
                    <a:lnTo>
                      <a:pt x="417" y="1160"/>
                    </a:lnTo>
                    <a:lnTo>
                      <a:pt x="404" y="1155"/>
                    </a:lnTo>
                    <a:lnTo>
                      <a:pt x="389" y="1150"/>
                    </a:lnTo>
                    <a:lnTo>
                      <a:pt x="376" y="1145"/>
                    </a:lnTo>
                    <a:lnTo>
                      <a:pt x="363" y="1140"/>
                    </a:lnTo>
                    <a:lnTo>
                      <a:pt x="349" y="1134"/>
                    </a:lnTo>
                    <a:lnTo>
                      <a:pt x="336" y="1128"/>
                    </a:lnTo>
                    <a:lnTo>
                      <a:pt x="324" y="1121"/>
                    </a:lnTo>
                    <a:lnTo>
                      <a:pt x="311" y="1114"/>
                    </a:lnTo>
                    <a:lnTo>
                      <a:pt x="298" y="1108"/>
                    </a:lnTo>
                    <a:lnTo>
                      <a:pt x="286" y="1101"/>
                    </a:lnTo>
                    <a:lnTo>
                      <a:pt x="274" y="1093"/>
                    </a:lnTo>
                    <a:lnTo>
                      <a:pt x="262" y="1085"/>
                    </a:lnTo>
                    <a:lnTo>
                      <a:pt x="250" y="1077"/>
                    </a:lnTo>
                    <a:lnTo>
                      <a:pt x="239" y="1069"/>
                    </a:lnTo>
                    <a:lnTo>
                      <a:pt x="227" y="1060"/>
                    </a:lnTo>
                    <a:lnTo>
                      <a:pt x="216" y="1051"/>
                    </a:lnTo>
                    <a:lnTo>
                      <a:pt x="205" y="1041"/>
                    </a:lnTo>
                    <a:lnTo>
                      <a:pt x="195" y="1032"/>
                    </a:lnTo>
                    <a:lnTo>
                      <a:pt x="184" y="1022"/>
                    </a:lnTo>
                    <a:lnTo>
                      <a:pt x="174" y="1012"/>
                    </a:lnTo>
                    <a:lnTo>
                      <a:pt x="164" y="1002"/>
                    </a:lnTo>
                    <a:lnTo>
                      <a:pt x="155" y="992"/>
                    </a:lnTo>
                    <a:lnTo>
                      <a:pt x="145" y="981"/>
                    </a:lnTo>
                    <a:lnTo>
                      <a:pt x="135" y="970"/>
                    </a:lnTo>
                    <a:lnTo>
                      <a:pt x="127" y="960"/>
                    </a:lnTo>
                    <a:lnTo>
                      <a:pt x="118" y="948"/>
                    </a:lnTo>
                    <a:lnTo>
                      <a:pt x="110" y="936"/>
                    </a:lnTo>
                    <a:lnTo>
                      <a:pt x="102" y="924"/>
                    </a:lnTo>
                    <a:lnTo>
                      <a:pt x="94" y="912"/>
                    </a:lnTo>
                    <a:lnTo>
                      <a:pt x="87" y="900"/>
                    </a:lnTo>
                    <a:lnTo>
                      <a:pt x="79" y="888"/>
                    </a:lnTo>
                    <a:lnTo>
                      <a:pt x="71" y="876"/>
                    </a:lnTo>
                    <a:lnTo>
                      <a:pt x="65" y="864"/>
                    </a:lnTo>
                    <a:lnTo>
                      <a:pt x="59" y="851"/>
                    </a:lnTo>
                    <a:lnTo>
                      <a:pt x="53" y="837"/>
                    </a:lnTo>
                    <a:lnTo>
                      <a:pt x="47" y="824"/>
                    </a:lnTo>
                    <a:lnTo>
                      <a:pt x="42" y="811"/>
                    </a:lnTo>
                    <a:lnTo>
                      <a:pt x="36" y="797"/>
                    </a:lnTo>
                    <a:lnTo>
                      <a:pt x="31" y="784"/>
                    </a:lnTo>
                    <a:lnTo>
                      <a:pt x="27" y="769"/>
                    </a:lnTo>
                    <a:lnTo>
                      <a:pt x="23" y="756"/>
                    </a:lnTo>
                    <a:lnTo>
                      <a:pt x="19" y="741"/>
                    </a:lnTo>
                    <a:lnTo>
                      <a:pt x="15" y="727"/>
                    </a:lnTo>
                    <a:lnTo>
                      <a:pt x="12" y="713"/>
                    </a:lnTo>
                    <a:lnTo>
                      <a:pt x="10" y="698"/>
                    </a:lnTo>
                    <a:lnTo>
                      <a:pt x="7" y="684"/>
                    </a:lnTo>
                    <a:lnTo>
                      <a:pt x="5" y="669"/>
                    </a:lnTo>
                    <a:lnTo>
                      <a:pt x="3" y="654"/>
                    </a:lnTo>
                    <a:lnTo>
                      <a:pt x="2" y="639"/>
                    </a:lnTo>
                    <a:lnTo>
                      <a:pt x="1" y="624"/>
                    </a:lnTo>
                    <a:lnTo>
                      <a:pt x="1" y="608"/>
                    </a:lnTo>
                    <a:lnTo>
                      <a:pt x="0" y="593"/>
                    </a:lnTo>
                    <a:lnTo>
                      <a:pt x="0" y="593"/>
                    </a:lnTo>
                    <a:lnTo>
                      <a:pt x="0" y="593"/>
                    </a:lnTo>
                    <a:lnTo>
                      <a:pt x="0" y="593"/>
                    </a:lnTo>
                    <a:lnTo>
                      <a:pt x="0" y="593"/>
                    </a:lnTo>
                    <a:lnTo>
                      <a:pt x="1" y="578"/>
                    </a:lnTo>
                    <a:lnTo>
                      <a:pt x="1" y="563"/>
                    </a:lnTo>
                    <a:lnTo>
                      <a:pt x="2" y="548"/>
                    </a:lnTo>
                    <a:lnTo>
                      <a:pt x="3" y="532"/>
                    </a:lnTo>
                    <a:lnTo>
                      <a:pt x="5" y="518"/>
                    </a:lnTo>
                    <a:lnTo>
                      <a:pt x="7" y="503"/>
                    </a:lnTo>
                    <a:lnTo>
                      <a:pt x="10" y="488"/>
                    </a:lnTo>
                    <a:lnTo>
                      <a:pt x="12" y="474"/>
                    </a:lnTo>
                    <a:lnTo>
                      <a:pt x="15" y="460"/>
                    </a:lnTo>
                    <a:lnTo>
                      <a:pt x="19" y="445"/>
                    </a:lnTo>
                    <a:lnTo>
                      <a:pt x="23" y="431"/>
                    </a:lnTo>
                    <a:lnTo>
                      <a:pt x="27" y="417"/>
                    </a:lnTo>
                    <a:lnTo>
                      <a:pt x="31" y="403"/>
                    </a:lnTo>
                    <a:lnTo>
                      <a:pt x="36" y="389"/>
                    </a:lnTo>
                    <a:lnTo>
                      <a:pt x="42" y="376"/>
                    </a:lnTo>
                    <a:lnTo>
                      <a:pt x="47" y="363"/>
                    </a:lnTo>
                    <a:lnTo>
                      <a:pt x="53" y="349"/>
                    </a:lnTo>
                    <a:lnTo>
                      <a:pt x="59" y="336"/>
                    </a:lnTo>
                    <a:lnTo>
                      <a:pt x="65" y="323"/>
                    </a:lnTo>
                    <a:lnTo>
                      <a:pt x="71" y="311"/>
                    </a:lnTo>
                    <a:lnTo>
                      <a:pt x="79" y="298"/>
                    </a:lnTo>
                    <a:lnTo>
                      <a:pt x="87" y="286"/>
                    </a:lnTo>
                    <a:lnTo>
                      <a:pt x="94" y="274"/>
                    </a:lnTo>
                    <a:lnTo>
                      <a:pt x="102" y="262"/>
                    </a:lnTo>
                    <a:lnTo>
                      <a:pt x="110" y="250"/>
                    </a:lnTo>
                    <a:lnTo>
                      <a:pt x="118" y="239"/>
                    </a:lnTo>
                    <a:lnTo>
                      <a:pt x="127" y="227"/>
                    </a:lnTo>
                    <a:lnTo>
                      <a:pt x="135" y="216"/>
                    </a:lnTo>
                    <a:lnTo>
                      <a:pt x="145" y="206"/>
                    </a:lnTo>
                    <a:lnTo>
                      <a:pt x="155" y="195"/>
                    </a:lnTo>
                    <a:lnTo>
                      <a:pt x="164" y="184"/>
                    </a:lnTo>
                    <a:lnTo>
                      <a:pt x="174" y="174"/>
                    </a:lnTo>
                    <a:lnTo>
                      <a:pt x="184" y="164"/>
                    </a:lnTo>
                    <a:lnTo>
                      <a:pt x="195" y="155"/>
                    </a:lnTo>
                    <a:lnTo>
                      <a:pt x="205" y="145"/>
                    </a:lnTo>
                    <a:lnTo>
                      <a:pt x="216" y="135"/>
                    </a:lnTo>
                    <a:lnTo>
                      <a:pt x="227" y="127"/>
                    </a:lnTo>
                    <a:lnTo>
                      <a:pt x="239" y="119"/>
                    </a:lnTo>
                    <a:lnTo>
                      <a:pt x="250" y="110"/>
                    </a:lnTo>
                    <a:lnTo>
                      <a:pt x="262" y="102"/>
                    </a:lnTo>
                    <a:lnTo>
                      <a:pt x="274" y="94"/>
                    </a:lnTo>
                    <a:lnTo>
                      <a:pt x="286" y="87"/>
                    </a:lnTo>
                    <a:lnTo>
                      <a:pt x="298" y="79"/>
                    </a:lnTo>
                    <a:lnTo>
                      <a:pt x="311" y="72"/>
                    </a:lnTo>
                    <a:lnTo>
                      <a:pt x="324" y="65"/>
                    </a:lnTo>
                    <a:lnTo>
                      <a:pt x="336" y="59"/>
                    </a:lnTo>
                    <a:lnTo>
                      <a:pt x="349" y="53"/>
                    </a:lnTo>
                    <a:lnTo>
                      <a:pt x="363" y="47"/>
                    </a:lnTo>
                    <a:lnTo>
                      <a:pt x="376" y="42"/>
                    </a:lnTo>
                    <a:lnTo>
                      <a:pt x="389" y="36"/>
                    </a:lnTo>
                    <a:lnTo>
                      <a:pt x="404" y="31"/>
                    </a:lnTo>
                    <a:lnTo>
                      <a:pt x="417" y="27"/>
                    </a:lnTo>
                    <a:lnTo>
                      <a:pt x="431" y="23"/>
                    </a:lnTo>
                    <a:lnTo>
                      <a:pt x="445" y="19"/>
                    </a:lnTo>
                    <a:lnTo>
                      <a:pt x="460" y="15"/>
                    </a:lnTo>
                    <a:lnTo>
                      <a:pt x="474" y="13"/>
                    </a:lnTo>
                    <a:lnTo>
                      <a:pt x="488" y="10"/>
                    </a:lnTo>
                    <a:lnTo>
                      <a:pt x="503" y="7"/>
                    </a:lnTo>
                    <a:lnTo>
                      <a:pt x="518" y="5"/>
                    </a:lnTo>
                    <a:lnTo>
                      <a:pt x="532" y="3"/>
                    </a:lnTo>
                    <a:lnTo>
                      <a:pt x="548" y="2"/>
                    </a:lnTo>
                    <a:lnTo>
                      <a:pt x="563" y="1"/>
                    </a:lnTo>
                    <a:lnTo>
                      <a:pt x="578" y="1"/>
                    </a:lnTo>
                    <a:lnTo>
                      <a:pt x="593" y="0"/>
                    </a:lnTo>
                    <a:lnTo>
                      <a:pt x="593" y="0"/>
                    </a:lnTo>
                    <a:lnTo>
                      <a:pt x="593" y="0"/>
                    </a:lnTo>
                    <a:lnTo>
                      <a:pt x="593" y="0"/>
                    </a:lnTo>
                    <a:close/>
                    <a:moveTo>
                      <a:pt x="593" y="219"/>
                    </a:moveTo>
                    <a:lnTo>
                      <a:pt x="593" y="219"/>
                    </a:lnTo>
                    <a:lnTo>
                      <a:pt x="593" y="219"/>
                    </a:lnTo>
                    <a:lnTo>
                      <a:pt x="584" y="219"/>
                    </a:lnTo>
                    <a:lnTo>
                      <a:pt x="574" y="219"/>
                    </a:lnTo>
                    <a:lnTo>
                      <a:pt x="564" y="220"/>
                    </a:lnTo>
                    <a:lnTo>
                      <a:pt x="555" y="221"/>
                    </a:lnTo>
                    <a:lnTo>
                      <a:pt x="545" y="222"/>
                    </a:lnTo>
                    <a:lnTo>
                      <a:pt x="536" y="223"/>
                    </a:lnTo>
                    <a:lnTo>
                      <a:pt x="527" y="225"/>
                    </a:lnTo>
                    <a:lnTo>
                      <a:pt x="518" y="227"/>
                    </a:lnTo>
                    <a:lnTo>
                      <a:pt x="508" y="228"/>
                    </a:lnTo>
                    <a:lnTo>
                      <a:pt x="500" y="231"/>
                    </a:lnTo>
                    <a:lnTo>
                      <a:pt x="491" y="233"/>
                    </a:lnTo>
                    <a:lnTo>
                      <a:pt x="482" y="235"/>
                    </a:lnTo>
                    <a:lnTo>
                      <a:pt x="473" y="239"/>
                    </a:lnTo>
                    <a:lnTo>
                      <a:pt x="464" y="242"/>
                    </a:lnTo>
                    <a:lnTo>
                      <a:pt x="456" y="245"/>
                    </a:lnTo>
                    <a:lnTo>
                      <a:pt x="448" y="248"/>
                    </a:lnTo>
                    <a:lnTo>
                      <a:pt x="439" y="251"/>
                    </a:lnTo>
                    <a:lnTo>
                      <a:pt x="431" y="255"/>
                    </a:lnTo>
                    <a:lnTo>
                      <a:pt x="423" y="259"/>
                    </a:lnTo>
                    <a:lnTo>
                      <a:pt x="415" y="264"/>
                    </a:lnTo>
                    <a:lnTo>
                      <a:pt x="407" y="268"/>
                    </a:lnTo>
                    <a:lnTo>
                      <a:pt x="399" y="273"/>
                    </a:lnTo>
                    <a:lnTo>
                      <a:pt x="392" y="278"/>
                    </a:lnTo>
                    <a:lnTo>
                      <a:pt x="384" y="283"/>
                    </a:lnTo>
                    <a:lnTo>
                      <a:pt x="376" y="288"/>
                    </a:lnTo>
                    <a:lnTo>
                      <a:pt x="369" y="293"/>
                    </a:lnTo>
                    <a:lnTo>
                      <a:pt x="362" y="299"/>
                    </a:lnTo>
                    <a:lnTo>
                      <a:pt x="356" y="304"/>
                    </a:lnTo>
                    <a:lnTo>
                      <a:pt x="348" y="310"/>
                    </a:lnTo>
                    <a:lnTo>
                      <a:pt x="341" y="316"/>
                    </a:lnTo>
                    <a:lnTo>
                      <a:pt x="335" y="322"/>
                    </a:lnTo>
                    <a:lnTo>
                      <a:pt x="328" y="328"/>
                    </a:lnTo>
                    <a:lnTo>
                      <a:pt x="322" y="335"/>
                    </a:lnTo>
                    <a:lnTo>
                      <a:pt x="316" y="342"/>
                    </a:lnTo>
                    <a:lnTo>
                      <a:pt x="310" y="348"/>
                    </a:lnTo>
                    <a:lnTo>
                      <a:pt x="304" y="355"/>
                    </a:lnTo>
                    <a:lnTo>
                      <a:pt x="299" y="362"/>
                    </a:lnTo>
                    <a:lnTo>
                      <a:pt x="293" y="369"/>
                    </a:lnTo>
                    <a:lnTo>
                      <a:pt x="288" y="376"/>
                    </a:lnTo>
                    <a:lnTo>
                      <a:pt x="283" y="383"/>
                    </a:lnTo>
                    <a:lnTo>
                      <a:pt x="278" y="391"/>
                    </a:lnTo>
                    <a:lnTo>
                      <a:pt x="273" y="399"/>
                    </a:lnTo>
                    <a:lnTo>
                      <a:pt x="268" y="407"/>
                    </a:lnTo>
                    <a:lnTo>
                      <a:pt x="264" y="415"/>
                    </a:lnTo>
                    <a:lnTo>
                      <a:pt x="260" y="423"/>
                    </a:lnTo>
                    <a:lnTo>
                      <a:pt x="256" y="431"/>
                    </a:lnTo>
                    <a:lnTo>
                      <a:pt x="252" y="439"/>
                    </a:lnTo>
                    <a:lnTo>
                      <a:pt x="248" y="448"/>
                    </a:lnTo>
                    <a:lnTo>
                      <a:pt x="245" y="456"/>
                    </a:lnTo>
                    <a:lnTo>
                      <a:pt x="242" y="464"/>
                    </a:lnTo>
                    <a:lnTo>
                      <a:pt x="239" y="473"/>
                    </a:lnTo>
                    <a:lnTo>
                      <a:pt x="236" y="482"/>
                    </a:lnTo>
                    <a:lnTo>
                      <a:pt x="233" y="491"/>
                    </a:lnTo>
                    <a:lnTo>
                      <a:pt x="231" y="500"/>
                    </a:lnTo>
                    <a:lnTo>
                      <a:pt x="228" y="509"/>
                    </a:lnTo>
                    <a:lnTo>
                      <a:pt x="227" y="518"/>
                    </a:lnTo>
                    <a:lnTo>
                      <a:pt x="224" y="527"/>
                    </a:lnTo>
                    <a:lnTo>
                      <a:pt x="223" y="536"/>
                    </a:lnTo>
                    <a:lnTo>
                      <a:pt x="222" y="546"/>
                    </a:lnTo>
                    <a:lnTo>
                      <a:pt x="221" y="555"/>
                    </a:lnTo>
                    <a:lnTo>
                      <a:pt x="220" y="564"/>
                    </a:lnTo>
                    <a:lnTo>
                      <a:pt x="219" y="574"/>
                    </a:lnTo>
                    <a:lnTo>
                      <a:pt x="219" y="584"/>
                    </a:lnTo>
                    <a:lnTo>
                      <a:pt x="219" y="593"/>
                    </a:lnTo>
                    <a:lnTo>
                      <a:pt x="219" y="593"/>
                    </a:lnTo>
                    <a:lnTo>
                      <a:pt x="219" y="593"/>
                    </a:lnTo>
                    <a:lnTo>
                      <a:pt x="219" y="593"/>
                    </a:lnTo>
                    <a:lnTo>
                      <a:pt x="219" y="593"/>
                    </a:lnTo>
                    <a:lnTo>
                      <a:pt x="219" y="603"/>
                    </a:lnTo>
                    <a:lnTo>
                      <a:pt x="219" y="612"/>
                    </a:lnTo>
                    <a:lnTo>
                      <a:pt x="220" y="622"/>
                    </a:lnTo>
                    <a:lnTo>
                      <a:pt x="221" y="632"/>
                    </a:lnTo>
                    <a:lnTo>
                      <a:pt x="222" y="641"/>
                    </a:lnTo>
                    <a:lnTo>
                      <a:pt x="223" y="650"/>
                    </a:lnTo>
                    <a:lnTo>
                      <a:pt x="224" y="660"/>
                    </a:lnTo>
                    <a:lnTo>
                      <a:pt x="227" y="669"/>
                    </a:lnTo>
                    <a:lnTo>
                      <a:pt x="228" y="678"/>
                    </a:lnTo>
                    <a:lnTo>
                      <a:pt x="231" y="687"/>
                    </a:lnTo>
                    <a:lnTo>
                      <a:pt x="233" y="696"/>
                    </a:lnTo>
                    <a:lnTo>
                      <a:pt x="236" y="704"/>
                    </a:lnTo>
                    <a:lnTo>
                      <a:pt x="239" y="713"/>
                    </a:lnTo>
                    <a:lnTo>
                      <a:pt x="242" y="722"/>
                    </a:lnTo>
                    <a:lnTo>
                      <a:pt x="245" y="731"/>
                    </a:lnTo>
                    <a:lnTo>
                      <a:pt x="248" y="739"/>
                    </a:lnTo>
                    <a:lnTo>
                      <a:pt x="252" y="748"/>
                    </a:lnTo>
                    <a:lnTo>
                      <a:pt x="256" y="756"/>
                    </a:lnTo>
                    <a:lnTo>
                      <a:pt x="260" y="764"/>
                    </a:lnTo>
                    <a:lnTo>
                      <a:pt x="264" y="772"/>
                    </a:lnTo>
                    <a:lnTo>
                      <a:pt x="268" y="780"/>
                    </a:lnTo>
                    <a:lnTo>
                      <a:pt x="273" y="788"/>
                    </a:lnTo>
                    <a:lnTo>
                      <a:pt x="278" y="795"/>
                    </a:lnTo>
                    <a:lnTo>
                      <a:pt x="283" y="803"/>
                    </a:lnTo>
                    <a:lnTo>
                      <a:pt x="288" y="810"/>
                    </a:lnTo>
                    <a:lnTo>
                      <a:pt x="293" y="817"/>
                    </a:lnTo>
                    <a:lnTo>
                      <a:pt x="299" y="824"/>
                    </a:lnTo>
                    <a:lnTo>
                      <a:pt x="304" y="832"/>
                    </a:lnTo>
                    <a:lnTo>
                      <a:pt x="310" y="838"/>
                    </a:lnTo>
                    <a:lnTo>
                      <a:pt x="316" y="845"/>
                    </a:lnTo>
                    <a:lnTo>
                      <a:pt x="322" y="852"/>
                    </a:lnTo>
                    <a:lnTo>
                      <a:pt x="328" y="858"/>
                    </a:lnTo>
                    <a:lnTo>
                      <a:pt x="337" y="866"/>
                    </a:lnTo>
                    <a:lnTo>
                      <a:pt x="345" y="874"/>
                    </a:lnTo>
                    <a:lnTo>
                      <a:pt x="354" y="881"/>
                    </a:lnTo>
                    <a:lnTo>
                      <a:pt x="363" y="888"/>
                    </a:lnTo>
                    <a:lnTo>
                      <a:pt x="372" y="896"/>
                    </a:lnTo>
                    <a:lnTo>
                      <a:pt x="382" y="903"/>
                    </a:lnTo>
                    <a:lnTo>
                      <a:pt x="392" y="908"/>
                    </a:lnTo>
                    <a:lnTo>
                      <a:pt x="402" y="915"/>
                    </a:lnTo>
                    <a:lnTo>
                      <a:pt x="412" y="921"/>
                    </a:lnTo>
                    <a:lnTo>
                      <a:pt x="422" y="927"/>
                    </a:lnTo>
                    <a:lnTo>
                      <a:pt x="432" y="932"/>
                    </a:lnTo>
                    <a:lnTo>
                      <a:pt x="444" y="936"/>
                    </a:lnTo>
                    <a:lnTo>
                      <a:pt x="454" y="941"/>
                    </a:lnTo>
                    <a:lnTo>
                      <a:pt x="465" y="945"/>
                    </a:lnTo>
                    <a:lnTo>
                      <a:pt x="476" y="949"/>
                    </a:lnTo>
                    <a:lnTo>
                      <a:pt x="488" y="952"/>
                    </a:lnTo>
                    <a:lnTo>
                      <a:pt x="496" y="941"/>
                    </a:lnTo>
                    <a:lnTo>
                      <a:pt x="484" y="938"/>
                    </a:lnTo>
                    <a:lnTo>
                      <a:pt x="473" y="934"/>
                    </a:lnTo>
                    <a:lnTo>
                      <a:pt x="462" y="930"/>
                    </a:lnTo>
                    <a:lnTo>
                      <a:pt x="452" y="925"/>
                    </a:lnTo>
                    <a:lnTo>
                      <a:pt x="440" y="921"/>
                    </a:lnTo>
                    <a:lnTo>
                      <a:pt x="431" y="916"/>
                    </a:lnTo>
                    <a:lnTo>
                      <a:pt x="420" y="910"/>
                    </a:lnTo>
                    <a:lnTo>
                      <a:pt x="410" y="904"/>
                    </a:lnTo>
                    <a:lnTo>
                      <a:pt x="400" y="899"/>
                    </a:lnTo>
                    <a:lnTo>
                      <a:pt x="391" y="892"/>
                    </a:lnTo>
                    <a:lnTo>
                      <a:pt x="381" y="886"/>
                    </a:lnTo>
                    <a:lnTo>
                      <a:pt x="372" y="879"/>
                    </a:lnTo>
                    <a:lnTo>
                      <a:pt x="364" y="872"/>
                    </a:lnTo>
                    <a:lnTo>
                      <a:pt x="355" y="864"/>
                    </a:lnTo>
                    <a:lnTo>
                      <a:pt x="346" y="856"/>
                    </a:lnTo>
                    <a:lnTo>
                      <a:pt x="338" y="848"/>
                    </a:lnTo>
                    <a:lnTo>
                      <a:pt x="332" y="843"/>
                    </a:lnTo>
                    <a:lnTo>
                      <a:pt x="326" y="836"/>
                    </a:lnTo>
                    <a:lnTo>
                      <a:pt x="320" y="830"/>
                    </a:lnTo>
                    <a:lnTo>
                      <a:pt x="315" y="823"/>
                    </a:lnTo>
                    <a:lnTo>
                      <a:pt x="309" y="816"/>
                    </a:lnTo>
                    <a:lnTo>
                      <a:pt x="304" y="809"/>
                    </a:lnTo>
                    <a:lnTo>
                      <a:pt x="299" y="802"/>
                    </a:lnTo>
                    <a:lnTo>
                      <a:pt x="294" y="795"/>
                    </a:lnTo>
                    <a:lnTo>
                      <a:pt x="289" y="788"/>
                    </a:lnTo>
                    <a:lnTo>
                      <a:pt x="284" y="780"/>
                    </a:lnTo>
                    <a:lnTo>
                      <a:pt x="280" y="773"/>
                    </a:lnTo>
                    <a:lnTo>
                      <a:pt x="276" y="765"/>
                    </a:lnTo>
                    <a:lnTo>
                      <a:pt x="272" y="758"/>
                    </a:lnTo>
                    <a:lnTo>
                      <a:pt x="268" y="750"/>
                    </a:lnTo>
                    <a:lnTo>
                      <a:pt x="264" y="742"/>
                    </a:lnTo>
                    <a:lnTo>
                      <a:pt x="260" y="734"/>
                    </a:lnTo>
                    <a:lnTo>
                      <a:pt x="257" y="726"/>
                    </a:lnTo>
                    <a:lnTo>
                      <a:pt x="254" y="717"/>
                    </a:lnTo>
                    <a:lnTo>
                      <a:pt x="252" y="709"/>
                    </a:lnTo>
                    <a:lnTo>
                      <a:pt x="248" y="700"/>
                    </a:lnTo>
                    <a:lnTo>
                      <a:pt x="246" y="692"/>
                    </a:lnTo>
                    <a:lnTo>
                      <a:pt x="244" y="684"/>
                    </a:lnTo>
                    <a:lnTo>
                      <a:pt x="241" y="675"/>
                    </a:lnTo>
                    <a:lnTo>
                      <a:pt x="240" y="666"/>
                    </a:lnTo>
                    <a:lnTo>
                      <a:pt x="238" y="657"/>
                    </a:lnTo>
                    <a:lnTo>
                      <a:pt x="236" y="648"/>
                    </a:lnTo>
                    <a:lnTo>
                      <a:pt x="235" y="640"/>
                    </a:lnTo>
                    <a:lnTo>
                      <a:pt x="234" y="630"/>
                    </a:lnTo>
                    <a:lnTo>
                      <a:pt x="233" y="621"/>
                    </a:lnTo>
                    <a:lnTo>
                      <a:pt x="232" y="612"/>
                    </a:lnTo>
                    <a:lnTo>
                      <a:pt x="232" y="603"/>
                    </a:lnTo>
                    <a:lnTo>
                      <a:pt x="232" y="593"/>
                    </a:lnTo>
                    <a:lnTo>
                      <a:pt x="232" y="593"/>
                    </a:lnTo>
                    <a:lnTo>
                      <a:pt x="232" y="593"/>
                    </a:lnTo>
                    <a:lnTo>
                      <a:pt x="232" y="593"/>
                    </a:lnTo>
                    <a:lnTo>
                      <a:pt x="232" y="593"/>
                    </a:lnTo>
                    <a:lnTo>
                      <a:pt x="232" y="584"/>
                    </a:lnTo>
                    <a:lnTo>
                      <a:pt x="232" y="575"/>
                    </a:lnTo>
                    <a:lnTo>
                      <a:pt x="233" y="565"/>
                    </a:lnTo>
                    <a:lnTo>
                      <a:pt x="234" y="556"/>
                    </a:lnTo>
                    <a:lnTo>
                      <a:pt x="235" y="548"/>
                    </a:lnTo>
                    <a:lnTo>
                      <a:pt x="236" y="538"/>
                    </a:lnTo>
                    <a:lnTo>
                      <a:pt x="238" y="529"/>
                    </a:lnTo>
                    <a:lnTo>
                      <a:pt x="240" y="520"/>
                    </a:lnTo>
                    <a:lnTo>
                      <a:pt x="241" y="512"/>
                    </a:lnTo>
                    <a:lnTo>
                      <a:pt x="244" y="503"/>
                    </a:lnTo>
                    <a:lnTo>
                      <a:pt x="246" y="495"/>
                    </a:lnTo>
                    <a:lnTo>
                      <a:pt x="248" y="486"/>
                    </a:lnTo>
                    <a:lnTo>
                      <a:pt x="252" y="478"/>
                    </a:lnTo>
                    <a:lnTo>
                      <a:pt x="254" y="469"/>
                    </a:lnTo>
                    <a:lnTo>
                      <a:pt x="257" y="461"/>
                    </a:lnTo>
                    <a:lnTo>
                      <a:pt x="260" y="452"/>
                    </a:lnTo>
                    <a:lnTo>
                      <a:pt x="264" y="444"/>
                    </a:lnTo>
                    <a:lnTo>
                      <a:pt x="268" y="437"/>
                    </a:lnTo>
                    <a:lnTo>
                      <a:pt x="272" y="429"/>
                    </a:lnTo>
                    <a:lnTo>
                      <a:pt x="276" y="421"/>
                    </a:lnTo>
                    <a:lnTo>
                      <a:pt x="280" y="413"/>
                    </a:lnTo>
                    <a:lnTo>
                      <a:pt x="284" y="406"/>
                    </a:lnTo>
                    <a:lnTo>
                      <a:pt x="289" y="399"/>
                    </a:lnTo>
                    <a:lnTo>
                      <a:pt x="294" y="391"/>
                    </a:lnTo>
                    <a:lnTo>
                      <a:pt x="299" y="384"/>
                    </a:lnTo>
                    <a:lnTo>
                      <a:pt x="304" y="377"/>
                    </a:lnTo>
                    <a:lnTo>
                      <a:pt x="309" y="371"/>
                    </a:lnTo>
                    <a:lnTo>
                      <a:pt x="315" y="363"/>
                    </a:lnTo>
                    <a:lnTo>
                      <a:pt x="320" y="357"/>
                    </a:lnTo>
                    <a:lnTo>
                      <a:pt x="326" y="351"/>
                    </a:lnTo>
                    <a:lnTo>
                      <a:pt x="332" y="344"/>
                    </a:lnTo>
                    <a:lnTo>
                      <a:pt x="338" y="338"/>
                    </a:lnTo>
                    <a:lnTo>
                      <a:pt x="344" y="331"/>
                    </a:lnTo>
                    <a:lnTo>
                      <a:pt x="351" y="326"/>
                    </a:lnTo>
                    <a:lnTo>
                      <a:pt x="357" y="320"/>
                    </a:lnTo>
                    <a:lnTo>
                      <a:pt x="364" y="315"/>
                    </a:lnTo>
                    <a:lnTo>
                      <a:pt x="370" y="309"/>
                    </a:lnTo>
                    <a:lnTo>
                      <a:pt x="377" y="303"/>
                    </a:lnTo>
                    <a:lnTo>
                      <a:pt x="384" y="299"/>
                    </a:lnTo>
                    <a:lnTo>
                      <a:pt x="392" y="294"/>
                    </a:lnTo>
                    <a:lnTo>
                      <a:pt x="399" y="289"/>
                    </a:lnTo>
                    <a:lnTo>
                      <a:pt x="406" y="284"/>
                    </a:lnTo>
                    <a:lnTo>
                      <a:pt x="413" y="280"/>
                    </a:lnTo>
                    <a:lnTo>
                      <a:pt x="421" y="276"/>
                    </a:lnTo>
                    <a:lnTo>
                      <a:pt x="429" y="271"/>
                    </a:lnTo>
                    <a:lnTo>
                      <a:pt x="437" y="267"/>
                    </a:lnTo>
                    <a:lnTo>
                      <a:pt x="444" y="264"/>
                    </a:lnTo>
                    <a:lnTo>
                      <a:pt x="452" y="260"/>
                    </a:lnTo>
                    <a:lnTo>
                      <a:pt x="461" y="257"/>
                    </a:lnTo>
                    <a:lnTo>
                      <a:pt x="469" y="254"/>
                    </a:lnTo>
                    <a:lnTo>
                      <a:pt x="477" y="251"/>
                    </a:lnTo>
                    <a:lnTo>
                      <a:pt x="486" y="248"/>
                    </a:lnTo>
                    <a:lnTo>
                      <a:pt x="494" y="246"/>
                    </a:lnTo>
                    <a:lnTo>
                      <a:pt x="503" y="243"/>
                    </a:lnTo>
                    <a:lnTo>
                      <a:pt x="512" y="241"/>
                    </a:lnTo>
                    <a:lnTo>
                      <a:pt x="520" y="239"/>
                    </a:lnTo>
                    <a:lnTo>
                      <a:pt x="529" y="238"/>
                    </a:lnTo>
                    <a:lnTo>
                      <a:pt x="538" y="236"/>
                    </a:lnTo>
                    <a:lnTo>
                      <a:pt x="548" y="235"/>
                    </a:lnTo>
                    <a:lnTo>
                      <a:pt x="556" y="234"/>
                    </a:lnTo>
                    <a:lnTo>
                      <a:pt x="565" y="233"/>
                    </a:lnTo>
                    <a:lnTo>
                      <a:pt x="575" y="232"/>
                    </a:lnTo>
                    <a:lnTo>
                      <a:pt x="584" y="232"/>
                    </a:lnTo>
                    <a:lnTo>
                      <a:pt x="593" y="232"/>
                    </a:lnTo>
                    <a:lnTo>
                      <a:pt x="593" y="232"/>
                    </a:lnTo>
                    <a:lnTo>
                      <a:pt x="593" y="232"/>
                    </a:lnTo>
                    <a:lnTo>
                      <a:pt x="593" y="232"/>
                    </a:lnTo>
                    <a:lnTo>
                      <a:pt x="593" y="232"/>
                    </a:lnTo>
                    <a:lnTo>
                      <a:pt x="603" y="232"/>
                    </a:lnTo>
                    <a:lnTo>
                      <a:pt x="612" y="232"/>
                    </a:lnTo>
                    <a:lnTo>
                      <a:pt x="621" y="233"/>
                    </a:lnTo>
                    <a:lnTo>
                      <a:pt x="630" y="234"/>
                    </a:lnTo>
                    <a:lnTo>
                      <a:pt x="639" y="235"/>
                    </a:lnTo>
                    <a:lnTo>
                      <a:pt x="649" y="236"/>
                    </a:lnTo>
                    <a:lnTo>
                      <a:pt x="657" y="238"/>
                    </a:lnTo>
                    <a:lnTo>
                      <a:pt x="666" y="239"/>
                    </a:lnTo>
                    <a:lnTo>
                      <a:pt x="675" y="241"/>
                    </a:lnTo>
                    <a:lnTo>
                      <a:pt x="684" y="243"/>
                    </a:lnTo>
                    <a:lnTo>
                      <a:pt x="693" y="246"/>
                    </a:lnTo>
                    <a:lnTo>
                      <a:pt x="701" y="248"/>
                    </a:lnTo>
                    <a:lnTo>
                      <a:pt x="709" y="251"/>
                    </a:lnTo>
                    <a:lnTo>
                      <a:pt x="717" y="254"/>
                    </a:lnTo>
                    <a:lnTo>
                      <a:pt x="726" y="257"/>
                    </a:lnTo>
                    <a:lnTo>
                      <a:pt x="733" y="260"/>
                    </a:lnTo>
                    <a:lnTo>
                      <a:pt x="742" y="264"/>
                    </a:lnTo>
                    <a:lnTo>
                      <a:pt x="750" y="267"/>
                    </a:lnTo>
                    <a:lnTo>
                      <a:pt x="757" y="271"/>
                    </a:lnTo>
                    <a:lnTo>
                      <a:pt x="765" y="276"/>
                    </a:lnTo>
                    <a:lnTo>
                      <a:pt x="773" y="280"/>
                    </a:lnTo>
                    <a:lnTo>
                      <a:pt x="781" y="284"/>
                    </a:lnTo>
                    <a:lnTo>
                      <a:pt x="788" y="289"/>
                    </a:lnTo>
                    <a:lnTo>
                      <a:pt x="795" y="294"/>
                    </a:lnTo>
                    <a:lnTo>
                      <a:pt x="802" y="299"/>
                    </a:lnTo>
                    <a:lnTo>
                      <a:pt x="809" y="303"/>
                    </a:lnTo>
                    <a:lnTo>
                      <a:pt x="817" y="309"/>
                    </a:lnTo>
                    <a:lnTo>
                      <a:pt x="823" y="315"/>
                    </a:lnTo>
                    <a:lnTo>
                      <a:pt x="829" y="320"/>
                    </a:lnTo>
                    <a:lnTo>
                      <a:pt x="836" y="326"/>
                    </a:lnTo>
                    <a:lnTo>
                      <a:pt x="842" y="331"/>
                    </a:lnTo>
                    <a:lnTo>
                      <a:pt x="849" y="338"/>
                    </a:lnTo>
                    <a:lnTo>
                      <a:pt x="855" y="344"/>
                    </a:lnTo>
                    <a:lnTo>
                      <a:pt x="861" y="351"/>
                    </a:lnTo>
                    <a:lnTo>
                      <a:pt x="866" y="357"/>
                    </a:lnTo>
                    <a:lnTo>
                      <a:pt x="872" y="363"/>
                    </a:lnTo>
                    <a:lnTo>
                      <a:pt x="877" y="371"/>
                    </a:lnTo>
                    <a:lnTo>
                      <a:pt x="883" y="377"/>
                    </a:lnTo>
                    <a:lnTo>
                      <a:pt x="888" y="384"/>
                    </a:lnTo>
                    <a:lnTo>
                      <a:pt x="893" y="391"/>
                    </a:lnTo>
                    <a:lnTo>
                      <a:pt x="897" y="399"/>
                    </a:lnTo>
                    <a:lnTo>
                      <a:pt x="902" y="406"/>
                    </a:lnTo>
                    <a:lnTo>
                      <a:pt x="906" y="413"/>
                    </a:lnTo>
                    <a:lnTo>
                      <a:pt x="911" y="421"/>
                    </a:lnTo>
                    <a:lnTo>
                      <a:pt x="915" y="429"/>
                    </a:lnTo>
                    <a:lnTo>
                      <a:pt x="919" y="437"/>
                    </a:lnTo>
                    <a:lnTo>
                      <a:pt x="923" y="444"/>
                    </a:lnTo>
                    <a:lnTo>
                      <a:pt x="926" y="452"/>
                    </a:lnTo>
                    <a:lnTo>
                      <a:pt x="929" y="461"/>
                    </a:lnTo>
                    <a:lnTo>
                      <a:pt x="933" y="469"/>
                    </a:lnTo>
                    <a:lnTo>
                      <a:pt x="936" y="478"/>
                    </a:lnTo>
                    <a:lnTo>
                      <a:pt x="938" y="486"/>
                    </a:lnTo>
                    <a:lnTo>
                      <a:pt x="941" y="495"/>
                    </a:lnTo>
                    <a:lnTo>
                      <a:pt x="943" y="503"/>
                    </a:lnTo>
                    <a:lnTo>
                      <a:pt x="945" y="512"/>
                    </a:lnTo>
                    <a:lnTo>
                      <a:pt x="947" y="520"/>
                    </a:lnTo>
                    <a:lnTo>
                      <a:pt x="949" y="529"/>
                    </a:lnTo>
                    <a:lnTo>
                      <a:pt x="950" y="538"/>
                    </a:lnTo>
                    <a:lnTo>
                      <a:pt x="952" y="548"/>
                    </a:lnTo>
                    <a:lnTo>
                      <a:pt x="953" y="556"/>
                    </a:lnTo>
                    <a:lnTo>
                      <a:pt x="953" y="565"/>
                    </a:lnTo>
                    <a:lnTo>
                      <a:pt x="954" y="575"/>
                    </a:lnTo>
                    <a:lnTo>
                      <a:pt x="954" y="584"/>
                    </a:lnTo>
                    <a:lnTo>
                      <a:pt x="954" y="593"/>
                    </a:lnTo>
                    <a:lnTo>
                      <a:pt x="954" y="593"/>
                    </a:lnTo>
                    <a:lnTo>
                      <a:pt x="954" y="593"/>
                    </a:lnTo>
                    <a:lnTo>
                      <a:pt x="954" y="593"/>
                    </a:lnTo>
                    <a:lnTo>
                      <a:pt x="954" y="593"/>
                    </a:lnTo>
                    <a:lnTo>
                      <a:pt x="954" y="603"/>
                    </a:lnTo>
                    <a:lnTo>
                      <a:pt x="954" y="612"/>
                    </a:lnTo>
                    <a:lnTo>
                      <a:pt x="953" y="621"/>
                    </a:lnTo>
                    <a:lnTo>
                      <a:pt x="953" y="630"/>
                    </a:lnTo>
                    <a:lnTo>
                      <a:pt x="952" y="640"/>
                    </a:lnTo>
                    <a:lnTo>
                      <a:pt x="950" y="648"/>
                    </a:lnTo>
                    <a:lnTo>
                      <a:pt x="949" y="657"/>
                    </a:lnTo>
                    <a:lnTo>
                      <a:pt x="947" y="666"/>
                    </a:lnTo>
                    <a:lnTo>
                      <a:pt x="945" y="675"/>
                    </a:lnTo>
                    <a:lnTo>
                      <a:pt x="943" y="684"/>
                    </a:lnTo>
                    <a:lnTo>
                      <a:pt x="941" y="692"/>
                    </a:lnTo>
                    <a:lnTo>
                      <a:pt x="938" y="700"/>
                    </a:lnTo>
                    <a:lnTo>
                      <a:pt x="936" y="709"/>
                    </a:lnTo>
                    <a:lnTo>
                      <a:pt x="933" y="717"/>
                    </a:lnTo>
                    <a:lnTo>
                      <a:pt x="929" y="726"/>
                    </a:lnTo>
                    <a:lnTo>
                      <a:pt x="926" y="734"/>
                    </a:lnTo>
                    <a:lnTo>
                      <a:pt x="923" y="742"/>
                    </a:lnTo>
                    <a:lnTo>
                      <a:pt x="919" y="750"/>
                    </a:lnTo>
                    <a:lnTo>
                      <a:pt x="915" y="758"/>
                    </a:lnTo>
                    <a:lnTo>
                      <a:pt x="911" y="765"/>
                    </a:lnTo>
                    <a:lnTo>
                      <a:pt x="906" y="773"/>
                    </a:lnTo>
                    <a:lnTo>
                      <a:pt x="902" y="780"/>
                    </a:lnTo>
                    <a:lnTo>
                      <a:pt x="897" y="788"/>
                    </a:lnTo>
                    <a:lnTo>
                      <a:pt x="893" y="795"/>
                    </a:lnTo>
                    <a:lnTo>
                      <a:pt x="888" y="802"/>
                    </a:lnTo>
                    <a:lnTo>
                      <a:pt x="883" y="809"/>
                    </a:lnTo>
                    <a:lnTo>
                      <a:pt x="877" y="816"/>
                    </a:lnTo>
                    <a:lnTo>
                      <a:pt x="872" y="823"/>
                    </a:lnTo>
                    <a:lnTo>
                      <a:pt x="866" y="830"/>
                    </a:lnTo>
                    <a:lnTo>
                      <a:pt x="861" y="836"/>
                    </a:lnTo>
                    <a:lnTo>
                      <a:pt x="855" y="843"/>
                    </a:lnTo>
                    <a:lnTo>
                      <a:pt x="849" y="848"/>
                    </a:lnTo>
                    <a:lnTo>
                      <a:pt x="841" y="856"/>
                    </a:lnTo>
                    <a:lnTo>
                      <a:pt x="832" y="864"/>
                    </a:lnTo>
                    <a:lnTo>
                      <a:pt x="823" y="872"/>
                    </a:lnTo>
                    <a:lnTo>
                      <a:pt x="814" y="879"/>
                    </a:lnTo>
                    <a:lnTo>
                      <a:pt x="805" y="886"/>
                    </a:lnTo>
                    <a:lnTo>
                      <a:pt x="796" y="892"/>
                    </a:lnTo>
                    <a:lnTo>
                      <a:pt x="786" y="899"/>
                    </a:lnTo>
                    <a:lnTo>
                      <a:pt x="777" y="904"/>
                    </a:lnTo>
                    <a:lnTo>
                      <a:pt x="766" y="910"/>
                    </a:lnTo>
                    <a:lnTo>
                      <a:pt x="756" y="916"/>
                    </a:lnTo>
                    <a:lnTo>
                      <a:pt x="745" y="921"/>
                    </a:lnTo>
                    <a:lnTo>
                      <a:pt x="735" y="925"/>
                    </a:lnTo>
                    <a:lnTo>
                      <a:pt x="725" y="930"/>
                    </a:lnTo>
                    <a:lnTo>
                      <a:pt x="713" y="934"/>
                    </a:lnTo>
                    <a:lnTo>
                      <a:pt x="702" y="938"/>
                    </a:lnTo>
                    <a:lnTo>
                      <a:pt x="691" y="941"/>
                    </a:lnTo>
                    <a:lnTo>
                      <a:pt x="699" y="952"/>
                    </a:lnTo>
                    <a:lnTo>
                      <a:pt x="710" y="949"/>
                    </a:lnTo>
                    <a:lnTo>
                      <a:pt x="721" y="945"/>
                    </a:lnTo>
                    <a:lnTo>
                      <a:pt x="733" y="941"/>
                    </a:lnTo>
                    <a:lnTo>
                      <a:pt x="743" y="936"/>
                    </a:lnTo>
                    <a:lnTo>
                      <a:pt x="754" y="932"/>
                    </a:lnTo>
                    <a:lnTo>
                      <a:pt x="765" y="927"/>
                    </a:lnTo>
                    <a:lnTo>
                      <a:pt x="775" y="921"/>
                    </a:lnTo>
                    <a:lnTo>
                      <a:pt x="785" y="915"/>
                    </a:lnTo>
                    <a:lnTo>
                      <a:pt x="795" y="909"/>
                    </a:lnTo>
                    <a:lnTo>
                      <a:pt x="805" y="903"/>
                    </a:lnTo>
                    <a:lnTo>
                      <a:pt x="814" y="896"/>
                    </a:lnTo>
                    <a:lnTo>
                      <a:pt x="823" y="888"/>
                    </a:lnTo>
                    <a:lnTo>
                      <a:pt x="833" y="881"/>
                    </a:lnTo>
                    <a:lnTo>
                      <a:pt x="841" y="874"/>
                    </a:lnTo>
                    <a:lnTo>
                      <a:pt x="850" y="866"/>
                    </a:lnTo>
                    <a:lnTo>
                      <a:pt x="858" y="858"/>
                    </a:lnTo>
                    <a:lnTo>
                      <a:pt x="865" y="852"/>
                    </a:lnTo>
                    <a:lnTo>
                      <a:pt x="871" y="845"/>
                    </a:lnTo>
                    <a:lnTo>
                      <a:pt x="877" y="838"/>
                    </a:lnTo>
                    <a:lnTo>
                      <a:pt x="882" y="832"/>
                    </a:lnTo>
                    <a:lnTo>
                      <a:pt x="888" y="824"/>
                    </a:lnTo>
                    <a:lnTo>
                      <a:pt x="893" y="817"/>
                    </a:lnTo>
                    <a:lnTo>
                      <a:pt x="898" y="810"/>
                    </a:lnTo>
                    <a:lnTo>
                      <a:pt x="904" y="803"/>
                    </a:lnTo>
                    <a:lnTo>
                      <a:pt x="909" y="795"/>
                    </a:lnTo>
                    <a:lnTo>
                      <a:pt x="913" y="788"/>
                    </a:lnTo>
                    <a:lnTo>
                      <a:pt x="918" y="780"/>
                    </a:lnTo>
                    <a:lnTo>
                      <a:pt x="923" y="772"/>
                    </a:lnTo>
                    <a:lnTo>
                      <a:pt x="927" y="764"/>
                    </a:lnTo>
                    <a:lnTo>
                      <a:pt x="931" y="756"/>
                    </a:lnTo>
                    <a:lnTo>
                      <a:pt x="935" y="748"/>
                    </a:lnTo>
                    <a:lnTo>
                      <a:pt x="938" y="739"/>
                    </a:lnTo>
                    <a:lnTo>
                      <a:pt x="941" y="731"/>
                    </a:lnTo>
                    <a:lnTo>
                      <a:pt x="945" y="722"/>
                    </a:lnTo>
                    <a:lnTo>
                      <a:pt x="948" y="713"/>
                    </a:lnTo>
                    <a:lnTo>
                      <a:pt x="951" y="704"/>
                    </a:lnTo>
                    <a:lnTo>
                      <a:pt x="953" y="696"/>
                    </a:lnTo>
                    <a:lnTo>
                      <a:pt x="956" y="687"/>
                    </a:lnTo>
                    <a:lnTo>
                      <a:pt x="958" y="678"/>
                    </a:lnTo>
                    <a:lnTo>
                      <a:pt x="960" y="669"/>
                    </a:lnTo>
                    <a:lnTo>
                      <a:pt x="961" y="660"/>
                    </a:lnTo>
                    <a:lnTo>
                      <a:pt x="964" y="650"/>
                    </a:lnTo>
                    <a:lnTo>
                      <a:pt x="965" y="641"/>
                    </a:lnTo>
                    <a:lnTo>
                      <a:pt x="965" y="632"/>
                    </a:lnTo>
                    <a:lnTo>
                      <a:pt x="967" y="622"/>
                    </a:lnTo>
                    <a:lnTo>
                      <a:pt x="967" y="612"/>
                    </a:lnTo>
                    <a:lnTo>
                      <a:pt x="968" y="603"/>
                    </a:lnTo>
                    <a:lnTo>
                      <a:pt x="968" y="593"/>
                    </a:lnTo>
                    <a:lnTo>
                      <a:pt x="968" y="593"/>
                    </a:lnTo>
                    <a:lnTo>
                      <a:pt x="968" y="593"/>
                    </a:lnTo>
                    <a:lnTo>
                      <a:pt x="968" y="593"/>
                    </a:lnTo>
                    <a:lnTo>
                      <a:pt x="968" y="593"/>
                    </a:lnTo>
                    <a:lnTo>
                      <a:pt x="968" y="584"/>
                    </a:lnTo>
                    <a:lnTo>
                      <a:pt x="967" y="574"/>
                    </a:lnTo>
                    <a:lnTo>
                      <a:pt x="967" y="564"/>
                    </a:lnTo>
                    <a:lnTo>
                      <a:pt x="965" y="555"/>
                    </a:lnTo>
                    <a:lnTo>
                      <a:pt x="965" y="546"/>
                    </a:lnTo>
                    <a:lnTo>
                      <a:pt x="964" y="536"/>
                    </a:lnTo>
                    <a:lnTo>
                      <a:pt x="961" y="527"/>
                    </a:lnTo>
                    <a:lnTo>
                      <a:pt x="960" y="518"/>
                    </a:lnTo>
                    <a:lnTo>
                      <a:pt x="958" y="509"/>
                    </a:lnTo>
                    <a:lnTo>
                      <a:pt x="956" y="500"/>
                    </a:lnTo>
                    <a:lnTo>
                      <a:pt x="953" y="491"/>
                    </a:lnTo>
                    <a:lnTo>
                      <a:pt x="951" y="482"/>
                    </a:lnTo>
                    <a:lnTo>
                      <a:pt x="948" y="473"/>
                    </a:lnTo>
                    <a:lnTo>
                      <a:pt x="945" y="464"/>
                    </a:lnTo>
                    <a:lnTo>
                      <a:pt x="941" y="456"/>
                    </a:lnTo>
                    <a:lnTo>
                      <a:pt x="938" y="448"/>
                    </a:lnTo>
                    <a:lnTo>
                      <a:pt x="935" y="439"/>
                    </a:lnTo>
                    <a:lnTo>
                      <a:pt x="931" y="431"/>
                    </a:lnTo>
                    <a:lnTo>
                      <a:pt x="927" y="423"/>
                    </a:lnTo>
                    <a:lnTo>
                      <a:pt x="923" y="415"/>
                    </a:lnTo>
                    <a:lnTo>
                      <a:pt x="918" y="407"/>
                    </a:lnTo>
                    <a:lnTo>
                      <a:pt x="913" y="399"/>
                    </a:lnTo>
                    <a:lnTo>
                      <a:pt x="909" y="391"/>
                    </a:lnTo>
                    <a:lnTo>
                      <a:pt x="904" y="383"/>
                    </a:lnTo>
                    <a:lnTo>
                      <a:pt x="898" y="376"/>
                    </a:lnTo>
                    <a:lnTo>
                      <a:pt x="893" y="369"/>
                    </a:lnTo>
                    <a:lnTo>
                      <a:pt x="888" y="362"/>
                    </a:lnTo>
                    <a:lnTo>
                      <a:pt x="882" y="355"/>
                    </a:lnTo>
                    <a:lnTo>
                      <a:pt x="877" y="348"/>
                    </a:lnTo>
                    <a:lnTo>
                      <a:pt x="871" y="342"/>
                    </a:lnTo>
                    <a:lnTo>
                      <a:pt x="865" y="335"/>
                    </a:lnTo>
                    <a:lnTo>
                      <a:pt x="858" y="328"/>
                    </a:lnTo>
                    <a:lnTo>
                      <a:pt x="852" y="322"/>
                    </a:lnTo>
                    <a:lnTo>
                      <a:pt x="845" y="316"/>
                    </a:lnTo>
                    <a:lnTo>
                      <a:pt x="838" y="310"/>
                    </a:lnTo>
                    <a:lnTo>
                      <a:pt x="832" y="304"/>
                    </a:lnTo>
                    <a:lnTo>
                      <a:pt x="825" y="299"/>
                    </a:lnTo>
                    <a:lnTo>
                      <a:pt x="817" y="293"/>
                    </a:lnTo>
                    <a:lnTo>
                      <a:pt x="810" y="288"/>
                    </a:lnTo>
                    <a:lnTo>
                      <a:pt x="803" y="283"/>
                    </a:lnTo>
                    <a:lnTo>
                      <a:pt x="795" y="278"/>
                    </a:lnTo>
                    <a:lnTo>
                      <a:pt x="787" y="273"/>
                    </a:lnTo>
                    <a:lnTo>
                      <a:pt x="780" y="268"/>
                    </a:lnTo>
                    <a:lnTo>
                      <a:pt x="772" y="264"/>
                    </a:lnTo>
                    <a:lnTo>
                      <a:pt x="764" y="259"/>
                    </a:lnTo>
                    <a:lnTo>
                      <a:pt x="756" y="255"/>
                    </a:lnTo>
                    <a:lnTo>
                      <a:pt x="748" y="251"/>
                    </a:lnTo>
                    <a:lnTo>
                      <a:pt x="739" y="248"/>
                    </a:lnTo>
                    <a:lnTo>
                      <a:pt x="731" y="245"/>
                    </a:lnTo>
                    <a:lnTo>
                      <a:pt x="722" y="242"/>
                    </a:lnTo>
                    <a:lnTo>
                      <a:pt x="713" y="239"/>
                    </a:lnTo>
                    <a:lnTo>
                      <a:pt x="705" y="235"/>
                    </a:lnTo>
                    <a:lnTo>
                      <a:pt x="696" y="233"/>
                    </a:lnTo>
                    <a:lnTo>
                      <a:pt x="687" y="231"/>
                    </a:lnTo>
                    <a:lnTo>
                      <a:pt x="678" y="228"/>
                    </a:lnTo>
                    <a:lnTo>
                      <a:pt x="669" y="227"/>
                    </a:lnTo>
                    <a:lnTo>
                      <a:pt x="660" y="225"/>
                    </a:lnTo>
                    <a:lnTo>
                      <a:pt x="650" y="223"/>
                    </a:lnTo>
                    <a:lnTo>
                      <a:pt x="641" y="222"/>
                    </a:lnTo>
                    <a:lnTo>
                      <a:pt x="632" y="221"/>
                    </a:lnTo>
                    <a:lnTo>
                      <a:pt x="622" y="220"/>
                    </a:lnTo>
                    <a:lnTo>
                      <a:pt x="613" y="219"/>
                    </a:lnTo>
                    <a:lnTo>
                      <a:pt x="603" y="219"/>
                    </a:lnTo>
                    <a:lnTo>
                      <a:pt x="593" y="219"/>
                    </a:lnTo>
                    <a:lnTo>
                      <a:pt x="593" y="219"/>
                    </a:lnTo>
                    <a:lnTo>
                      <a:pt x="593" y="219"/>
                    </a:lnTo>
                    <a:lnTo>
                      <a:pt x="593" y="219"/>
                    </a:lnTo>
                    <a:close/>
                    <a:moveTo>
                      <a:pt x="593" y="14"/>
                    </a:moveTo>
                    <a:lnTo>
                      <a:pt x="593" y="14"/>
                    </a:lnTo>
                    <a:lnTo>
                      <a:pt x="593" y="14"/>
                    </a:lnTo>
                    <a:lnTo>
                      <a:pt x="593" y="14"/>
                    </a:lnTo>
                    <a:lnTo>
                      <a:pt x="593" y="14"/>
                    </a:lnTo>
                    <a:lnTo>
                      <a:pt x="578" y="14"/>
                    </a:lnTo>
                    <a:lnTo>
                      <a:pt x="564" y="15"/>
                    </a:lnTo>
                    <a:lnTo>
                      <a:pt x="548" y="15"/>
                    </a:lnTo>
                    <a:lnTo>
                      <a:pt x="534" y="16"/>
                    </a:lnTo>
                    <a:lnTo>
                      <a:pt x="520" y="19"/>
                    </a:lnTo>
                    <a:lnTo>
                      <a:pt x="505" y="20"/>
                    </a:lnTo>
                    <a:lnTo>
                      <a:pt x="491" y="23"/>
                    </a:lnTo>
                    <a:lnTo>
                      <a:pt x="476" y="26"/>
                    </a:lnTo>
                    <a:lnTo>
                      <a:pt x="463" y="28"/>
                    </a:lnTo>
                    <a:lnTo>
                      <a:pt x="448" y="32"/>
                    </a:lnTo>
                    <a:lnTo>
                      <a:pt x="435" y="35"/>
                    </a:lnTo>
                    <a:lnTo>
                      <a:pt x="421" y="40"/>
                    </a:lnTo>
                    <a:lnTo>
                      <a:pt x="408" y="44"/>
                    </a:lnTo>
                    <a:lnTo>
                      <a:pt x="394" y="49"/>
                    </a:lnTo>
                    <a:lnTo>
                      <a:pt x="381" y="54"/>
                    </a:lnTo>
                    <a:lnTo>
                      <a:pt x="368" y="59"/>
                    </a:lnTo>
                    <a:lnTo>
                      <a:pt x="355" y="65"/>
                    </a:lnTo>
                    <a:lnTo>
                      <a:pt x="342" y="71"/>
                    </a:lnTo>
                    <a:lnTo>
                      <a:pt x="329" y="77"/>
                    </a:lnTo>
                    <a:lnTo>
                      <a:pt x="317" y="83"/>
                    </a:lnTo>
                    <a:lnTo>
                      <a:pt x="305" y="91"/>
                    </a:lnTo>
                    <a:lnTo>
                      <a:pt x="292" y="98"/>
                    </a:lnTo>
                    <a:lnTo>
                      <a:pt x="281" y="105"/>
                    </a:lnTo>
                    <a:lnTo>
                      <a:pt x="269" y="113"/>
                    </a:lnTo>
                    <a:lnTo>
                      <a:pt x="258" y="120"/>
                    </a:lnTo>
                    <a:lnTo>
                      <a:pt x="247" y="129"/>
                    </a:lnTo>
                    <a:lnTo>
                      <a:pt x="236" y="137"/>
                    </a:lnTo>
                    <a:lnTo>
                      <a:pt x="224" y="146"/>
                    </a:lnTo>
                    <a:lnTo>
                      <a:pt x="214" y="155"/>
                    </a:lnTo>
                    <a:lnTo>
                      <a:pt x="203" y="164"/>
                    </a:lnTo>
                    <a:lnTo>
                      <a:pt x="193" y="174"/>
                    </a:lnTo>
                    <a:lnTo>
                      <a:pt x="183" y="183"/>
                    </a:lnTo>
                    <a:lnTo>
                      <a:pt x="174" y="194"/>
                    </a:lnTo>
                    <a:lnTo>
                      <a:pt x="164" y="203"/>
                    </a:lnTo>
                    <a:lnTo>
                      <a:pt x="155" y="214"/>
                    </a:lnTo>
                    <a:lnTo>
                      <a:pt x="146" y="224"/>
                    </a:lnTo>
                    <a:lnTo>
                      <a:pt x="137" y="235"/>
                    </a:lnTo>
                    <a:lnTo>
                      <a:pt x="129" y="247"/>
                    </a:lnTo>
                    <a:lnTo>
                      <a:pt x="120" y="258"/>
                    </a:lnTo>
                    <a:lnTo>
                      <a:pt x="112" y="269"/>
                    </a:lnTo>
                    <a:lnTo>
                      <a:pt x="105" y="281"/>
                    </a:lnTo>
                    <a:lnTo>
                      <a:pt x="98" y="292"/>
                    </a:lnTo>
                    <a:lnTo>
                      <a:pt x="91" y="305"/>
                    </a:lnTo>
                    <a:lnTo>
                      <a:pt x="83" y="317"/>
                    </a:lnTo>
                    <a:lnTo>
                      <a:pt x="77" y="330"/>
                    </a:lnTo>
                    <a:lnTo>
                      <a:pt x="71" y="342"/>
                    </a:lnTo>
                    <a:lnTo>
                      <a:pt x="65" y="355"/>
                    </a:lnTo>
                    <a:lnTo>
                      <a:pt x="59" y="367"/>
                    </a:lnTo>
                    <a:lnTo>
                      <a:pt x="54" y="381"/>
                    </a:lnTo>
                    <a:lnTo>
                      <a:pt x="49" y="394"/>
                    </a:lnTo>
                    <a:lnTo>
                      <a:pt x="44" y="408"/>
                    </a:lnTo>
                    <a:lnTo>
                      <a:pt x="39" y="421"/>
                    </a:lnTo>
                    <a:lnTo>
                      <a:pt x="35" y="435"/>
                    </a:lnTo>
                    <a:lnTo>
                      <a:pt x="32" y="448"/>
                    </a:lnTo>
                    <a:lnTo>
                      <a:pt x="28" y="463"/>
                    </a:lnTo>
                    <a:lnTo>
                      <a:pt x="25" y="476"/>
                    </a:lnTo>
                    <a:lnTo>
                      <a:pt x="23" y="491"/>
                    </a:lnTo>
                    <a:lnTo>
                      <a:pt x="20" y="505"/>
                    </a:lnTo>
                    <a:lnTo>
                      <a:pt x="18" y="520"/>
                    </a:lnTo>
                    <a:lnTo>
                      <a:pt x="16" y="534"/>
                    </a:lnTo>
                    <a:lnTo>
                      <a:pt x="15" y="548"/>
                    </a:lnTo>
                    <a:lnTo>
                      <a:pt x="15" y="564"/>
                    </a:lnTo>
                    <a:lnTo>
                      <a:pt x="14" y="578"/>
                    </a:lnTo>
                    <a:lnTo>
                      <a:pt x="14" y="593"/>
                    </a:lnTo>
                    <a:lnTo>
                      <a:pt x="14" y="593"/>
                    </a:lnTo>
                    <a:lnTo>
                      <a:pt x="14" y="593"/>
                    </a:lnTo>
                    <a:lnTo>
                      <a:pt x="14" y="593"/>
                    </a:lnTo>
                    <a:lnTo>
                      <a:pt x="14" y="593"/>
                    </a:lnTo>
                    <a:lnTo>
                      <a:pt x="14" y="608"/>
                    </a:lnTo>
                    <a:lnTo>
                      <a:pt x="15" y="623"/>
                    </a:lnTo>
                    <a:lnTo>
                      <a:pt x="15" y="638"/>
                    </a:lnTo>
                    <a:lnTo>
                      <a:pt x="16" y="652"/>
                    </a:lnTo>
                    <a:lnTo>
                      <a:pt x="18" y="667"/>
                    </a:lnTo>
                    <a:lnTo>
                      <a:pt x="20" y="682"/>
                    </a:lnTo>
                    <a:lnTo>
                      <a:pt x="23" y="696"/>
                    </a:lnTo>
                    <a:lnTo>
                      <a:pt x="25" y="710"/>
                    </a:lnTo>
                    <a:lnTo>
                      <a:pt x="28" y="724"/>
                    </a:lnTo>
                    <a:lnTo>
                      <a:pt x="32" y="738"/>
                    </a:lnTo>
                    <a:lnTo>
                      <a:pt x="35" y="752"/>
                    </a:lnTo>
                    <a:lnTo>
                      <a:pt x="40" y="765"/>
                    </a:lnTo>
                    <a:lnTo>
                      <a:pt x="44" y="779"/>
                    </a:lnTo>
                    <a:lnTo>
                      <a:pt x="49" y="792"/>
                    </a:lnTo>
                    <a:lnTo>
                      <a:pt x="54" y="806"/>
                    </a:lnTo>
                    <a:lnTo>
                      <a:pt x="59" y="819"/>
                    </a:lnTo>
                    <a:lnTo>
                      <a:pt x="65" y="832"/>
                    </a:lnTo>
                    <a:lnTo>
                      <a:pt x="71" y="844"/>
                    </a:lnTo>
                    <a:lnTo>
                      <a:pt x="77" y="857"/>
                    </a:lnTo>
                    <a:lnTo>
                      <a:pt x="83" y="869"/>
                    </a:lnTo>
                    <a:lnTo>
                      <a:pt x="91" y="882"/>
                    </a:lnTo>
                    <a:lnTo>
                      <a:pt x="98" y="894"/>
                    </a:lnTo>
                    <a:lnTo>
                      <a:pt x="105" y="906"/>
                    </a:lnTo>
                    <a:lnTo>
                      <a:pt x="112" y="917"/>
                    </a:lnTo>
                    <a:lnTo>
                      <a:pt x="120" y="928"/>
                    </a:lnTo>
                    <a:lnTo>
                      <a:pt x="129" y="940"/>
                    </a:lnTo>
                    <a:lnTo>
                      <a:pt x="137" y="951"/>
                    </a:lnTo>
                    <a:lnTo>
                      <a:pt x="146" y="962"/>
                    </a:lnTo>
                    <a:lnTo>
                      <a:pt x="155" y="972"/>
                    </a:lnTo>
                    <a:lnTo>
                      <a:pt x="164" y="983"/>
                    </a:lnTo>
                    <a:lnTo>
                      <a:pt x="174" y="993"/>
                    </a:lnTo>
                    <a:lnTo>
                      <a:pt x="183" y="1003"/>
                    </a:lnTo>
                    <a:lnTo>
                      <a:pt x="193" y="1012"/>
                    </a:lnTo>
                    <a:lnTo>
                      <a:pt x="203" y="1022"/>
                    </a:lnTo>
                    <a:lnTo>
                      <a:pt x="214" y="1032"/>
                    </a:lnTo>
                    <a:lnTo>
                      <a:pt x="224" y="1040"/>
                    </a:lnTo>
                    <a:lnTo>
                      <a:pt x="236" y="1049"/>
                    </a:lnTo>
                    <a:lnTo>
                      <a:pt x="247" y="1058"/>
                    </a:lnTo>
                    <a:lnTo>
                      <a:pt x="258" y="1066"/>
                    </a:lnTo>
                    <a:lnTo>
                      <a:pt x="269" y="1074"/>
                    </a:lnTo>
                    <a:lnTo>
                      <a:pt x="281" y="1081"/>
                    </a:lnTo>
                    <a:lnTo>
                      <a:pt x="292" y="1089"/>
                    </a:lnTo>
                    <a:lnTo>
                      <a:pt x="305" y="1096"/>
                    </a:lnTo>
                    <a:lnTo>
                      <a:pt x="317" y="1103"/>
                    </a:lnTo>
                    <a:lnTo>
                      <a:pt x="329" y="1109"/>
                    </a:lnTo>
                    <a:lnTo>
                      <a:pt x="342" y="1116"/>
                    </a:lnTo>
                    <a:lnTo>
                      <a:pt x="355" y="1121"/>
                    </a:lnTo>
                    <a:lnTo>
                      <a:pt x="368" y="1127"/>
                    </a:lnTo>
                    <a:lnTo>
                      <a:pt x="381" y="1133"/>
                    </a:lnTo>
                    <a:lnTo>
                      <a:pt x="394" y="1138"/>
                    </a:lnTo>
                    <a:lnTo>
                      <a:pt x="408" y="1142"/>
                    </a:lnTo>
                    <a:lnTo>
                      <a:pt x="421" y="1147"/>
                    </a:lnTo>
                    <a:lnTo>
                      <a:pt x="435" y="1151"/>
                    </a:lnTo>
                    <a:lnTo>
                      <a:pt x="448" y="1155"/>
                    </a:lnTo>
                    <a:lnTo>
                      <a:pt x="463" y="1158"/>
                    </a:lnTo>
                    <a:lnTo>
                      <a:pt x="476" y="1161"/>
                    </a:lnTo>
                    <a:lnTo>
                      <a:pt x="491" y="1164"/>
                    </a:lnTo>
                    <a:lnTo>
                      <a:pt x="505" y="1166"/>
                    </a:lnTo>
                    <a:lnTo>
                      <a:pt x="520" y="1169"/>
                    </a:lnTo>
                    <a:lnTo>
                      <a:pt x="534" y="1170"/>
                    </a:lnTo>
                    <a:lnTo>
                      <a:pt x="548" y="1171"/>
                    </a:lnTo>
                    <a:lnTo>
                      <a:pt x="564" y="1172"/>
                    </a:lnTo>
                    <a:lnTo>
                      <a:pt x="578" y="1173"/>
                    </a:lnTo>
                    <a:lnTo>
                      <a:pt x="593" y="1173"/>
                    </a:lnTo>
                    <a:lnTo>
                      <a:pt x="593" y="1173"/>
                    </a:lnTo>
                    <a:lnTo>
                      <a:pt x="593" y="1173"/>
                    </a:lnTo>
                    <a:lnTo>
                      <a:pt x="593" y="1173"/>
                    </a:lnTo>
                    <a:lnTo>
                      <a:pt x="593" y="1173"/>
                    </a:lnTo>
                    <a:lnTo>
                      <a:pt x="609" y="1173"/>
                    </a:lnTo>
                    <a:lnTo>
                      <a:pt x="623" y="1172"/>
                    </a:lnTo>
                    <a:lnTo>
                      <a:pt x="638" y="1171"/>
                    </a:lnTo>
                    <a:lnTo>
                      <a:pt x="653" y="1170"/>
                    </a:lnTo>
                    <a:lnTo>
                      <a:pt x="667" y="1169"/>
                    </a:lnTo>
                    <a:lnTo>
                      <a:pt x="681" y="1166"/>
                    </a:lnTo>
                    <a:lnTo>
                      <a:pt x="696" y="1164"/>
                    </a:lnTo>
                    <a:lnTo>
                      <a:pt x="710" y="1161"/>
                    </a:lnTo>
                    <a:lnTo>
                      <a:pt x="725" y="1158"/>
                    </a:lnTo>
                    <a:lnTo>
                      <a:pt x="738" y="1155"/>
                    </a:lnTo>
                    <a:lnTo>
                      <a:pt x="752" y="1151"/>
                    </a:lnTo>
                    <a:lnTo>
                      <a:pt x="765" y="1147"/>
                    </a:lnTo>
                    <a:lnTo>
                      <a:pt x="779" y="1142"/>
                    </a:lnTo>
                    <a:lnTo>
                      <a:pt x="793" y="1138"/>
                    </a:lnTo>
                    <a:lnTo>
                      <a:pt x="806" y="1133"/>
                    </a:lnTo>
                    <a:lnTo>
                      <a:pt x="819" y="1127"/>
                    </a:lnTo>
                    <a:lnTo>
                      <a:pt x="832" y="1121"/>
                    </a:lnTo>
                    <a:lnTo>
                      <a:pt x="845" y="1116"/>
                    </a:lnTo>
                    <a:lnTo>
                      <a:pt x="857" y="1109"/>
                    </a:lnTo>
                    <a:lnTo>
                      <a:pt x="869" y="1103"/>
                    </a:lnTo>
                    <a:lnTo>
                      <a:pt x="882" y="1096"/>
                    </a:lnTo>
                    <a:lnTo>
                      <a:pt x="893" y="1089"/>
                    </a:lnTo>
                    <a:lnTo>
                      <a:pt x="905" y="1081"/>
                    </a:lnTo>
                    <a:lnTo>
                      <a:pt x="917" y="1074"/>
                    </a:lnTo>
                    <a:lnTo>
                      <a:pt x="929" y="1066"/>
                    </a:lnTo>
                    <a:lnTo>
                      <a:pt x="940" y="1058"/>
                    </a:lnTo>
                    <a:lnTo>
                      <a:pt x="951" y="1049"/>
                    </a:lnTo>
                    <a:lnTo>
                      <a:pt x="961" y="1040"/>
                    </a:lnTo>
                    <a:lnTo>
                      <a:pt x="973" y="1032"/>
                    </a:lnTo>
                    <a:lnTo>
                      <a:pt x="983" y="1022"/>
                    </a:lnTo>
                    <a:lnTo>
                      <a:pt x="994" y="1012"/>
                    </a:lnTo>
                    <a:lnTo>
                      <a:pt x="1003" y="1003"/>
                    </a:lnTo>
                    <a:lnTo>
                      <a:pt x="1013" y="993"/>
                    </a:lnTo>
                    <a:lnTo>
                      <a:pt x="1022" y="983"/>
                    </a:lnTo>
                    <a:lnTo>
                      <a:pt x="1032" y="972"/>
                    </a:lnTo>
                    <a:lnTo>
                      <a:pt x="1041" y="962"/>
                    </a:lnTo>
                    <a:lnTo>
                      <a:pt x="1050" y="951"/>
                    </a:lnTo>
                    <a:lnTo>
                      <a:pt x="1058" y="940"/>
                    </a:lnTo>
                    <a:lnTo>
                      <a:pt x="1066" y="928"/>
                    </a:lnTo>
                    <a:lnTo>
                      <a:pt x="1074" y="917"/>
                    </a:lnTo>
                    <a:lnTo>
                      <a:pt x="1082" y="906"/>
                    </a:lnTo>
                    <a:lnTo>
                      <a:pt x="1089" y="894"/>
                    </a:lnTo>
                    <a:lnTo>
                      <a:pt x="1096" y="882"/>
                    </a:lnTo>
                    <a:lnTo>
                      <a:pt x="1103" y="869"/>
                    </a:lnTo>
                    <a:lnTo>
                      <a:pt x="1110" y="857"/>
                    </a:lnTo>
                    <a:lnTo>
                      <a:pt x="1116" y="844"/>
                    </a:lnTo>
                    <a:lnTo>
                      <a:pt x="1122" y="832"/>
                    </a:lnTo>
                    <a:lnTo>
                      <a:pt x="1127" y="819"/>
                    </a:lnTo>
                    <a:lnTo>
                      <a:pt x="1133" y="806"/>
                    </a:lnTo>
                    <a:lnTo>
                      <a:pt x="1138" y="792"/>
                    </a:lnTo>
                    <a:lnTo>
                      <a:pt x="1142" y="779"/>
                    </a:lnTo>
                    <a:lnTo>
                      <a:pt x="1147" y="765"/>
                    </a:lnTo>
                    <a:lnTo>
                      <a:pt x="1151" y="752"/>
                    </a:lnTo>
                    <a:lnTo>
                      <a:pt x="1154" y="738"/>
                    </a:lnTo>
                    <a:lnTo>
                      <a:pt x="1158" y="724"/>
                    </a:lnTo>
                    <a:lnTo>
                      <a:pt x="1162" y="710"/>
                    </a:lnTo>
                    <a:lnTo>
                      <a:pt x="1164" y="696"/>
                    </a:lnTo>
                    <a:lnTo>
                      <a:pt x="1166" y="682"/>
                    </a:lnTo>
                    <a:lnTo>
                      <a:pt x="1168" y="667"/>
                    </a:lnTo>
                    <a:lnTo>
                      <a:pt x="1170" y="652"/>
                    </a:lnTo>
                    <a:lnTo>
                      <a:pt x="1171" y="638"/>
                    </a:lnTo>
                    <a:lnTo>
                      <a:pt x="1172" y="623"/>
                    </a:lnTo>
                    <a:lnTo>
                      <a:pt x="1173" y="608"/>
                    </a:lnTo>
                    <a:lnTo>
                      <a:pt x="1173" y="593"/>
                    </a:lnTo>
                    <a:lnTo>
                      <a:pt x="1173" y="593"/>
                    </a:lnTo>
                    <a:lnTo>
                      <a:pt x="1173" y="593"/>
                    </a:lnTo>
                    <a:lnTo>
                      <a:pt x="1173" y="593"/>
                    </a:lnTo>
                    <a:lnTo>
                      <a:pt x="1173" y="593"/>
                    </a:lnTo>
                    <a:lnTo>
                      <a:pt x="1173" y="578"/>
                    </a:lnTo>
                    <a:lnTo>
                      <a:pt x="1172" y="564"/>
                    </a:lnTo>
                    <a:lnTo>
                      <a:pt x="1171" y="548"/>
                    </a:lnTo>
                    <a:lnTo>
                      <a:pt x="1170" y="534"/>
                    </a:lnTo>
                    <a:lnTo>
                      <a:pt x="1168" y="520"/>
                    </a:lnTo>
                    <a:lnTo>
                      <a:pt x="1166" y="505"/>
                    </a:lnTo>
                    <a:lnTo>
                      <a:pt x="1164" y="491"/>
                    </a:lnTo>
                    <a:lnTo>
                      <a:pt x="1162" y="476"/>
                    </a:lnTo>
                    <a:lnTo>
                      <a:pt x="1158" y="463"/>
                    </a:lnTo>
                    <a:lnTo>
                      <a:pt x="1154" y="448"/>
                    </a:lnTo>
                    <a:lnTo>
                      <a:pt x="1151" y="435"/>
                    </a:lnTo>
                    <a:lnTo>
                      <a:pt x="1147" y="421"/>
                    </a:lnTo>
                    <a:lnTo>
                      <a:pt x="1142" y="408"/>
                    </a:lnTo>
                    <a:lnTo>
                      <a:pt x="1138" y="394"/>
                    </a:lnTo>
                    <a:lnTo>
                      <a:pt x="1133" y="381"/>
                    </a:lnTo>
                    <a:lnTo>
                      <a:pt x="1127" y="367"/>
                    </a:lnTo>
                    <a:lnTo>
                      <a:pt x="1122" y="355"/>
                    </a:lnTo>
                    <a:lnTo>
                      <a:pt x="1116" y="342"/>
                    </a:lnTo>
                    <a:lnTo>
                      <a:pt x="1110" y="330"/>
                    </a:lnTo>
                    <a:lnTo>
                      <a:pt x="1103" y="317"/>
                    </a:lnTo>
                    <a:lnTo>
                      <a:pt x="1096" y="305"/>
                    </a:lnTo>
                    <a:lnTo>
                      <a:pt x="1089" y="292"/>
                    </a:lnTo>
                    <a:lnTo>
                      <a:pt x="1082" y="281"/>
                    </a:lnTo>
                    <a:lnTo>
                      <a:pt x="1074" y="269"/>
                    </a:lnTo>
                    <a:lnTo>
                      <a:pt x="1066" y="258"/>
                    </a:lnTo>
                    <a:lnTo>
                      <a:pt x="1058" y="247"/>
                    </a:lnTo>
                    <a:lnTo>
                      <a:pt x="1050" y="235"/>
                    </a:lnTo>
                    <a:lnTo>
                      <a:pt x="1041" y="224"/>
                    </a:lnTo>
                    <a:lnTo>
                      <a:pt x="1032" y="214"/>
                    </a:lnTo>
                    <a:lnTo>
                      <a:pt x="1022" y="203"/>
                    </a:lnTo>
                    <a:lnTo>
                      <a:pt x="1013" y="194"/>
                    </a:lnTo>
                    <a:lnTo>
                      <a:pt x="1003" y="183"/>
                    </a:lnTo>
                    <a:lnTo>
                      <a:pt x="994" y="174"/>
                    </a:lnTo>
                    <a:lnTo>
                      <a:pt x="983" y="164"/>
                    </a:lnTo>
                    <a:lnTo>
                      <a:pt x="973" y="155"/>
                    </a:lnTo>
                    <a:lnTo>
                      <a:pt x="961" y="146"/>
                    </a:lnTo>
                    <a:lnTo>
                      <a:pt x="951" y="137"/>
                    </a:lnTo>
                    <a:lnTo>
                      <a:pt x="940" y="129"/>
                    </a:lnTo>
                    <a:lnTo>
                      <a:pt x="929" y="120"/>
                    </a:lnTo>
                    <a:lnTo>
                      <a:pt x="917" y="113"/>
                    </a:lnTo>
                    <a:lnTo>
                      <a:pt x="905" y="105"/>
                    </a:lnTo>
                    <a:lnTo>
                      <a:pt x="893" y="98"/>
                    </a:lnTo>
                    <a:lnTo>
                      <a:pt x="882" y="91"/>
                    </a:lnTo>
                    <a:lnTo>
                      <a:pt x="869" y="83"/>
                    </a:lnTo>
                    <a:lnTo>
                      <a:pt x="857" y="77"/>
                    </a:lnTo>
                    <a:lnTo>
                      <a:pt x="845" y="71"/>
                    </a:lnTo>
                    <a:lnTo>
                      <a:pt x="832" y="65"/>
                    </a:lnTo>
                    <a:lnTo>
                      <a:pt x="819" y="59"/>
                    </a:lnTo>
                    <a:lnTo>
                      <a:pt x="806" y="54"/>
                    </a:lnTo>
                    <a:lnTo>
                      <a:pt x="793" y="49"/>
                    </a:lnTo>
                    <a:lnTo>
                      <a:pt x="779" y="44"/>
                    </a:lnTo>
                    <a:lnTo>
                      <a:pt x="765" y="40"/>
                    </a:lnTo>
                    <a:lnTo>
                      <a:pt x="752" y="35"/>
                    </a:lnTo>
                    <a:lnTo>
                      <a:pt x="738" y="32"/>
                    </a:lnTo>
                    <a:lnTo>
                      <a:pt x="725" y="28"/>
                    </a:lnTo>
                    <a:lnTo>
                      <a:pt x="710" y="26"/>
                    </a:lnTo>
                    <a:lnTo>
                      <a:pt x="696" y="23"/>
                    </a:lnTo>
                    <a:lnTo>
                      <a:pt x="681" y="20"/>
                    </a:lnTo>
                    <a:lnTo>
                      <a:pt x="667" y="19"/>
                    </a:lnTo>
                    <a:lnTo>
                      <a:pt x="653" y="16"/>
                    </a:lnTo>
                    <a:lnTo>
                      <a:pt x="638" y="15"/>
                    </a:lnTo>
                    <a:lnTo>
                      <a:pt x="623" y="15"/>
                    </a:lnTo>
                    <a:lnTo>
                      <a:pt x="609" y="14"/>
                    </a:lnTo>
                    <a:lnTo>
                      <a:pt x="593" y="14"/>
                    </a:lnTo>
                    <a:close/>
                  </a:path>
                </a:pathLst>
              </a:custGeom>
              <a:solidFill>
                <a:srgbClr val="1339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" name="íŝ1íḑe"/>
              <p:cNvSpPr/>
              <p:nvPr userDrawn="1"/>
            </p:nvSpPr>
            <p:spPr bwMode="auto">
              <a:xfrm>
                <a:off x="2636838" y="3000376"/>
                <a:ext cx="433388" cy="309563"/>
              </a:xfrm>
              <a:custGeom>
                <a:avLst/>
                <a:gdLst>
                  <a:gd name="T0" fmla="*/ 121 w 273"/>
                  <a:gd name="T1" fmla="*/ 190 h 195"/>
                  <a:gd name="T2" fmla="*/ 157 w 273"/>
                  <a:gd name="T3" fmla="*/ 186 h 195"/>
                  <a:gd name="T4" fmla="*/ 184 w 273"/>
                  <a:gd name="T5" fmla="*/ 151 h 195"/>
                  <a:gd name="T6" fmla="*/ 206 w 273"/>
                  <a:gd name="T7" fmla="*/ 133 h 195"/>
                  <a:gd name="T8" fmla="*/ 247 w 273"/>
                  <a:gd name="T9" fmla="*/ 119 h 195"/>
                  <a:gd name="T10" fmla="*/ 273 w 273"/>
                  <a:gd name="T11" fmla="*/ 102 h 195"/>
                  <a:gd name="T12" fmla="*/ 245 w 273"/>
                  <a:gd name="T13" fmla="*/ 71 h 195"/>
                  <a:gd name="T14" fmla="*/ 216 w 273"/>
                  <a:gd name="T15" fmla="*/ 35 h 195"/>
                  <a:gd name="T16" fmla="*/ 207 w 273"/>
                  <a:gd name="T17" fmla="*/ 1 h 195"/>
                  <a:gd name="T18" fmla="*/ 172 w 273"/>
                  <a:gd name="T19" fmla="*/ 9 h 195"/>
                  <a:gd name="T20" fmla="*/ 129 w 273"/>
                  <a:gd name="T21" fmla="*/ 24 h 195"/>
                  <a:gd name="T22" fmla="*/ 76 w 273"/>
                  <a:gd name="T23" fmla="*/ 2 h 195"/>
                  <a:gd name="T24" fmla="*/ 62 w 273"/>
                  <a:gd name="T25" fmla="*/ 6 h 195"/>
                  <a:gd name="T26" fmla="*/ 49 w 273"/>
                  <a:gd name="T27" fmla="*/ 57 h 195"/>
                  <a:gd name="T28" fmla="*/ 15 w 273"/>
                  <a:gd name="T29" fmla="*/ 89 h 195"/>
                  <a:gd name="T30" fmla="*/ 1 w 273"/>
                  <a:gd name="T31" fmla="*/ 108 h 195"/>
                  <a:gd name="T32" fmla="*/ 46 w 273"/>
                  <a:gd name="T33" fmla="*/ 132 h 195"/>
                  <a:gd name="T34" fmla="*/ 76 w 273"/>
                  <a:gd name="T35" fmla="*/ 132 h 195"/>
                  <a:gd name="T36" fmla="*/ 130 w 273"/>
                  <a:gd name="T37" fmla="*/ 100 h 195"/>
                  <a:gd name="T38" fmla="*/ 110 w 273"/>
                  <a:gd name="T39" fmla="*/ 80 h 195"/>
                  <a:gd name="T40" fmla="*/ 105 w 273"/>
                  <a:gd name="T41" fmla="*/ 85 h 195"/>
                  <a:gd name="T42" fmla="*/ 69 w 273"/>
                  <a:gd name="T43" fmla="*/ 56 h 195"/>
                  <a:gd name="T44" fmla="*/ 73 w 273"/>
                  <a:gd name="T45" fmla="*/ 13 h 195"/>
                  <a:gd name="T46" fmla="*/ 119 w 273"/>
                  <a:gd name="T47" fmla="*/ 31 h 195"/>
                  <a:gd name="T48" fmla="*/ 154 w 273"/>
                  <a:gd name="T49" fmla="*/ 31 h 195"/>
                  <a:gd name="T50" fmla="*/ 199 w 273"/>
                  <a:gd name="T51" fmla="*/ 13 h 195"/>
                  <a:gd name="T52" fmla="*/ 205 w 273"/>
                  <a:gd name="T53" fmla="*/ 56 h 195"/>
                  <a:gd name="T54" fmla="*/ 168 w 273"/>
                  <a:gd name="T55" fmla="*/ 85 h 195"/>
                  <a:gd name="T56" fmla="*/ 163 w 273"/>
                  <a:gd name="T57" fmla="*/ 80 h 195"/>
                  <a:gd name="T58" fmla="*/ 142 w 273"/>
                  <a:gd name="T59" fmla="*/ 100 h 195"/>
                  <a:gd name="T60" fmla="*/ 145 w 273"/>
                  <a:gd name="T61" fmla="*/ 54 h 195"/>
                  <a:gd name="T62" fmla="*/ 130 w 273"/>
                  <a:gd name="T63" fmla="*/ 61 h 195"/>
                  <a:gd name="T64" fmla="*/ 137 w 273"/>
                  <a:gd name="T65" fmla="*/ 45 h 195"/>
                  <a:gd name="T66" fmla="*/ 113 w 273"/>
                  <a:gd name="T67" fmla="*/ 164 h 195"/>
                  <a:gd name="T68" fmla="*/ 141 w 273"/>
                  <a:gd name="T69" fmla="*/ 173 h 195"/>
                  <a:gd name="T70" fmla="*/ 151 w 273"/>
                  <a:gd name="T71" fmla="*/ 177 h 195"/>
                  <a:gd name="T72" fmla="*/ 121 w 273"/>
                  <a:gd name="T73" fmla="*/ 150 h 195"/>
                  <a:gd name="T74" fmla="*/ 89 w 273"/>
                  <a:gd name="T75" fmla="*/ 134 h 195"/>
                  <a:gd name="T76" fmla="*/ 95 w 273"/>
                  <a:gd name="T77" fmla="*/ 108 h 195"/>
                  <a:gd name="T78" fmla="*/ 133 w 273"/>
                  <a:gd name="T79" fmla="*/ 115 h 195"/>
                  <a:gd name="T80" fmla="*/ 157 w 273"/>
                  <a:gd name="T81" fmla="*/ 105 h 195"/>
                  <a:gd name="T82" fmla="*/ 183 w 273"/>
                  <a:gd name="T83" fmla="*/ 114 h 195"/>
                  <a:gd name="T84" fmla="*/ 177 w 273"/>
                  <a:gd name="T85" fmla="*/ 142 h 195"/>
                  <a:gd name="T86" fmla="*/ 137 w 273"/>
                  <a:gd name="T87" fmla="*/ 164 h 195"/>
                  <a:gd name="T88" fmla="*/ 178 w 273"/>
                  <a:gd name="T89" fmla="*/ 63 h 195"/>
                  <a:gd name="T90" fmla="*/ 161 w 273"/>
                  <a:gd name="T91" fmla="*/ 63 h 195"/>
                  <a:gd name="T92" fmla="*/ 175 w 273"/>
                  <a:gd name="T93" fmla="*/ 96 h 195"/>
                  <a:gd name="T94" fmla="*/ 202 w 273"/>
                  <a:gd name="T95" fmla="*/ 68 h 195"/>
                  <a:gd name="T96" fmla="*/ 236 w 273"/>
                  <a:gd name="T97" fmla="*/ 76 h 195"/>
                  <a:gd name="T98" fmla="*/ 246 w 273"/>
                  <a:gd name="T99" fmla="*/ 107 h 195"/>
                  <a:gd name="T100" fmla="*/ 201 w 273"/>
                  <a:gd name="T101" fmla="*/ 120 h 195"/>
                  <a:gd name="T102" fmla="*/ 178 w 273"/>
                  <a:gd name="T103" fmla="*/ 96 h 195"/>
                  <a:gd name="T104" fmla="*/ 113 w 273"/>
                  <a:gd name="T105" fmla="*/ 62 h 195"/>
                  <a:gd name="T106" fmla="*/ 97 w 273"/>
                  <a:gd name="T107" fmla="*/ 65 h 195"/>
                  <a:gd name="T108" fmla="*/ 104 w 273"/>
                  <a:gd name="T109" fmla="*/ 51 h 195"/>
                  <a:gd name="T110" fmla="*/ 75 w 273"/>
                  <a:gd name="T111" fmla="*/ 120 h 195"/>
                  <a:gd name="T112" fmla="*/ 34 w 273"/>
                  <a:gd name="T113" fmla="*/ 110 h 195"/>
                  <a:gd name="T114" fmla="*/ 34 w 273"/>
                  <a:gd name="T115" fmla="*/ 80 h 195"/>
                  <a:gd name="T116" fmla="*/ 65 w 273"/>
                  <a:gd name="T117" fmla="*/ 67 h 195"/>
                  <a:gd name="T118" fmla="*/ 96 w 273"/>
                  <a:gd name="T119" fmla="*/ 93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73" h="195">
                    <a:moveTo>
                      <a:pt x="97" y="154"/>
                    </a:moveTo>
                    <a:lnTo>
                      <a:pt x="98" y="158"/>
                    </a:lnTo>
                    <a:lnTo>
                      <a:pt x="100" y="162"/>
                    </a:lnTo>
                    <a:lnTo>
                      <a:pt x="101" y="166"/>
                    </a:lnTo>
                    <a:lnTo>
                      <a:pt x="103" y="170"/>
                    </a:lnTo>
                    <a:lnTo>
                      <a:pt x="105" y="174"/>
                    </a:lnTo>
                    <a:lnTo>
                      <a:pt x="108" y="177"/>
                    </a:lnTo>
                    <a:lnTo>
                      <a:pt x="111" y="181"/>
                    </a:lnTo>
                    <a:lnTo>
                      <a:pt x="113" y="184"/>
                    </a:lnTo>
                    <a:lnTo>
                      <a:pt x="116" y="186"/>
                    </a:lnTo>
                    <a:lnTo>
                      <a:pt x="119" y="188"/>
                    </a:lnTo>
                    <a:lnTo>
                      <a:pt x="121" y="190"/>
                    </a:lnTo>
                    <a:lnTo>
                      <a:pt x="124" y="191"/>
                    </a:lnTo>
                    <a:lnTo>
                      <a:pt x="126" y="192"/>
                    </a:lnTo>
                    <a:lnTo>
                      <a:pt x="130" y="193"/>
                    </a:lnTo>
                    <a:lnTo>
                      <a:pt x="133" y="194"/>
                    </a:lnTo>
                    <a:lnTo>
                      <a:pt x="137" y="195"/>
                    </a:lnTo>
                    <a:lnTo>
                      <a:pt x="140" y="194"/>
                    </a:lnTo>
                    <a:lnTo>
                      <a:pt x="143" y="193"/>
                    </a:lnTo>
                    <a:lnTo>
                      <a:pt x="146" y="192"/>
                    </a:lnTo>
                    <a:lnTo>
                      <a:pt x="149" y="191"/>
                    </a:lnTo>
                    <a:lnTo>
                      <a:pt x="152" y="190"/>
                    </a:lnTo>
                    <a:lnTo>
                      <a:pt x="154" y="188"/>
                    </a:lnTo>
                    <a:lnTo>
                      <a:pt x="157" y="186"/>
                    </a:lnTo>
                    <a:lnTo>
                      <a:pt x="159" y="184"/>
                    </a:lnTo>
                    <a:lnTo>
                      <a:pt x="162" y="181"/>
                    </a:lnTo>
                    <a:lnTo>
                      <a:pt x="165" y="177"/>
                    </a:lnTo>
                    <a:lnTo>
                      <a:pt x="167" y="174"/>
                    </a:lnTo>
                    <a:lnTo>
                      <a:pt x="170" y="170"/>
                    </a:lnTo>
                    <a:lnTo>
                      <a:pt x="171" y="166"/>
                    </a:lnTo>
                    <a:lnTo>
                      <a:pt x="174" y="162"/>
                    </a:lnTo>
                    <a:lnTo>
                      <a:pt x="175" y="158"/>
                    </a:lnTo>
                    <a:lnTo>
                      <a:pt x="177" y="154"/>
                    </a:lnTo>
                    <a:lnTo>
                      <a:pt x="177" y="154"/>
                    </a:lnTo>
                    <a:lnTo>
                      <a:pt x="180" y="152"/>
                    </a:lnTo>
                    <a:lnTo>
                      <a:pt x="184" y="151"/>
                    </a:lnTo>
                    <a:lnTo>
                      <a:pt x="186" y="149"/>
                    </a:lnTo>
                    <a:lnTo>
                      <a:pt x="190" y="147"/>
                    </a:lnTo>
                    <a:lnTo>
                      <a:pt x="192" y="144"/>
                    </a:lnTo>
                    <a:lnTo>
                      <a:pt x="194" y="140"/>
                    </a:lnTo>
                    <a:lnTo>
                      <a:pt x="196" y="136"/>
                    </a:lnTo>
                    <a:lnTo>
                      <a:pt x="197" y="132"/>
                    </a:lnTo>
                    <a:lnTo>
                      <a:pt x="197" y="132"/>
                    </a:lnTo>
                    <a:lnTo>
                      <a:pt x="198" y="131"/>
                    </a:lnTo>
                    <a:lnTo>
                      <a:pt x="198" y="132"/>
                    </a:lnTo>
                    <a:lnTo>
                      <a:pt x="198" y="132"/>
                    </a:lnTo>
                    <a:lnTo>
                      <a:pt x="202" y="132"/>
                    </a:lnTo>
                    <a:lnTo>
                      <a:pt x="206" y="133"/>
                    </a:lnTo>
                    <a:lnTo>
                      <a:pt x="210" y="134"/>
                    </a:lnTo>
                    <a:lnTo>
                      <a:pt x="215" y="134"/>
                    </a:lnTo>
                    <a:lnTo>
                      <a:pt x="219" y="133"/>
                    </a:lnTo>
                    <a:lnTo>
                      <a:pt x="222" y="132"/>
                    </a:lnTo>
                    <a:lnTo>
                      <a:pt x="225" y="132"/>
                    </a:lnTo>
                    <a:lnTo>
                      <a:pt x="227" y="132"/>
                    </a:lnTo>
                    <a:lnTo>
                      <a:pt x="229" y="131"/>
                    </a:lnTo>
                    <a:lnTo>
                      <a:pt x="231" y="129"/>
                    </a:lnTo>
                    <a:lnTo>
                      <a:pt x="233" y="128"/>
                    </a:lnTo>
                    <a:lnTo>
                      <a:pt x="237" y="124"/>
                    </a:lnTo>
                    <a:lnTo>
                      <a:pt x="242" y="121"/>
                    </a:lnTo>
                    <a:lnTo>
                      <a:pt x="247" y="119"/>
                    </a:lnTo>
                    <a:lnTo>
                      <a:pt x="254" y="116"/>
                    </a:lnTo>
                    <a:lnTo>
                      <a:pt x="260" y="113"/>
                    </a:lnTo>
                    <a:lnTo>
                      <a:pt x="266" y="111"/>
                    </a:lnTo>
                    <a:lnTo>
                      <a:pt x="268" y="110"/>
                    </a:lnTo>
                    <a:lnTo>
                      <a:pt x="270" y="109"/>
                    </a:lnTo>
                    <a:lnTo>
                      <a:pt x="271" y="108"/>
                    </a:lnTo>
                    <a:lnTo>
                      <a:pt x="272" y="107"/>
                    </a:lnTo>
                    <a:lnTo>
                      <a:pt x="273" y="106"/>
                    </a:lnTo>
                    <a:lnTo>
                      <a:pt x="273" y="105"/>
                    </a:lnTo>
                    <a:lnTo>
                      <a:pt x="273" y="104"/>
                    </a:lnTo>
                    <a:lnTo>
                      <a:pt x="273" y="104"/>
                    </a:lnTo>
                    <a:lnTo>
                      <a:pt x="273" y="102"/>
                    </a:lnTo>
                    <a:lnTo>
                      <a:pt x="272" y="101"/>
                    </a:lnTo>
                    <a:lnTo>
                      <a:pt x="271" y="100"/>
                    </a:lnTo>
                    <a:lnTo>
                      <a:pt x="270" y="99"/>
                    </a:lnTo>
                    <a:lnTo>
                      <a:pt x="266" y="96"/>
                    </a:lnTo>
                    <a:lnTo>
                      <a:pt x="261" y="91"/>
                    </a:lnTo>
                    <a:lnTo>
                      <a:pt x="258" y="89"/>
                    </a:lnTo>
                    <a:lnTo>
                      <a:pt x="255" y="86"/>
                    </a:lnTo>
                    <a:lnTo>
                      <a:pt x="253" y="83"/>
                    </a:lnTo>
                    <a:lnTo>
                      <a:pt x="251" y="79"/>
                    </a:lnTo>
                    <a:lnTo>
                      <a:pt x="249" y="76"/>
                    </a:lnTo>
                    <a:lnTo>
                      <a:pt x="247" y="74"/>
                    </a:lnTo>
                    <a:lnTo>
                      <a:pt x="245" y="71"/>
                    </a:lnTo>
                    <a:lnTo>
                      <a:pt x="242" y="67"/>
                    </a:lnTo>
                    <a:lnTo>
                      <a:pt x="238" y="65"/>
                    </a:lnTo>
                    <a:lnTo>
                      <a:pt x="234" y="62"/>
                    </a:lnTo>
                    <a:lnTo>
                      <a:pt x="230" y="59"/>
                    </a:lnTo>
                    <a:lnTo>
                      <a:pt x="227" y="58"/>
                    </a:lnTo>
                    <a:lnTo>
                      <a:pt x="224" y="57"/>
                    </a:lnTo>
                    <a:lnTo>
                      <a:pt x="220" y="56"/>
                    </a:lnTo>
                    <a:lnTo>
                      <a:pt x="220" y="54"/>
                    </a:lnTo>
                    <a:lnTo>
                      <a:pt x="220" y="50"/>
                    </a:lnTo>
                    <a:lnTo>
                      <a:pt x="219" y="46"/>
                    </a:lnTo>
                    <a:lnTo>
                      <a:pt x="219" y="43"/>
                    </a:lnTo>
                    <a:lnTo>
                      <a:pt x="216" y="35"/>
                    </a:lnTo>
                    <a:lnTo>
                      <a:pt x="214" y="27"/>
                    </a:lnTo>
                    <a:lnTo>
                      <a:pt x="212" y="23"/>
                    </a:lnTo>
                    <a:lnTo>
                      <a:pt x="211" y="19"/>
                    </a:lnTo>
                    <a:lnTo>
                      <a:pt x="210" y="13"/>
                    </a:lnTo>
                    <a:lnTo>
                      <a:pt x="210" y="8"/>
                    </a:lnTo>
                    <a:lnTo>
                      <a:pt x="210" y="6"/>
                    </a:lnTo>
                    <a:lnTo>
                      <a:pt x="210" y="4"/>
                    </a:lnTo>
                    <a:lnTo>
                      <a:pt x="210" y="3"/>
                    </a:lnTo>
                    <a:lnTo>
                      <a:pt x="210" y="3"/>
                    </a:lnTo>
                    <a:lnTo>
                      <a:pt x="210" y="2"/>
                    </a:lnTo>
                    <a:lnTo>
                      <a:pt x="209" y="2"/>
                    </a:lnTo>
                    <a:lnTo>
                      <a:pt x="207" y="1"/>
                    </a:lnTo>
                    <a:lnTo>
                      <a:pt x="205" y="0"/>
                    </a:lnTo>
                    <a:lnTo>
                      <a:pt x="203" y="0"/>
                    </a:lnTo>
                    <a:lnTo>
                      <a:pt x="202" y="0"/>
                    </a:lnTo>
                    <a:lnTo>
                      <a:pt x="201" y="0"/>
                    </a:lnTo>
                    <a:lnTo>
                      <a:pt x="200" y="1"/>
                    </a:lnTo>
                    <a:lnTo>
                      <a:pt x="197" y="2"/>
                    </a:lnTo>
                    <a:lnTo>
                      <a:pt x="194" y="3"/>
                    </a:lnTo>
                    <a:lnTo>
                      <a:pt x="190" y="5"/>
                    </a:lnTo>
                    <a:lnTo>
                      <a:pt x="186" y="6"/>
                    </a:lnTo>
                    <a:lnTo>
                      <a:pt x="182" y="7"/>
                    </a:lnTo>
                    <a:lnTo>
                      <a:pt x="177" y="7"/>
                    </a:lnTo>
                    <a:lnTo>
                      <a:pt x="172" y="9"/>
                    </a:lnTo>
                    <a:lnTo>
                      <a:pt x="169" y="11"/>
                    </a:lnTo>
                    <a:lnTo>
                      <a:pt x="164" y="12"/>
                    </a:lnTo>
                    <a:lnTo>
                      <a:pt x="160" y="15"/>
                    </a:lnTo>
                    <a:lnTo>
                      <a:pt x="156" y="17"/>
                    </a:lnTo>
                    <a:lnTo>
                      <a:pt x="152" y="19"/>
                    </a:lnTo>
                    <a:lnTo>
                      <a:pt x="145" y="24"/>
                    </a:lnTo>
                    <a:lnTo>
                      <a:pt x="137" y="30"/>
                    </a:lnTo>
                    <a:lnTo>
                      <a:pt x="137" y="30"/>
                    </a:lnTo>
                    <a:lnTo>
                      <a:pt x="137" y="30"/>
                    </a:lnTo>
                    <a:lnTo>
                      <a:pt x="136" y="30"/>
                    </a:lnTo>
                    <a:lnTo>
                      <a:pt x="136" y="30"/>
                    </a:lnTo>
                    <a:lnTo>
                      <a:pt x="129" y="24"/>
                    </a:lnTo>
                    <a:lnTo>
                      <a:pt x="121" y="19"/>
                    </a:lnTo>
                    <a:lnTo>
                      <a:pt x="117" y="17"/>
                    </a:lnTo>
                    <a:lnTo>
                      <a:pt x="113" y="15"/>
                    </a:lnTo>
                    <a:lnTo>
                      <a:pt x="109" y="12"/>
                    </a:lnTo>
                    <a:lnTo>
                      <a:pt x="105" y="11"/>
                    </a:lnTo>
                    <a:lnTo>
                      <a:pt x="101" y="9"/>
                    </a:lnTo>
                    <a:lnTo>
                      <a:pt x="96" y="7"/>
                    </a:lnTo>
                    <a:lnTo>
                      <a:pt x="91" y="7"/>
                    </a:lnTo>
                    <a:lnTo>
                      <a:pt x="87" y="6"/>
                    </a:lnTo>
                    <a:lnTo>
                      <a:pt x="83" y="5"/>
                    </a:lnTo>
                    <a:lnTo>
                      <a:pt x="80" y="3"/>
                    </a:lnTo>
                    <a:lnTo>
                      <a:pt x="76" y="2"/>
                    </a:lnTo>
                    <a:lnTo>
                      <a:pt x="73" y="1"/>
                    </a:lnTo>
                    <a:lnTo>
                      <a:pt x="72" y="0"/>
                    </a:lnTo>
                    <a:lnTo>
                      <a:pt x="71" y="0"/>
                    </a:lnTo>
                    <a:lnTo>
                      <a:pt x="69" y="0"/>
                    </a:lnTo>
                    <a:lnTo>
                      <a:pt x="69" y="0"/>
                    </a:lnTo>
                    <a:lnTo>
                      <a:pt x="66" y="1"/>
                    </a:lnTo>
                    <a:lnTo>
                      <a:pt x="64" y="2"/>
                    </a:lnTo>
                    <a:lnTo>
                      <a:pt x="64" y="2"/>
                    </a:lnTo>
                    <a:lnTo>
                      <a:pt x="63" y="3"/>
                    </a:lnTo>
                    <a:lnTo>
                      <a:pt x="63" y="3"/>
                    </a:lnTo>
                    <a:lnTo>
                      <a:pt x="63" y="4"/>
                    </a:lnTo>
                    <a:lnTo>
                      <a:pt x="62" y="6"/>
                    </a:lnTo>
                    <a:lnTo>
                      <a:pt x="63" y="8"/>
                    </a:lnTo>
                    <a:lnTo>
                      <a:pt x="62" y="13"/>
                    </a:lnTo>
                    <a:lnTo>
                      <a:pt x="61" y="19"/>
                    </a:lnTo>
                    <a:lnTo>
                      <a:pt x="61" y="23"/>
                    </a:lnTo>
                    <a:lnTo>
                      <a:pt x="60" y="27"/>
                    </a:lnTo>
                    <a:lnTo>
                      <a:pt x="57" y="35"/>
                    </a:lnTo>
                    <a:lnTo>
                      <a:pt x="54" y="43"/>
                    </a:lnTo>
                    <a:lnTo>
                      <a:pt x="53" y="46"/>
                    </a:lnTo>
                    <a:lnTo>
                      <a:pt x="53" y="50"/>
                    </a:lnTo>
                    <a:lnTo>
                      <a:pt x="53" y="54"/>
                    </a:lnTo>
                    <a:lnTo>
                      <a:pt x="53" y="56"/>
                    </a:lnTo>
                    <a:lnTo>
                      <a:pt x="49" y="57"/>
                    </a:lnTo>
                    <a:lnTo>
                      <a:pt x="46" y="58"/>
                    </a:lnTo>
                    <a:lnTo>
                      <a:pt x="43" y="59"/>
                    </a:lnTo>
                    <a:lnTo>
                      <a:pt x="39" y="62"/>
                    </a:lnTo>
                    <a:lnTo>
                      <a:pt x="34" y="65"/>
                    </a:lnTo>
                    <a:lnTo>
                      <a:pt x="31" y="67"/>
                    </a:lnTo>
                    <a:lnTo>
                      <a:pt x="29" y="71"/>
                    </a:lnTo>
                    <a:lnTo>
                      <a:pt x="26" y="74"/>
                    </a:lnTo>
                    <a:lnTo>
                      <a:pt x="24" y="76"/>
                    </a:lnTo>
                    <a:lnTo>
                      <a:pt x="22" y="79"/>
                    </a:lnTo>
                    <a:lnTo>
                      <a:pt x="20" y="83"/>
                    </a:lnTo>
                    <a:lnTo>
                      <a:pt x="17" y="86"/>
                    </a:lnTo>
                    <a:lnTo>
                      <a:pt x="15" y="89"/>
                    </a:lnTo>
                    <a:lnTo>
                      <a:pt x="13" y="91"/>
                    </a:lnTo>
                    <a:lnTo>
                      <a:pt x="7" y="96"/>
                    </a:lnTo>
                    <a:lnTo>
                      <a:pt x="3" y="99"/>
                    </a:lnTo>
                    <a:lnTo>
                      <a:pt x="1" y="100"/>
                    </a:lnTo>
                    <a:lnTo>
                      <a:pt x="1" y="101"/>
                    </a:lnTo>
                    <a:lnTo>
                      <a:pt x="0" y="102"/>
                    </a:lnTo>
                    <a:lnTo>
                      <a:pt x="0" y="104"/>
                    </a:lnTo>
                    <a:lnTo>
                      <a:pt x="0" y="104"/>
                    </a:lnTo>
                    <a:lnTo>
                      <a:pt x="0" y="105"/>
                    </a:lnTo>
                    <a:lnTo>
                      <a:pt x="0" y="106"/>
                    </a:lnTo>
                    <a:lnTo>
                      <a:pt x="1" y="107"/>
                    </a:lnTo>
                    <a:lnTo>
                      <a:pt x="1" y="108"/>
                    </a:lnTo>
                    <a:lnTo>
                      <a:pt x="3" y="109"/>
                    </a:lnTo>
                    <a:lnTo>
                      <a:pt x="5" y="110"/>
                    </a:lnTo>
                    <a:lnTo>
                      <a:pt x="7" y="111"/>
                    </a:lnTo>
                    <a:lnTo>
                      <a:pt x="13" y="113"/>
                    </a:lnTo>
                    <a:lnTo>
                      <a:pt x="20" y="116"/>
                    </a:lnTo>
                    <a:lnTo>
                      <a:pt x="26" y="119"/>
                    </a:lnTo>
                    <a:lnTo>
                      <a:pt x="31" y="121"/>
                    </a:lnTo>
                    <a:lnTo>
                      <a:pt x="36" y="124"/>
                    </a:lnTo>
                    <a:lnTo>
                      <a:pt x="40" y="128"/>
                    </a:lnTo>
                    <a:lnTo>
                      <a:pt x="42" y="129"/>
                    </a:lnTo>
                    <a:lnTo>
                      <a:pt x="44" y="131"/>
                    </a:lnTo>
                    <a:lnTo>
                      <a:pt x="46" y="132"/>
                    </a:lnTo>
                    <a:lnTo>
                      <a:pt x="48" y="132"/>
                    </a:lnTo>
                    <a:lnTo>
                      <a:pt x="50" y="132"/>
                    </a:lnTo>
                    <a:lnTo>
                      <a:pt x="54" y="133"/>
                    </a:lnTo>
                    <a:lnTo>
                      <a:pt x="58" y="134"/>
                    </a:lnTo>
                    <a:lnTo>
                      <a:pt x="62" y="134"/>
                    </a:lnTo>
                    <a:lnTo>
                      <a:pt x="67" y="133"/>
                    </a:lnTo>
                    <a:lnTo>
                      <a:pt x="72" y="132"/>
                    </a:lnTo>
                    <a:lnTo>
                      <a:pt x="74" y="132"/>
                    </a:lnTo>
                    <a:lnTo>
                      <a:pt x="76" y="132"/>
                    </a:lnTo>
                    <a:lnTo>
                      <a:pt x="76" y="131"/>
                    </a:lnTo>
                    <a:lnTo>
                      <a:pt x="76" y="132"/>
                    </a:lnTo>
                    <a:lnTo>
                      <a:pt x="76" y="132"/>
                    </a:lnTo>
                    <a:lnTo>
                      <a:pt x="77" y="136"/>
                    </a:lnTo>
                    <a:lnTo>
                      <a:pt x="79" y="140"/>
                    </a:lnTo>
                    <a:lnTo>
                      <a:pt x="81" y="144"/>
                    </a:lnTo>
                    <a:lnTo>
                      <a:pt x="84" y="147"/>
                    </a:lnTo>
                    <a:lnTo>
                      <a:pt x="86" y="149"/>
                    </a:lnTo>
                    <a:lnTo>
                      <a:pt x="89" y="151"/>
                    </a:lnTo>
                    <a:lnTo>
                      <a:pt x="93" y="152"/>
                    </a:lnTo>
                    <a:lnTo>
                      <a:pt x="97" y="154"/>
                    </a:lnTo>
                    <a:lnTo>
                      <a:pt x="97" y="154"/>
                    </a:lnTo>
                    <a:lnTo>
                      <a:pt x="97" y="154"/>
                    </a:lnTo>
                    <a:close/>
                    <a:moveTo>
                      <a:pt x="130" y="71"/>
                    </a:moveTo>
                    <a:lnTo>
                      <a:pt x="130" y="100"/>
                    </a:lnTo>
                    <a:lnTo>
                      <a:pt x="130" y="100"/>
                    </a:lnTo>
                    <a:lnTo>
                      <a:pt x="129" y="100"/>
                    </a:lnTo>
                    <a:lnTo>
                      <a:pt x="129" y="97"/>
                    </a:lnTo>
                    <a:lnTo>
                      <a:pt x="129" y="95"/>
                    </a:lnTo>
                    <a:lnTo>
                      <a:pt x="127" y="91"/>
                    </a:lnTo>
                    <a:lnTo>
                      <a:pt x="125" y="86"/>
                    </a:lnTo>
                    <a:lnTo>
                      <a:pt x="123" y="80"/>
                    </a:lnTo>
                    <a:lnTo>
                      <a:pt x="120" y="76"/>
                    </a:lnTo>
                    <a:lnTo>
                      <a:pt x="117" y="72"/>
                    </a:lnTo>
                    <a:lnTo>
                      <a:pt x="117" y="71"/>
                    </a:lnTo>
                    <a:lnTo>
                      <a:pt x="108" y="78"/>
                    </a:lnTo>
                    <a:lnTo>
                      <a:pt x="110" y="80"/>
                    </a:lnTo>
                    <a:lnTo>
                      <a:pt x="112" y="84"/>
                    </a:lnTo>
                    <a:lnTo>
                      <a:pt x="114" y="88"/>
                    </a:lnTo>
                    <a:lnTo>
                      <a:pt x="116" y="92"/>
                    </a:lnTo>
                    <a:lnTo>
                      <a:pt x="117" y="93"/>
                    </a:lnTo>
                    <a:lnTo>
                      <a:pt x="117" y="95"/>
                    </a:lnTo>
                    <a:lnTo>
                      <a:pt x="115" y="94"/>
                    </a:lnTo>
                    <a:lnTo>
                      <a:pt x="113" y="93"/>
                    </a:lnTo>
                    <a:lnTo>
                      <a:pt x="110" y="93"/>
                    </a:lnTo>
                    <a:lnTo>
                      <a:pt x="108" y="93"/>
                    </a:lnTo>
                    <a:lnTo>
                      <a:pt x="107" y="91"/>
                    </a:lnTo>
                    <a:lnTo>
                      <a:pt x="106" y="88"/>
                    </a:lnTo>
                    <a:lnTo>
                      <a:pt x="105" y="85"/>
                    </a:lnTo>
                    <a:lnTo>
                      <a:pt x="102" y="80"/>
                    </a:lnTo>
                    <a:lnTo>
                      <a:pt x="101" y="78"/>
                    </a:lnTo>
                    <a:lnTo>
                      <a:pt x="99" y="75"/>
                    </a:lnTo>
                    <a:lnTo>
                      <a:pt x="97" y="71"/>
                    </a:lnTo>
                    <a:lnTo>
                      <a:pt x="94" y="69"/>
                    </a:lnTo>
                    <a:lnTo>
                      <a:pt x="92" y="67"/>
                    </a:lnTo>
                    <a:lnTo>
                      <a:pt x="89" y="64"/>
                    </a:lnTo>
                    <a:lnTo>
                      <a:pt x="85" y="62"/>
                    </a:lnTo>
                    <a:lnTo>
                      <a:pt x="81" y="59"/>
                    </a:lnTo>
                    <a:lnTo>
                      <a:pt x="77" y="58"/>
                    </a:lnTo>
                    <a:lnTo>
                      <a:pt x="73" y="57"/>
                    </a:lnTo>
                    <a:lnTo>
                      <a:pt x="69" y="56"/>
                    </a:lnTo>
                    <a:lnTo>
                      <a:pt x="65" y="56"/>
                    </a:lnTo>
                    <a:lnTo>
                      <a:pt x="65" y="55"/>
                    </a:lnTo>
                    <a:lnTo>
                      <a:pt x="65" y="50"/>
                    </a:lnTo>
                    <a:lnTo>
                      <a:pt x="65" y="45"/>
                    </a:lnTo>
                    <a:lnTo>
                      <a:pt x="67" y="41"/>
                    </a:lnTo>
                    <a:lnTo>
                      <a:pt x="69" y="35"/>
                    </a:lnTo>
                    <a:lnTo>
                      <a:pt x="69" y="32"/>
                    </a:lnTo>
                    <a:lnTo>
                      <a:pt x="71" y="29"/>
                    </a:lnTo>
                    <a:lnTo>
                      <a:pt x="72" y="26"/>
                    </a:lnTo>
                    <a:lnTo>
                      <a:pt x="72" y="23"/>
                    </a:lnTo>
                    <a:lnTo>
                      <a:pt x="73" y="17"/>
                    </a:lnTo>
                    <a:lnTo>
                      <a:pt x="73" y="13"/>
                    </a:lnTo>
                    <a:lnTo>
                      <a:pt x="74" y="13"/>
                    </a:lnTo>
                    <a:lnTo>
                      <a:pt x="77" y="15"/>
                    </a:lnTo>
                    <a:lnTo>
                      <a:pt x="81" y="16"/>
                    </a:lnTo>
                    <a:lnTo>
                      <a:pt x="87" y="17"/>
                    </a:lnTo>
                    <a:lnTo>
                      <a:pt x="95" y="19"/>
                    </a:lnTo>
                    <a:lnTo>
                      <a:pt x="101" y="20"/>
                    </a:lnTo>
                    <a:lnTo>
                      <a:pt x="104" y="22"/>
                    </a:lnTo>
                    <a:lnTo>
                      <a:pt x="106" y="23"/>
                    </a:lnTo>
                    <a:lnTo>
                      <a:pt x="108" y="24"/>
                    </a:lnTo>
                    <a:lnTo>
                      <a:pt x="110" y="25"/>
                    </a:lnTo>
                    <a:lnTo>
                      <a:pt x="115" y="28"/>
                    </a:lnTo>
                    <a:lnTo>
                      <a:pt x="119" y="31"/>
                    </a:lnTo>
                    <a:lnTo>
                      <a:pt x="123" y="35"/>
                    </a:lnTo>
                    <a:lnTo>
                      <a:pt x="128" y="38"/>
                    </a:lnTo>
                    <a:lnTo>
                      <a:pt x="129" y="39"/>
                    </a:lnTo>
                    <a:lnTo>
                      <a:pt x="132" y="40"/>
                    </a:lnTo>
                    <a:lnTo>
                      <a:pt x="134" y="41"/>
                    </a:lnTo>
                    <a:lnTo>
                      <a:pt x="137" y="42"/>
                    </a:lnTo>
                    <a:lnTo>
                      <a:pt x="139" y="41"/>
                    </a:lnTo>
                    <a:lnTo>
                      <a:pt x="141" y="40"/>
                    </a:lnTo>
                    <a:lnTo>
                      <a:pt x="143" y="39"/>
                    </a:lnTo>
                    <a:lnTo>
                      <a:pt x="145" y="38"/>
                    </a:lnTo>
                    <a:lnTo>
                      <a:pt x="150" y="35"/>
                    </a:lnTo>
                    <a:lnTo>
                      <a:pt x="154" y="31"/>
                    </a:lnTo>
                    <a:lnTo>
                      <a:pt x="158" y="28"/>
                    </a:lnTo>
                    <a:lnTo>
                      <a:pt x="162" y="25"/>
                    </a:lnTo>
                    <a:lnTo>
                      <a:pt x="165" y="24"/>
                    </a:lnTo>
                    <a:lnTo>
                      <a:pt x="167" y="23"/>
                    </a:lnTo>
                    <a:lnTo>
                      <a:pt x="170" y="22"/>
                    </a:lnTo>
                    <a:lnTo>
                      <a:pt x="172" y="20"/>
                    </a:lnTo>
                    <a:lnTo>
                      <a:pt x="178" y="19"/>
                    </a:lnTo>
                    <a:lnTo>
                      <a:pt x="186" y="17"/>
                    </a:lnTo>
                    <a:lnTo>
                      <a:pt x="192" y="16"/>
                    </a:lnTo>
                    <a:lnTo>
                      <a:pt x="196" y="15"/>
                    </a:lnTo>
                    <a:lnTo>
                      <a:pt x="199" y="13"/>
                    </a:lnTo>
                    <a:lnTo>
                      <a:pt x="199" y="13"/>
                    </a:lnTo>
                    <a:lnTo>
                      <a:pt x="200" y="17"/>
                    </a:lnTo>
                    <a:lnTo>
                      <a:pt x="201" y="23"/>
                    </a:lnTo>
                    <a:lnTo>
                      <a:pt x="202" y="26"/>
                    </a:lnTo>
                    <a:lnTo>
                      <a:pt x="202" y="29"/>
                    </a:lnTo>
                    <a:lnTo>
                      <a:pt x="203" y="32"/>
                    </a:lnTo>
                    <a:lnTo>
                      <a:pt x="205" y="35"/>
                    </a:lnTo>
                    <a:lnTo>
                      <a:pt x="206" y="41"/>
                    </a:lnTo>
                    <a:lnTo>
                      <a:pt x="208" y="45"/>
                    </a:lnTo>
                    <a:lnTo>
                      <a:pt x="208" y="50"/>
                    </a:lnTo>
                    <a:lnTo>
                      <a:pt x="208" y="55"/>
                    </a:lnTo>
                    <a:lnTo>
                      <a:pt x="208" y="56"/>
                    </a:lnTo>
                    <a:lnTo>
                      <a:pt x="205" y="56"/>
                    </a:lnTo>
                    <a:lnTo>
                      <a:pt x="200" y="57"/>
                    </a:lnTo>
                    <a:lnTo>
                      <a:pt x="196" y="58"/>
                    </a:lnTo>
                    <a:lnTo>
                      <a:pt x="192" y="59"/>
                    </a:lnTo>
                    <a:lnTo>
                      <a:pt x="188" y="62"/>
                    </a:lnTo>
                    <a:lnTo>
                      <a:pt x="184" y="64"/>
                    </a:lnTo>
                    <a:lnTo>
                      <a:pt x="181" y="67"/>
                    </a:lnTo>
                    <a:lnTo>
                      <a:pt x="178" y="69"/>
                    </a:lnTo>
                    <a:lnTo>
                      <a:pt x="176" y="71"/>
                    </a:lnTo>
                    <a:lnTo>
                      <a:pt x="174" y="75"/>
                    </a:lnTo>
                    <a:lnTo>
                      <a:pt x="172" y="78"/>
                    </a:lnTo>
                    <a:lnTo>
                      <a:pt x="170" y="80"/>
                    </a:lnTo>
                    <a:lnTo>
                      <a:pt x="168" y="85"/>
                    </a:lnTo>
                    <a:lnTo>
                      <a:pt x="166" y="88"/>
                    </a:lnTo>
                    <a:lnTo>
                      <a:pt x="166" y="91"/>
                    </a:lnTo>
                    <a:lnTo>
                      <a:pt x="166" y="93"/>
                    </a:lnTo>
                    <a:lnTo>
                      <a:pt x="163" y="93"/>
                    </a:lnTo>
                    <a:lnTo>
                      <a:pt x="161" y="93"/>
                    </a:lnTo>
                    <a:lnTo>
                      <a:pt x="158" y="94"/>
                    </a:lnTo>
                    <a:lnTo>
                      <a:pt x="156" y="95"/>
                    </a:lnTo>
                    <a:lnTo>
                      <a:pt x="156" y="93"/>
                    </a:lnTo>
                    <a:lnTo>
                      <a:pt x="157" y="92"/>
                    </a:lnTo>
                    <a:lnTo>
                      <a:pt x="158" y="88"/>
                    </a:lnTo>
                    <a:lnTo>
                      <a:pt x="161" y="84"/>
                    </a:lnTo>
                    <a:lnTo>
                      <a:pt x="163" y="80"/>
                    </a:lnTo>
                    <a:lnTo>
                      <a:pt x="165" y="78"/>
                    </a:lnTo>
                    <a:lnTo>
                      <a:pt x="156" y="71"/>
                    </a:lnTo>
                    <a:lnTo>
                      <a:pt x="155" y="72"/>
                    </a:lnTo>
                    <a:lnTo>
                      <a:pt x="153" y="76"/>
                    </a:lnTo>
                    <a:lnTo>
                      <a:pt x="150" y="80"/>
                    </a:lnTo>
                    <a:lnTo>
                      <a:pt x="147" y="86"/>
                    </a:lnTo>
                    <a:lnTo>
                      <a:pt x="145" y="91"/>
                    </a:lnTo>
                    <a:lnTo>
                      <a:pt x="145" y="95"/>
                    </a:lnTo>
                    <a:lnTo>
                      <a:pt x="144" y="97"/>
                    </a:lnTo>
                    <a:lnTo>
                      <a:pt x="144" y="100"/>
                    </a:lnTo>
                    <a:lnTo>
                      <a:pt x="143" y="100"/>
                    </a:lnTo>
                    <a:lnTo>
                      <a:pt x="142" y="100"/>
                    </a:lnTo>
                    <a:lnTo>
                      <a:pt x="142" y="71"/>
                    </a:lnTo>
                    <a:lnTo>
                      <a:pt x="130" y="71"/>
                    </a:lnTo>
                    <a:lnTo>
                      <a:pt x="130" y="71"/>
                    </a:lnTo>
                    <a:close/>
                    <a:moveTo>
                      <a:pt x="137" y="45"/>
                    </a:moveTo>
                    <a:lnTo>
                      <a:pt x="138" y="45"/>
                    </a:lnTo>
                    <a:lnTo>
                      <a:pt x="140" y="46"/>
                    </a:lnTo>
                    <a:lnTo>
                      <a:pt x="141" y="47"/>
                    </a:lnTo>
                    <a:lnTo>
                      <a:pt x="143" y="47"/>
                    </a:lnTo>
                    <a:lnTo>
                      <a:pt x="144" y="49"/>
                    </a:lnTo>
                    <a:lnTo>
                      <a:pt x="145" y="51"/>
                    </a:lnTo>
                    <a:lnTo>
                      <a:pt x="145" y="52"/>
                    </a:lnTo>
                    <a:lnTo>
                      <a:pt x="145" y="54"/>
                    </a:lnTo>
                    <a:lnTo>
                      <a:pt x="145" y="56"/>
                    </a:lnTo>
                    <a:lnTo>
                      <a:pt x="145" y="58"/>
                    </a:lnTo>
                    <a:lnTo>
                      <a:pt x="144" y="59"/>
                    </a:lnTo>
                    <a:lnTo>
                      <a:pt x="143" y="61"/>
                    </a:lnTo>
                    <a:lnTo>
                      <a:pt x="141" y="62"/>
                    </a:lnTo>
                    <a:lnTo>
                      <a:pt x="140" y="63"/>
                    </a:lnTo>
                    <a:lnTo>
                      <a:pt x="138" y="63"/>
                    </a:lnTo>
                    <a:lnTo>
                      <a:pt x="137" y="63"/>
                    </a:lnTo>
                    <a:lnTo>
                      <a:pt x="134" y="63"/>
                    </a:lnTo>
                    <a:lnTo>
                      <a:pt x="133" y="63"/>
                    </a:lnTo>
                    <a:lnTo>
                      <a:pt x="131" y="62"/>
                    </a:lnTo>
                    <a:lnTo>
                      <a:pt x="130" y="61"/>
                    </a:lnTo>
                    <a:lnTo>
                      <a:pt x="129" y="59"/>
                    </a:lnTo>
                    <a:lnTo>
                      <a:pt x="128" y="58"/>
                    </a:lnTo>
                    <a:lnTo>
                      <a:pt x="127" y="56"/>
                    </a:lnTo>
                    <a:lnTo>
                      <a:pt x="127" y="54"/>
                    </a:lnTo>
                    <a:lnTo>
                      <a:pt x="127" y="52"/>
                    </a:lnTo>
                    <a:lnTo>
                      <a:pt x="128" y="51"/>
                    </a:lnTo>
                    <a:lnTo>
                      <a:pt x="129" y="49"/>
                    </a:lnTo>
                    <a:lnTo>
                      <a:pt x="130" y="47"/>
                    </a:lnTo>
                    <a:lnTo>
                      <a:pt x="131" y="47"/>
                    </a:lnTo>
                    <a:lnTo>
                      <a:pt x="133" y="46"/>
                    </a:lnTo>
                    <a:lnTo>
                      <a:pt x="134" y="45"/>
                    </a:lnTo>
                    <a:lnTo>
                      <a:pt x="137" y="45"/>
                    </a:lnTo>
                    <a:lnTo>
                      <a:pt x="137" y="45"/>
                    </a:lnTo>
                    <a:close/>
                    <a:moveTo>
                      <a:pt x="137" y="184"/>
                    </a:moveTo>
                    <a:lnTo>
                      <a:pt x="134" y="184"/>
                    </a:lnTo>
                    <a:lnTo>
                      <a:pt x="133" y="184"/>
                    </a:lnTo>
                    <a:lnTo>
                      <a:pt x="130" y="183"/>
                    </a:lnTo>
                    <a:lnTo>
                      <a:pt x="129" y="182"/>
                    </a:lnTo>
                    <a:lnTo>
                      <a:pt x="125" y="180"/>
                    </a:lnTo>
                    <a:lnTo>
                      <a:pt x="121" y="177"/>
                    </a:lnTo>
                    <a:lnTo>
                      <a:pt x="119" y="174"/>
                    </a:lnTo>
                    <a:lnTo>
                      <a:pt x="116" y="171"/>
                    </a:lnTo>
                    <a:lnTo>
                      <a:pt x="114" y="167"/>
                    </a:lnTo>
                    <a:lnTo>
                      <a:pt x="113" y="164"/>
                    </a:lnTo>
                    <a:lnTo>
                      <a:pt x="110" y="160"/>
                    </a:lnTo>
                    <a:lnTo>
                      <a:pt x="109" y="156"/>
                    </a:lnTo>
                    <a:lnTo>
                      <a:pt x="113" y="157"/>
                    </a:lnTo>
                    <a:lnTo>
                      <a:pt x="115" y="159"/>
                    </a:lnTo>
                    <a:lnTo>
                      <a:pt x="118" y="160"/>
                    </a:lnTo>
                    <a:lnTo>
                      <a:pt x="121" y="164"/>
                    </a:lnTo>
                    <a:lnTo>
                      <a:pt x="128" y="169"/>
                    </a:lnTo>
                    <a:lnTo>
                      <a:pt x="132" y="173"/>
                    </a:lnTo>
                    <a:lnTo>
                      <a:pt x="134" y="176"/>
                    </a:lnTo>
                    <a:lnTo>
                      <a:pt x="137" y="177"/>
                    </a:lnTo>
                    <a:lnTo>
                      <a:pt x="138" y="176"/>
                    </a:lnTo>
                    <a:lnTo>
                      <a:pt x="141" y="173"/>
                    </a:lnTo>
                    <a:lnTo>
                      <a:pt x="145" y="169"/>
                    </a:lnTo>
                    <a:lnTo>
                      <a:pt x="151" y="164"/>
                    </a:lnTo>
                    <a:lnTo>
                      <a:pt x="154" y="160"/>
                    </a:lnTo>
                    <a:lnTo>
                      <a:pt x="158" y="159"/>
                    </a:lnTo>
                    <a:lnTo>
                      <a:pt x="160" y="157"/>
                    </a:lnTo>
                    <a:lnTo>
                      <a:pt x="163" y="156"/>
                    </a:lnTo>
                    <a:lnTo>
                      <a:pt x="162" y="160"/>
                    </a:lnTo>
                    <a:lnTo>
                      <a:pt x="161" y="164"/>
                    </a:lnTo>
                    <a:lnTo>
                      <a:pt x="159" y="167"/>
                    </a:lnTo>
                    <a:lnTo>
                      <a:pt x="157" y="171"/>
                    </a:lnTo>
                    <a:lnTo>
                      <a:pt x="154" y="174"/>
                    </a:lnTo>
                    <a:lnTo>
                      <a:pt x="151" y="177"/>
                    </a:lnTo>
                    <a:lnTo>
                      <a:pt x="148" y="180"/>
                    </a:lnTo>
                    <a:lnTo>
                      <a:pt x="144" y="182"/>
                    </a:lnTo>
                    <a:lnTo>
                      <a:pt x="142" y="183"/>
                    </a:lnTo>
                    <a:lnTo>
                      <a:pt x="141" y="184"/>
                    </a:lnTo>
                    <a:lnTo>
                      <a:pt x="138" y="184"/>
                    </a:lnTo>
                    <a:lnTo>
                      <a:pt x="137" y="184"/>
                    </a:lnTo>
                    <a:lnTo>
                      <a:pt x="137" y="184"/>
                    </a:lnTo>
                    <a:close/>
                    <a:moveTo>
                      <a:pt x="137" y="164"/>
                    </a:moveTo>
                    <a:lnTo>
                      <a:pt x="134" y="161"/>
                    </a:lnTo>
                    <a:lnTo>
                      <a:pt x="130" y="157"/>
                    </a:lnTo>
                    <a:lnTo>
                      <a:pt x="125" y="153"/>
                    </a:lnTo>
                    <a:lnTo>
                      <a:pt x="121" y="150"/>
                    </a:lnTo>
                    <a:lnTo>
                      <a:pt x="119" y="148"/>
                    </a:lnTo>
                    <a:lnTo>
                      <a:pt x="117" y="148"/>
                    </a:lnTo>
                    <a:lnTo>
                      <a:pt x="114" y="147"/>
                    </a:lnTo>
                    <a:lnTo>
                      <a:pt x="112" y="146"/>
                    </a:lnTo>
                    <a:lnTo>
                      <a:pt x="105" y="144"/>
                    </a:lnTo>
                    <a:lnTo>
                      <a:pt x="100" y="143"/>
                    </a:lnTo>
                    <a:lnTo>
                      <a:pt x="97" y="143"/>
                    </a:lnTo>
                    <a:lnTo>
                      <a:pt x="96" y="142"/>
                    </a:lnTo>
                    <a:lnTo>
                      <a:pt x="95" y="141"/>
                    </a:lnTo>
                    <a:lnTo>
                      <a:pt x="93" y="140"/>
                    </a:lnTo>
                    <a:lnTo>
                      <a:pt x="91" y="137"/>
                    </a:lnTo>
                    <a:lnTo>
                      <a:pt x="89" y="134"/>
                    </a:lnTo>
                    <a:lnTo>
                      <a:pt x="87" y="132"/>
                    </a:lnTo>
                    <a:lnTo>
                      <a:pt x="86" y="128"/>
                    </a:lnTo>
                    <a:lnTo>
                      <a:pt x="85" y="125"/>
                    </a:lnTo>
                    <a:lnTo>
                      <a:pt x="86" y="123"/>
                    </a:lnTo>
                    <a:lnTo>
                      <a:pt x="87" y="120"/>
                    </a:lnTo>
                    <a:lnTo>
                      <a:pt x="88" y="118"/>
                    </a:lnTo>
                    <a:lnTo>
                      <a:pt x="89" y="116"/>
                    </a:lnTo>
                    <a:lnTo>
                      <a:pt x="89" y="114"/>
                    </a:lnTo>
                    <a:lnTo>
                      <a:pt x="91" y="112"/>
                    </a:lnTo>
                    <a:lnTo>
                      <a:pt x="93" y="111"/>
                    </a:lnTo>
                    <a:lnTo>
                      <a:pt x="93" y="109"/>
                    </a:lnTo>
                    <a:lnTo>
                      <a:pt x="95" y="108"/>
                    </a:lnTo>
                    <a:lnTo>
                      <a:pt x="97" y="108"/>
                    </a:lnTo>
                    <a:lnTo>
                      <a:pt x="99" y="106"/>
                    </a:lnTo>
                    <a:lnTo>
                      <a:pt x="101" y="106"/>
                    </a:lnTo>
                    <a:lnTo>
                      <a:pt x="102" y="105"/>
                    </a:lnTo>
                    <a:lnTo>
                      <a:pt x="106" y="104"/>
                    </a:lnTo>
                    <a:lnTo>
                      <a:pt x="109" y="104"/>
                    </a:lnTo>
                    <a:lnTo>
                      <a:pt x="113" y="104"/>
                    </a:lnTo>
                    <a:lnTo>
                      <a:pt x="116" y="105"/>
                    </a:lnTo>
                    <a:lnTo>
                      <a:pt x="119" y="107"/>
                    </a:lnTo>
                    <a:lnTo>
                      <a:pt x="122" y="108"/>
                    </a:lnTo>
                    <a:lnTo>
                      <a:pt x="129" y="112"/>
                    </a:lnTo>
                    <a:lnTo>
                      <a:pt x="133" y="115"/>
                    </a:lnTo>
                    <a:lnTo>
                      <a:pt x="134" y="116"/>
                    </a:lnTo>
                    <a:lnTo>
                      <a:pt x="135" y="116"/>
                    </a:lnTo>
                    <a:lnTo>
                      <a:pt x="136" y="116"/>
                    </a:lnTo>
                    <a:lnTo>
                      <a:pt x="137" y="116"/>
                    </a:lnTo>
                    <a:lnTo>
                      <a:pt x="137" y="116"/>
                    </a:lnTo>
                    <a:lnTo>
                      <a:pt x="137" y="116"/>
                    </a:lnTo>
                    <a:lnTo>
                      <a:pt x="139" y="116"/>
                    </a:lnTo>
                    <a:lnTo>
                      <a:pt x="140" y="115"/>
                    </a:lnTo>
                    <a:lnTo>
                      <a:pt x="145" y="112"/>
                    </a:lnTo>
                    <a:lnTo>
                      <a:pt x="150" y="108"/>
                    </a:lnTo>
                    <a:lnTo>
                      <a:pt x="154" y="107"/>
                    </a:lnTo>
                    <a:lnTo>
                      <a:pt x="157" y="105"/>
                    </a:lnTo>
                    <a:lnTo>
                      <a:pt x="160" y="104"/>
                    </a:lnTo>
                    <a:lnTo>
                      <a:pt x="163" y="104"/>
                    </a:lnTo>
                    <a:lnTo>
                      <a:pt x="167" y="104"/>
                    </a:lnTo>
                    <a:lnTo>
                      <a:pt x="171" y="105"/>
                    </a:lnTo>
                    <a:lnTo>
                      <a:pt x="173" y="106"/>
                    </a:lnTo>
                    <a:lnTo>
                      <a:pt x="174" y="106"/>
                    </a:lnTo>
                    <a:lnTo>
                      <a:pt x="176" y="108"/>
                    </a:lnTo>
                    <a:lnTo>
                      <a:pt x="178" y="108"/>
                    </a:lnTo>
                    <a:lnTo>
                      <a:pt x="179" y="109"/>
                    </a:lnTo>
                    <a:lnTo>
                      <a:pt x="181" y="111"/>
                    </a:lnTo>
                    <a:lnTo>
                      <a:pt x="182" y="112"/>
                    </a:lnTo>
                    <a:lnTo>
                      <a:pt x="183" y="114"/>
                    </a:lnTo>
                    <a:lnTo>
                      <a:pt x="184" y="116"/>
                    </a:lnTo>
                    <a:lnTo>
                      <a:pt x="186" y="118"/>
                    </a:lnTo>
                    <a:lnTo>
                      <a:pt x="186" y="120"/>
                    </a:lnTo>
                    <a:lnTo>
                      <a:pt x="187" y="123"/>
                    </a:lnTo>
                    <a:lnTo>
                      <a:pt x="187" y="125"/>
                    </a:lnTo>
                    <a:lnTo>
                      <a:pt x="186" y="128"/>
                    </a:lnTo>
                    <a:lnTo>
                      <a:pt x="186" y="132"/>
                    </a:lnTo>
                    <a:lnTo>
                      <a:pt x="184" y="134"/>
                    </a:lnTo>
                    <a:lnTo>
                      <a:pt x="182" y="137"/>
                    </a:lnTo>
                    <a:lnTo>
                      <a:pt x="180" y="140"/>
                    </a:lnTo>
                    <a:lnTo>
                      <a:pt x="178" y="141"/>
                    </a:lnTo>
                    <a:lnTo>
                      <a:pt x="177" y="142"/>
                    </a:lnTo>
                    <a:lnTo>
                      <a:pt x="175" y="143"/>
                    </a:lnTo>
                    <a:lnTo>
                      <a:pt x="174" y="143"/>
                    </a:lnTo>
                    <a:lnTo>
                      <a:pt x="167" y="144"/>
                    </a:lnTo>
                    <a:lnTo>
                      <a:pt x="162" y="146"/>
                    </a:lnTo>
                    <a:lnTo>
                      <a:pt x="158" y="147"/>
                    </a:lnTo>
                    <a:lnTo>
                      <a:pt x="156" y="148"/>
                    </a:lnTo>
                    <a:lnTo>
                      <a:pt x="154" y="148"/>
                    </a:lnTo>
                    <a:lnTo>
                      <a:pt x="152" y="150"/>
                    </a:lnTo>
                    <a:lnTo>
                      <a:pt x="147" y="153"/>
                    </a:lnTo>
                    <a:lnTo>
                      <a:pt x="143" y="157"/>
                    </a:lnTo>
                    <a:lnTo>
                      <a:pt x="139" y="161"/>
                    </a:lnTo>
                    <a:lnTo>
                      <a:pt x="137" y="164"/>
                    </a:lnTo>
                    <a:lnTo>
                      <a:pt x="137" y="164"/>
                    </a:lnTo>
                    <a:close/>
                    <a:moveTo>
                      <a:pt x="170" y="51"/>
                    </a:moveTo>
                    <a:lnTo>
                      <a:pt x="171" y="51"/>
                    </a:lnTo>
                    <a:lnTo>
                      <a:pt x="173" y="51"/>
                    </a:lnTo>
                    <a:lnTo>
                      <a:pt x="174" y="52"/>
                    </a:lnTo>
                    <a:lnTo>
                      <a:pt x="175" y="53"/>
                    </a:lnTo>
                    <a:lnTo>
                      <a:pt x="177" y="55"/>
                    </a:lnTo>
                    <a:lnTo>
                      <a:pt x="178" y="56"/>
                    </a:lnTo>
                    <a:lnTo>
                      <a:pt x="178" y="58"/>
                    </a:lnTo>
                    <a:lnTo>
                      <a:pt x="178" y="59"/>
                    </a:lnTo>
                    <a:lnTo>
                      <a:pt x="178" y="62"/>
                    </a:lnTo>
                    <a:lnTo>
                      <a:pt x="178" y="63"/>
                    </a:lnTo>
                    <a:lnTo>
                      <a:pt x="177" y="65"/>
                    </a:lnTo>
                    <a:lnTo>
                      <a:pt x="175" y="67"/>
                    </a:lnTo>
                    <a:lnTo>
                      <a:pt x="174" y="67"/>
                    </a:lnTo>
                    <a:lnTo>
                      <a:pt x="173" y="68"/>
                    </a:lnTo>
                    <a:lnTo>
                      <a:pt x="171" y="69"/>
                    </a:lnTo>
                    <a:lnTo>
                      <a:pt x="170" y="69"/>
                    </a:lnTo>
                    <a:lnTo>
                      <a:pt x="167" y="69"/>
                    </a:lnTo>
                    <a:lnTo>
                      <a:pt x="166" y="68"/>
                    </a:lnTo>
                    <a:lnTo>
                      <a:pt x="164" y="67"/>
                    </a:lnTo>
                    <a:lnTo>
                      <a:pt x="162" y="67"/>
                    </a:lnTo>
                    <a:lnTo>
                      <a:pt x="162" y="65"/>
                    </a:lnTo>
                    <a:lnTo>
                      <a:pt x="161" y="63"/>
                    </a:lnTo>
                    <a:lnTo>
                      <a:pt x="160" y="62"/>
                    </a:lnTo>
                    <a:lnTo>
                      <a:pt x="160" y="59"/>
                    </a:lnTo>
                    <a:lnTo>
                      <a:pt x="160" y="58"/>
                    </a:lnTo>
                    <a:lnTo>
                      <a:pt x="161" y="56"/>
                    </a:lnTo>
                    <a:lnTo>
                      <a:pt x="162" y="55"/>
                    </a:lnTo>
                    <a:lnTo>
                      <a:pt x="162" y="53"/>
                    </a:lnTo>
                    <a:lnTo>
                      <a:pt x="164" y="52"/>
                    </a:lnTo>
                    <a:lnTo>
                      <a:pt x="166" y="51"/>
                    </a:lnTo>
                    <a:lnTo>
                      <a:pt x="167" y="51"/>
                    </a:lnTo>
                    <a:lnTo>
                      <a:pt x="170" y="51"/>
                    </a:lnTo>
                    <a:lnTo>
                      <a:pt x="170" y="51"/>
                    </a:lnTo>
                    <a:close/>
                    <a:moveTo>
                      <a:pt x="175" y="96"/>
                    </a:moveTo>
                    <a:lnTo>
                      <a:pt x="177" y="95"/>
                    </a:lnTo>
                    <a:lnTo>
                      <a:pt x="177" y="93"/>
                    </a:lnTo>
                    <a:lnTo>
                      <a:pt x="179" y="88"/>
                    </a:lnTo>
                    <a:lnTo>
                      <a:pt x="181" y="84"/>
                    </a:lnTo>
                    <a:lnTo>
                      <a:pt x="183" y="81"/>
                    </a:lnTo>
                    <a:lnTo>
                      <a:pt x="186" y="78"/>
                    </a:lnTo>
                    <a:lnTo>
                      <a:pt x="188" y="76"/>
                    </a:lnTo>
                    <a:lnTo>
                      <a:pt x="190" y="74"/>
                    </a:lnTo>
                    <a:lnTo>
                      <a:pt x="194" y="72"/>
                    </a:lnTo>
                    <a:lnTo>
                      <a:pt x="196" y="71"/>
                    </a:lnTo>
                    <a:lnTo>
                      <a:pt x="198" y="69"/>
                    </a:lnTo>
                    <a:lnTo>
                      <a:pt x="202" y="68"/>
                    </a:lnTo>
                    <a:lnTo>
                      <a:pt x="205" y="67"/>
                    </a:lnTo>
                    <a:lnTo>
                      <a:pt x="209" y="67"/>
                    </a:lnTo>
                    <a:lnTo>
                      <a:pt x="213" y="67"/>
                    </a:lnTo>
                    <a:lnTo>
                      <a:pt x="217" y="67"/>
                    </a:lnTo>
                    <a:lnTo>
                      <a:pt x="221" y="67"/>
                    </a:lnTo>
                    <a:lnTo>
                      <a:pt x="223" y="68"/>
                    </a:lnTo>
                    <a:lnTo>
                      <a:pt x="226" y="69"/>
                    </a:lnTo>
                    <a:lnTo>
                      <a:pt x="229" y="71"/>
                    </a:lnTo>
                    <a:lnTo>
                      <a:pt x="230" y="72"/>
                    </a:lnTo>
                    <a:lnTo>
                      <a:pt x="232" y="73"/>
                    </a:lnTo>
                    <a:lnTo>
                      <a:pt x="234" y="75"/>
                    </a:lnTo>
                    <a:lnTo>
                      <a:pt x="236" y="76"/>
                    </a:lnTo>
                    <a:lnTo>
                      <a:pt x="238" y="79"/>
                    </a:lnTo>
                    <a:lnTo>
                      <a:pt x="238" y="80"/>
                    </a:lnTo>
                    <a:lnTo>
                      <a:pt x="240" y="82"/>
                    </a:lnTo>
                    <a:lnTo>
                      <a:pt x="242" y="86"/>
                    </a:lnTo>
                    <a:lnTo>
                      <a:pt x="244" y="89"/>
                    </a:lnTo>
                    <a:lnTo>
                      <a:pt x="247" y="93"/>
                    </a:lnTo>
                    <a:lnTo>
                      <a:pt x="251" y="98"/>
                    </a:lnTo>
                    <a:lnTo>
                      <a:pt x="254" y="101"/>
                    </a:lnTo>
                    <a:lnTo>
                      <a:pt x="256" y="102"/>
                    </a:lnTo>
                    <a:lnTo>
                      <a:pt x="254" y="103"/>
                    </a:lnTo>
                    <a:lnTo>
                      <a:pt x="249" y="105"/>
                    </a:lnTo>
                    <a:lnTo>
                      <a:pt x="246" y="107"/>
                    </a:lnTo>
                    <a:lnTo>
                      <a:pt x="242" y="108"/>
                    </a:lnTo>
                    <a:lnTo>
                      <a:pt x="238" y="110"/>
                    </a:lnTo>
                    <a:lnTo>
                      <a:pt x="236" y="112"/>
                    </a:lnTo>
                    <a:lnTo>
                      <a:pt x="230" y="116"/>
                    </a:lnTo>
                    <a:lnTo>
                      <a:pt x="224" y="120"/>
                    </a:lnTo>
                    <a:lnTo>
                      <a:pt x="222" y="120"/>
                    </a:lnTo>
                    <a:lnTo>
                      <a:pt x="218" y="121"/>
                    </a:lnTo>
                    <a:lnTo>
                      <a:pt x="215" y="122"/>
                    </a:lnTo>
                    <a:lnTo>
                      <a:pt x="211" y="122"/>
                    </a:lnTo>
                    <a:lnTo>
                      <a:pt x="207" y="121"/>
                    </a:lnTo>
                    <a:lnTo>
                      <a:pt x="204" y="120"/>
                    </a:lnTo>
                    <a:lnTo>
                      <a:pt x="201" y="120"/>
                    </a:lnTo>
                    <a:lnTo>
                      <a:pt x="198" y="120"/>
                    </a:lnTo>
                    <a:lnTo>
                      <a:pt x="198" y="120"/>
                    </a:lnTo>
                    <a:lnTo>
                      <a:pt x="197" y="119"/>
                    </a:lnTo>
                    <a:lnTo>
                      <a:pt x="195" y="115"/>
                    </a:lnTo>
                    <a:lnTo>
                      <a:pt x="194" y="112"/>
                    </a:lnTo>
                    <a:lnTo>
                      <a:pt x="191" y="108"/>
                    </a:lnTo>
                    <a:lnTo>
                      <a:pt x="190" y="106"/>
                    </a:lnTo>
                    <a:lnTo>
                      <a:pt x="186" y="104"/>
                    </a:lnTo>
                    <a:lnTo>
                      <a:pt x="184" y="100"/>
                    </a:lnTo>
                    <a:lnTo>
                      <a:pt x="182" y="99"/>
                    </a:lnTo>
                    <a:lnTo>
                      <a:pt x="180" y="98"/>
                    </a:lnTo>
                    <a:lnTo>
                      <a:pt x="178" y="96"/>
                    </a:lnTo>
                    <a:lnTo>
                      <a:pt x="175" y="96"/>
                    </a:lnTo>
                    <a:lnTo>
                      <a:pt x="175" y="96"/>
                    </a:lnTo>
                    <a:close/>
                    <a:moveTo>
                      <a:pt x="104" y="51"/>
                    </a:moveTo>
                    <a:lnTo>
                      <a:pt x="106" y="51"/>
                    </a:lnTo>
                    <a:lnTo>
                      <a:pt x="108" y="51"/>
                    </a:lnTo>
                    <a:lnTo>
                      <a:pt x="109" y="52"/>
                    </a:lnTo>
                    <a:lnTo>
                      <a:pt x="110" y="53"/>
                    </a:lnTo>
                    <a:lnTo>
                      <a:pt x="112" y="55"/>
                    </a:lnTo>
                    <a:lnTo>
                      <a:pt x="113" y="56"/>
                    </a:lnTo>
                    <a:lnTo>
                      <a:pt x="113" y="58"/>
                    </a:lnTo>
                    <a:lnTo>
                      <a:pt x="113" y="59"/>
                    </a:lnTo>
                    <a:lnTo>
                      <a:pt x="113" y="62"/>
                    </a:lnTo>
                    <a:lnTo>
                      <a:pt x="113" y="63"/>
                    </a:lnTo>
                    <a:lnTo>
                      <a:pt x="112" y="65"/>
                    </a:lnTo>
                    <a:lnTo>
                      <a:pt x="110" y="67"/>
                    </a:lnTo>
                    <a:lnTo>
                      <a:pt x="109" y="67"/>
                    </a:lnTo>
                    <a:lnTo>
                      <a:pt x="108" y="68"/>
                    </a:lnTo>
                    <a:lnTo>
                      <a:pt x="106" y="69"/>
                    </a:lnTo>
                    <a:lnTo>
                      <a:pt x="104" y="69"/>
                    </a:lnTo>
                    <a:lnTo>
                      <a:pt x="102" y="69"/>
                    </a:lnTo>
                    <a:lnTo>
                      <a:pt x="101" y="68"/>
                    </a:lnTo>
                    <a:lnTo>
                      <a:pt x="99" y="67"/>
                    </a:lnTo>
                    <a:lnTo>
                      <a:pt x="97" y="67"/>
                    </a:lnTo>
                    <a:lnTo>
                      <a:pt x="97" y="65"/>
                    </a:lnTo>
                    <a:lnTo>
                      <a:pt x="95" y="63"/>
                    </a:lnTo>
                    <a:lnTo>
                      <a:pt x="95" y="62"/>
                    </a:lnTo>
                    <a:lnTo>
                      <a:pt x="95" y="59"/>
                    </a:lnTo>
                    <a:lnTo>
                      <a:pt x="95" y="58"/>
                    </a:lnTo>
                    <a:lnTo>
                      <a:pt x="95" y="56"/>
                    </a:lnTo>
                    <a:lnTo>
                      <a:pt x="97" y="55"/>
                    </a:lnTo>
                    <a:lnTo>
                      <a:pt x="97" y="53"/>
                    </a:lnTo>
                    <a:lnTo>
                      <a:pt x="99" y="52"/>
                    </a:lnTo>
                    <a:lnTo>
                      <a:pt x="101" y="51"/>
                    </a:lnTo>
                    <a:lnTo>
                      <a:pt x="102" y="51"/>
                    </a:lnTo>
                    <a:lnTo>
                      <a:pt x="104" y="51"/>
                    </a:lnTo>
                    <a:lnTo>
                      <a:pt x="104" y="51"/>
                    </a:lnTo>
                    <a:close/>
                    <a:moveTo>
                      <a:pt x="97" y="96"/>
                    </a:moveTo>
                    <a:lnTo>
                      <a:pt x="95" y="96"/>
                    </a:lnTo>
                    <a:lnTo>
                      <a:pt x="93" y="98"/>
                    </a:lnTo>
                    <a:lnTo>
                      <a:pt x="91" y="99"/>
                    </a:lnTo>
                    <a:lnTo>
                      <a:pt x="89" y="100"/>
                    </a:lnTo>
                    <a:lnTo>
                      <a:pt x="86" y="104"/>
                    </a:lnTo>
                    <a:lnTo>
                      <a:pt x="84" y="106"/>
                    </a:lnTo>
                    <a:lnTo>
                      <a:pt x="81" y="108"/>
                    </a:lnTo>
                    <a:lnTo>
                      <a:pt x="80" y="112"/>
                    </a:lnTo>
                    <a:lnTo>
                      <a:pt x="77" y="115"/>
                    </a:lnTo>
                    <a:lnTo>
                      <a:pt x="77" y="119"/>
                    </a:lnTo>
                    <a:lnTo>
                      <a:pt x="75" y="120"/>
                    </a:lnTo>
                    <a:lnTo>
                      <a:pt x="74" y="120"/>
                    </a:lnTo>
                    <a:lnTo>
                      <a:pt x="73" y="120"/>
                    </a:lnTo>
                    <a:lnTo>
                      <a:pt x="69" y="120"/>
                    </a:lnTo>
                    <a:lnTo>
                      <a:pt x="65" y="121"/>
                    </a:lnTo>
                    <a:lnTo>
                      <a:pt x="61" y="122"/>
                    </a:lnTo>
                    <a:lnTo>
                      <a:pt x="58" y="122"/>
                    </a:lnTo>
                    <a:lnTo>
                      <a:pt x="54" y="121"/>
                    </a:lnTo>
                    <a:lnTo>
                      <a:pt x="51" y="120"/>
                    </a:lnTo>
                    <a:lnTo>
                      <a:pt x="49" y="120"/>
                    </a:lnTo>
                    <a:lnTo>
                      <a:pt x="43" y="116"/>
                    </a:lnTo>
                    <a:lnTo>
                      <a:pt x="37" y="112"/>
                    </a:lnTo>
                    <a:lnTo>
                      <a:pt x="34" y="110"/>
                    </a:lnTo>
                    <a:lnTo>
                      <a:pt x="31" y="108"/>
                    </a:lnTo>
                    <a:lnTo>
                      <a:pt x="28" y="107"/>
                    </a:lnTo>
                    <a:lnTo>
                      <a:pt x="25" y="105"/>
                    </a:lnTo>
                    <a:lnTo>
                      <a:pt x="19" y="103"/>
                    </a:lnTo>
                    <a:lnTo>
                      <a:pt x="17" y="102"/>
                    </a:lnTo>
                    <a:lnTo>
                      <a:pt x="18" y="101"/>
                    </a:lnTo>
                    <a:lnTo>
                      <a:pt x="21" y="98"/>
                    </a:lnTo>
                    <a:lnTo>
                      <a:pt x="25" y="93"/>
                    </a:lnTo>
                    <a:lnTo>
                      <a:pt x="29" y="89"/>
                    </a:lnTo>
                    <a:lnTo>
                      <a:pt x="31" y="86"/>
                    </a:lnTo>
                    <a:lnTo>
                      <a:pt x="33" y="82"/>
                    </a:lnTo>
                    <a:lnTo>
                      <a:pt x="34" y="80"/>
                    </a:lnTo>
                    <a:lnTo>
                      <a:pt x="36" y="79"/>
                    </a:lnTo>
                    <a:lnTo>
                      <a:pt x="37" y="76"/>
                    </a:lnTo>
                    <a:lnTo>
                      <a:pt x="39" y="75"/>
                    </a:lnTo>
                    <a:lnTo>
                      <a:pt x="41" y="73"/>
                    </a:lnTo>
                    <a:lnTo>
                      <a:pt x="43" y="72"/>
                    </a:lnTo>
                    <a:lnTo>
                      <a:pt x="45" y="71"/>
                    </a:lnTo>
                    <a:lnTo>
                      <a:pt x="47" y="69"/>
                    </a:lnTo>
                    <a:lnTo>
                      <a:pt x="49" y="68"/>
                    </a:lnTo>
                    <a:lnTo>
                      <a:pt x="53" y="67"/>
                    </a:lnTo>
                    <a:lnTo>
                      <a:pt x="56" y="67"/>
                    </a:lnTo>
                    <a:lnTo>
                      <a:pt x="60" y="67"/>
                    </a:lnTo>
                    <a:lnTo>
                      <a:pt x="65" y="67"/>
                    </a:lnTo>
                    <a:lnTo>
                      <a:pt x="68" y="67"/>
                    </a:lnTo>
                    <a:lnTo>
                      <a:pt x="71" y="68"/>
                    </a:lnTo>
                    <a:lnTo>
                      <a:pt x="74" y="69"/>
                    </a:lnTo>
                    <a:lnTo>
                      <a:pt x="77" y="71"/>
                    </a:lnTo>
                    <a:lnTo>
                      <a:pt x="80" y="72"/>
                    </a:lnTo>
                    <a:lnTo>
                      <a:pt x="82" y="74"/>
                    </a:lnTo>
                    <a:lnTo>
                      <a:pt x="85" y="76"/>
                    </a:lnTo>
                    <a:lnTo>
                      <a:pt x="88" y="78"/>
                    </a:lnTo>
                    <a:lnTo>
                      <a:pt x="90" y="81"/>
                    </a:lnTo>
                    <a:lnTo>
                      <a:pt x="92" y="84"/>
                    </a:lnTo>
                    <a:lnTo>
                      <a:pt x="93" y="88"/>
                    </a:lnTo>
                    <a:lnTo>
                      <a:pt x="96" y="93"/>
                    </a:lnTo>
                    <a:lnTo>
                      <a:pt x="97" y="95"/>
                    </a:lnTo>
                    <a:lnTo>
                      <a:pt x="97" y="9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" name="ïṩļïḓe"/>
              <p:cNvSpPr/>
              <p:nvPr userDrawn="1"/>
            </p:nvSpPr>
            <p:spPr bwMode="auto">
              <a:xfrm>
                <a:off x="2032001" y="3052763"/>
                <a:ext cx="236538" cy="215900"/>
              </a:xfrm>
              <a:custGeom>
                <a:avLst/>
                <a:gdLst>
                  <a:gd name="T0" fmla="*/ 27 w 149"/>
                  <a:gd name="T1" fmla="*/ 59 h 136"/>
                  <a:gd name="T2" fmla="*/ 21 w 149"/>
                  <a:gd name="T3" fmla="*/ 66 h 136"/>
                  <a:gd name="T4" fmla="*/ 19 w 149"/>
                  <a:gd name="T5" fmla="*/ 59 h 136"/>
                  <a:gd name="T6" fmla="*/ 9 w 149"/>
                  <a:gd name="T7" fmla="*/ 54 h 136"/>
                  <a:gd name="T8" fmla="*/ 1 w 149"/>
                  <a:gd name="T9" fmla="*/ 49 h 136"/>
                  <a:gd name="T10" fmla="*/ 3 w 149"/>
                  <a:gd name="T11" fmla="*/ 35 h 136"/>
                  <a:gd name="T12" fmla="*/ 9 w 149"/>
                  <a:gd name="T13" fmla="*/ 34 h 136"/>
                  <a:gd name="T14" fmla="*/ 20 w 149"/>
                  <a:gd name="T15" fmla="*/ 43 h 136"/>
                  <a:gd name="T16" fmla="*/ 21 w 149"/>
                  <a:gd name="T17" fmla="*/ 35 h 136"/>
                  <a:gd name="T18" fmla="*/ 8 w 149"/>
                  <a:gd name="T19" fmla="*/ 8 h 136"/>
                  <a:gd name="T20" fmla="*/ 17 w 149"/>
                  <a:gd name="T21" fmla="*/ 0 h 136"/>
                  <a:gd name="T22" fmla="*/ 24 w 149"/>
                  <a:gd name="T23" fmla="*/ 6 h 136"/>
                  <a:gd name="T24" fmla="*/ 29 w 149"/>
                  <a:gd name="T25" fmla="*/ 38 h 136"/>
                  <a:gd name="T26" fmla="*/ 31 w 149"/>
                  <a:gd name="T27" fmla="*/ 49 h 136"/>
                  <a:gd name="T28" fmla="*/ 46 w 149"/>
                  <a:gd name="T29" fmla="*/ 61 h 136"/>
                  <a:gd name="T30" fmla="*/ 46 w 149"/>
                  <a:gd name="T31" fmla="*/ 55 h 136"/>
                  <a:gd name="T32" fmla="*/ 41 w 149"/>
                  <a:gd name="T33" fmla="*/ 43 h 136"/>
                  <a:gd name="T34" fmla="*/ 47 w 149"/>
                  <a:gd name="T35" fmla="*/ 41 h 136"/>
                  <a:gd name="T36" fmla="*/ 34 w 149"/>
                  <a:gd name="T37" fmla="*/ 24 h 136"/>
                  <a:gd name="T38" fmla="*/ 38 w 149"/>
                  <a:gd name="T39" fmla="*/ 19 h 136"/>
                  <a:gd name="T40" fmla="*/ 45 w 149"/>
                  <a:gd name="T41" fmla="*/ 26 h 136"/>
                  <a:gd name="T42" fmla="*/ 49 w 149"/>
                  <a:gd name="T43" fmla="*/ 28 h 136"/>
                  <a:gd name="T44" fmla="*/ 45 w 149"/>
                  <a:gd name="T45" fmla="*/ 10 h 136"/>
                  <a:gd name="T46" fmla="*/ 50 w 149"/>
                  <a:gd name="T47" fmla="*/ 8 h 136"/>
                  <a:gd name="T48" fmla="*/ 53 w 149"/>
                  <a:gd name="T49" fmla="*/ 28 h 136"/>
                  <a:gd name="T50" fmla="*/ 67 w 149"/>
                  <a:gd name="T51" fmla="*/ 56 h 136"/>
                  <a:gd name="T52" fmla="*/ 68 w 149"/>
                  <a:gd name="T53" fmla="*/ 37 h 136"/>
                  <a:gd name="T54" fmla="*/ 70 w 149"/>
                  <a:gd name="T55" fmla="*/ 13 h 136"/>
                  <a:gd name="T56" fmla="*/ 77 w 149"/>
                  <a:gd name="T57" fmla="*/ 20 h 136"/>
                  <a:gd name="T58" fmla="*/ 73 w 149"/>
                  <a:gd name="T59" fmla="*/ 37 h 136"/>
                  <a:gd name="T60" fmla="*/ 85 w 149"/>
                  <a:gd name="T61" fmla="*/ 64 h 136"/>
                  <a:gd name="T62" fmla="*/ 97 w 149"/>
                  <a:gd name="T63" fmla="*/ 67 h 136"/>
                  <a:gd name="T64" fmla="*/ 100 w 149"/>
                  <a:gd name="T65" fmla="*/ 55 h 136"/>
                  <a:gd name="T66" fmla="*/ 106 w 149"/>
                  <a:gd name="T67" fmla="*/ 59 h 136"/>
                  <a:gd name="T68" fmla="*/ 105 w 149"/>
                  <a:gd name="T69" fmla="*/ 71 h 136"/>
                  <a:gd name="T70" fmla="*/ 142 w 149"/>
                  <a:gd name="T71" fmla="*/ 82 h 136"/>
                  <a:gd name="T72" fmla="*/ 148 w 149"/>
                  <a:gd name="T73" fmla="*/ 91 h 136"/>
                  <a:gd name="T74" fmla="*/ 132 w 149"/>
                  <a:gd name="T75" fmla="*/ 98 h 136"/>
                  <a:gd name="T76" fmla="*/ 133 w 149"/>
                  <a:gd name="T77" fmla="*/ 92 h 136"/>
                  <a:gd name="T78" fmla="*/ 109 w 149"/>
                  <a:gd name="T79" fmla="*/ 80 h 136"/>
                  <a:gd name="T80" fmla="*/ 109 w 149"/>
                  <a:gd name="T81" fmla="*/ 91 h 136"/>
                  <a:gd name="T82" fmla="*/ 113 w 149"/>
                  <a:gd name="T83" fmla="*/ 101 h 136"/>
                  <a:gd name="T84" fmla="*/ 101 w 149"/>
                  <a:gd name="T85" fmla="*/ 104 h 136"/>
                  <a:gd name="T86" fmla="*/ 97 w 149"/>
                  <a:gd name="T87" fmla="*/ 87 h 136"/>
                  <a:gd name="T88" fmla="*/ 76 w 149"/>
                  <a:gd name="T89" fmla="*/ 71 h 136"/>
                  <a:gd name="T90" fmla="*/ 81 w 149"/>
                  <a:gd name="T91" fmla="*/ 96 h 136"/>
                  <a:gd name="T92" fmla="*/ 91 w 149"/>
                  <a:gd name="T93" fmla="*/ 125 h 136"/>
                  <a:gd name="T94" fmla="*/ 86 w 149"/>
                  <a:gd name="T95" fmla="*/ 136 h 136"/>
                  <a:gd name="T96" fmla="*/ 76 w 149"/>
                  <a:gd name="T97" fmla="*/ 124 h 136"/>
                  <a:gd name="T98" fmla="*/ 70 w 149"/>
                  <a:gd name="T99" fmla="*/ 78 h 136"/>
                  <a:gd name="T100" fmla="*/ 57 w 149"/>
                  <a:gd name="T101" fmla="*/ 60 h 136"/>
                  <a:gd name="T102" fmla="*/ 55 w 149"/>
                  <a:gd name="T103" fmla="*/ 71 h 136"/>
                  <a:gd name="T104" fmla="*/ 56 w 149"/>
                  <a:gd name="T105" fmla="*/ 91 h 136"/>
                  <a:gd name="T106" fmla="*/ 47 w 149"/>
                  <a:gd name="T107" fmla="*/ 89 h 136"/>
                  <a:gd name="T108" fmla="*/ 41 w 149"/>
                  <a:gd name="T109" fmla="*/ 68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9" h="136">
                    <a:moveTo>
                      <a:pt x="32" y="60"/>
                    </a:moveTo>
                    <a:lnTo>
                      <a:pt x="31" y="60"/>
                    </a:lnTo>
                    <a:lnTo>
                      <a:pt x="29" y="59"/>
                    </a:lnTo>
                    <a:lnTo>
                      <a:pt x="29" y="58"/>
                    </a:lnTo>
                    <a:lnTo>
                      <a:pt x="28" y="58"/>
                    </a:lnTo>
                    <a:lnTo>
                      <a:pt x="27" y="58"/>
                    </a:lnTo>
                    <a:lnTo>
                      <a:pt x="27" y="59"/>
                    </a:lnTo>
                    <a:lnTo>
                      <a:pt x="26" y="62"/>
                    </a:lnTo>
                    <a:lnTo>
                      <a:pt x="25" y="64"/>
                    </a:lnTo>
                    <a:lnTo>
                      <a:pt x="25" y="66"/>
                    </a:lnTo>
                    <a:lnTo>
                      <a:pt x="24" y="66"/>
                    </a:lnTo>
                    <a:lnTo>
                      <a:pt x="24" y="67"/>
                    </a:lnTo>
                    <a:lnTo>
                      <a:pt x="23" y="67"/>
                    </a:lnTo>
                    <a:lnTo>
                      <a:pt x="21" y="66"/>
                    </a:lnTo>
                    <a:lnTo>
                      <a:pt x="20" y="66"/>
                    </a:lnTo>
                    <a:lnTo>
                      <a:pt x="19" y="65"/>
                    </a:lnTo>
                    <a:lnTo>
                      <a:pt x="18" y="65"/>
                    </a:lnTo>
                    <a:lnTo>
                      <a:pt x="18" y="64"/>
                    </a:lnTo>
                    <a:lnTo>
                      <a:pt x="18" y="63"/>
                    </a:lnTo>
                    <a:lnTo>
                      <a:pt x="18" y="62"/>
                    </a:lnTo>
                    <a:lnTo>
                      <a:pt x="19" y="59"/>
                    </a:lnTo>
                    <a:lnTo>
                      <a:pt x="19" y="58"/>
                    </a:lnTo>
                    <a:lnTo>
                      <a:pt x="19" y="57"/>
                    </a:lnTo>
                    <a:lnTo>
                      <a:pt x="19" y="56"/>
                    </a:lnTo>
                    <a:lnTo>
                      <a:pt x="18" y="56"/>
                    </a:lnTo>
                    <a:lnTo>
                      <a:pt x="16" y="55"/>
                    </a:lnTo>
                    <a:lnTo>
                      <a:pt x="13" y="55"/>
                    </a:lnTo>
                    <a:lnTo>
                      <a:pt x="9" y="54"/>
                    </a:lnTo>
                    <a:lnTo>
                      <a:pt x="8" y="53"/>
                    </a:lnTo>
                    <a:lnTo>
                      <a:pt x="7" y="52"/>
                    </a:lnTo>
                    <a:lnTo>
                      <a:pt x="5" y="52"/>
                    </a:lnTo>
                    <a:lnTo>
                      <a:pt x="3" y="51"/>
                    </a:lnTo>
                    <a:lnTo>
                      <a:pt x="2" y="51"/>
                    </a:lnTo>
                    <a:lnTo>
                      <a:pt x="1" y="50"/>
                    </a:lnTo>
                    <a:lnTo>
                      <a:pt x="1" y="49"/>
                    </a:lnTo>
                    <a:lnTo>
                      <a:pt x="0" y="46"/>
                    </a:lnTo>
                    <a:lnTo>
                      <a:pt x="1" y="43"/>
                    </a:lnTo>
                    <a:lnTo>
                      <a:pt x="1" y="41"/>
                    </a:lnTo>
                    <a:lnTo>
                      <a:pt x="1" y="39"/>
                    </a:lnTo>
                    <a:lnTo>
                      <a:pt x="1" y="38"/>
                    </a:lnTo>
                    <a:lnTo>
                      <a:pt x="2" y="37"/>
                    </a:lnTo>
                    <a:lnTo>
                      <a:pt x="3" y="35"/>
                    </a:lnTo>
                    <a:lnTo>
                      <a:pt x="4" y="35"/>
                    </a:lnTo>
                    <a:lnTo>
                      <a:pt x="5" y="34"/>
                    </a:lnTo>
                    <a:lnTo>
                      <a:pt x="5" y="34"/>
                    </a:lnTo>
                    <a:lnTo>
                      <a:pt x="6" y="34"/>
                    </a:lnTo>
                    <a:lnTo>
                      <a:pt x="7" y="34"/>
                    </a:lnTo>
                    <a:lnTo>
                      <a:pt x="9" y="34"/>
                    </a:lnTo>
                    <a:lnTo>
                      <a:pt x="9" y="34"/>
                    </a:lnTo>
                    <a:lnTo>
                      <a:pt x="10" y="34"/>
                    </a:lnTo>
                    <a:lnTo>
                      <a:pt x="11" y="35"/>
                    </a:lnTo>
                    <a:lnTo>
                      <a:pt x="12" y="35"/>
                    </a:lnTo>
                    <a:lnTo>
                      <a:pt x="13" y="37"/>
                    </a:lnTo>
                    <a:lnTo>
                      <a:pt x="16" y="39"/>
                    </a:lnTo>
                    <a:lnTo>
                      <a:pt x="19" y="42"/>
                    </a:lnTo>
                    <a:lnTo>
                      <a:pt x="20" y="43"/>
                    </a:lnTo>
                    <a:lnTo>
                      <a:pt x="21" y="43"/>
                    </a:lnTo>
                    <a:lnTo>
                      <a:pt x="21" y="43"/>
                    </a:lnTo>
                    <a:lnTo>
                      <a:pt x="22" y="43"/>
                    </a:lnTo>
                    <a:lnTo>
                      <a:pt x="22" y="43"/>
                    </a:lnTo>
                    <a:lnTo>
                      <a:pt x="22" y="42"/>
                    </a:lnTo>
                    <a:lnTo>
                      <a:pt x="21" y="39"/>
                    </a:lnTo>
                    <a:lnTo>
                      <a:pt x="21" y="35"/>
                    </a:lnTo>
                    <a:lnTo>
                      <a:pt x="19" y="30"/>
                    </a:lnTo>
                    <a:lnTo>
                      <a:pt x="17" y="26"/>
                    </a:lnTo>
                    <a:lnTo>
                      <a:pt x="14" y="19"/>
                    </a:lnTo>
                    <a:lnTo>
                      <a:pt x="11" y="14"/>
                    </a:lnTo>
                    <a:lnTo>
                      <a:pt x="9" y="12"/>
                    </a:lnTo>
                    <a:lnTo>
                      <a:pt x="9" y="10"/>
                    </a:lnTo>
                    <a:lnTo>
                      <a:pt x="8" y="8"/>
                    </a:lnTo>
                    <a:lnTo>
                      <a:pt x="8" y="7"/>
                    </a:lnTo>
                    <a:lnTo>
                      <a:pt x="9" y="6"/>
                    </a:lnTo>
                    <a:lnTo>
                      <a:pt x="9" y="4"/>
                    </a:lnTo>
                    <a:lnTo>
                      <a:pt x="11" y="2"/>
                    </a:lnTo>
                    <a:lnTo>
                      <a:pt x="12" y="2"/>
                    </a:lnTo>
                    <a:lnTo>
                      <a:pt x="14" y="0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18" y="0"/>
                    </a:lnTo>
                    <a:lnTo>
                      <a:pt x="20" y="1"/>
                    </a:lnTo>
                    <a:lnTo>
                      <a:pt x="21" y="2"/>
                    </a:lnTo>
                    <a:lnTo>
                      <a:pt x="23" y="3"/>
                    </a:lnTo>
                    <a:lnTo>
                      <a:pt x="24" y="4"/>
                    </a:lnTo>
                    <a:lnTo>
                      <a:pt x="24" y="6"/>
                    </a:lnTo>
                    <a:lnTo>
                      <a:pt x="24" y="9"/>
                    </a:lnTo>
                    <a:lnTo>
                      <a:pt x="24" y="13"/>
                    </a:lnTo>
                    <a:lnTo>
                      <a:pt x="25" y="17"/>
                    </a:lnTo>
                    <a:lnTo>
                      <a:pt x="27" y="23"/>
                    </a:lnTo>
                    <a:lnTo>
                      <a:pt x="27" y="28"/>
                    </a:lnTo>
                    <a:lnTo>
                      <a:pt x="28" y="32"/>
                    </a:lnTo>
                    <a:lnTo>
                      <a:pt x="29" y="38"/>
                    </a:lnTo>
                    <a:lnTo>
                      <a:pt x="29" y="41"/>
                    </a:lnTo>
                    <a:lnTo>
                      <a:pt x="29" y="45"/>
                    </a:lnTo>
                    <a:lnTo>
                      <a:pt x="29" y="46"/>
                    </a:lnTo>
                    <a:lnTo>
                      <a:pt x="29" y="47"/>
                    </a:lnTo>
                    <a:lnTo>
                      <a:pt x="29" y="48"/>
                    </a:lnTo>
                    <a:lnTo>
                      <a:pt x="30" y="49"/>
                    </a:lnTo>
                    <a:lnTo>
                      <a:pt x="31" y="49"/>
                    </a:lnTo>
                    <a:lnTo>
                      <a:pt x="32" y="49"/>
                    </a:lnTo>
                    <a:lnTo>
                      <a:pt x="33" y="50"/>
                    </a:lnTo>
                    <a:lnTo>
                      <a:pt x="36" y="52"/>
                    </a:lnTo>
                    <a:lnTo>
                      <a:pt x="39" y="55"/>
                    </a:lnTo>
                    <a:lnTo>
                      <a:pt x="41" y="57"/>
                    </a:lnTo>
                    <a:lnTo>
                      <a:pt x="44" y="59"/>
                    </a:lnTo>
                    <a:lnTo>
                      <a:pt x="46" y="61"/>
                    </a:lnTo>
                    <a:lnTo>
                      <a:pt x="46" y="61"/>
                    </a:lnTo>
                    <a:lnTo>
                      <a:pt x="47" y="61"/>
                    </a:lnTo>
                    <a:lnTo>
                      <a:pt x="47" y="60"/>
                    </a:lnTo>
                    <a:lnTo>
                      <a:pt x="47" y="59"/>
                    </a:lnTo>
                    <a:lnTo>
                      <a:pt x="47" y="57"/>
                    </a:lnTo>
                    <a:lnTo>
                      <a:pt x="47" y="56"/>
                    </a:lnTo>
                    <a:lnTo>
                      <a:pt x="46" y="55"/>
                    </a:lnTo>
                    <a:lnTo>
                      <a:pt x="46" y="54"/>
                    </a:lnTo>
                    <a:lnTo>
                      <a:pt x="44" y="51"/>
                    </a:lnTo>
                    <a:lnTo>
                      <a:pt x="41" y="47"/>
                    </a:lnTo>
                    <a:lnTo>
                      <a:pt x="41" y="46"/>
                    </a:lnTo>
                    <a:lnTo>
                      <a:pt x="41" y="44"/>
                    </a:lnTo>
                    <a:lnTo>
                      <a:pt x="41" y="43"/>
                    </a:lnTo>
                    <a:lnTo>
                      <a:pt x="41" y="43"/>
                    </a:lnTo>
                    <a:lnTo>
                      <a:pt x="41" y="42"/>
                    </a:lnTo>
                    <a:lnTo>
                      <a:pt x="41" y="42"/>
                    </a:lnTo>
                    <a:lnTo>
                      <a:pt x="44" y="42"/>
                    </a:lnTo>
                    <a:lnTo>
                      <a:pt x="46" y="42"/>
                    </a:lnTo>
                    <a:lnTo>
                      <a:pt x="47" y="42"/>
                    </a:lnTo>
                    <a:lnTo>
                      <a:pt x="47" y="42"/>
                    </a:lnTo>
                    <a:lnTo>
                      <a:pt x="47" y="41"/>
                    </a:lnTo>
                    <a:lnTo>
                      <a:pt x="46" y="40"/>
                    </a:lnTo>
                    <a:lnTo>
                      <a:pt x="44" y="37"/>
                    </a:lnTo>
                    <a:lnTo>
                      <a:pt x="41" y="34"/>
                    </a:lnTo>
                    <a:lnTo>
                      <a:pt x="38" y="30"/>
                    </a:lnTo>
                    <a:lnTo>
                      <a:pt x="37" y="28"/>
                    </a:lnTo>
                    <a:lnTo>
                      <a:pt x="35" y="26"/>
                    </a:lnTo>
                    <a:lnTo>
                      <a:pt x="34" y="24"/>
                    </a:lnTo>
                    <a:lnTo>
                      <a:pt x="33" y="22"/>
                    </a:lnTo>
                    <a:lnTo>
                      <a:pt x="33" y="22"/>
                    </a:lnTo>
                    <a:lnTo>
                      <a:pt x="34" y="21"/>
                    </a:lnTo>
                    <a:lnTo>
                      <a:pt x="35" y="19"/>
                    </a:lnTo>
                    <a:lnTo>
                      <a:pt x="36" y="19"/>
                    </a:lnTo>
                    <a:lnTo>
                      <a:pt x="37" y="19"/>
                    </a:lnTo>
                    <a:lnTo>
                      <a:pt x="38" y="19"/>
                    </a:lnTo>
                    <a:lnTo>
                      <a:pt x="39" y="19"/>
                    </a:lnTo>
                    <a:lnTo>
                      <a:pt x="41" y="20"/>
                    </a:lnTo>
                    <a:lnTo>
                      <a:pt x="41" y="22"/>
                    </a:lnTo>
                    <a:lnTo>
                      <a:pt x="42" y="23"/>
                    </a:lnTo>
                    <a:lnTo>
                      <a:pt x="44" y="25"/>
                    </a:lnTo>
                    <a:lnTo>
                      <a:pt x="44" y="26"/>
                    </a:lnTo>
                    <a:lnTo>
                      <a:pt x="45" y="26"/>
                    </a:lnTo>
                    <a:lnTo>
                      <a:pt x="45" y="27"/>
                    </a:lnTo>
                    <a:lnTo>
                      <a:pt x="46" y="27"/>
                    </a:lnTo>
                    <a:lnTo>
                      <a:pt x="47" y="28"/>
                    </a:lnTo>
                    <a:lnTo>
                      <a:pt x="48" y="29"/>
                    </a:lnTo>
                    <a:lnTo>
                      <a:pt x="49" y="29"/>
                    </a:lnTo>
                    <a:lnTo>
                      <a:pt x="49" y="28"/>
                    </a:lnTo>
                    <a:lnTo>
                      <a:pt x="49" y="28"/>
                    </a:lnTo>
                    <a:lnTo>
                      <a:pt x="49" y="26"/>
                    </a:lnTo>
                    <a:lnTo>
                      <a:pt x="48" y="23"/>
                    </a:lnTo>
                    <a:lnTo>
                      <a:pt x="46" y="19"/>
                    </a:lnTo>
                    <a:lnTo>
                      <a:pt x="45" y="16"/>
                    </a:lnTo>
                    <a:lnTo>
                      <a:pt x="45" y="14"/>
                    </a:lnTo>
                    <a:lnTo>
                      <a:pt x="45" y="13"/>
                    </a:lnTo>
                    <a:lnTo>
                      <a:pt x="45" y="10"/>
                    </a:lnTo>
                    <a:lnTo>
                      <a:pt x="46" y="8"/>
                    </a:lnTo>
                    <a:lnTo>
                      <a:pt x="48" y="6"/>
                    </a:lnTo>
                    <a:lnTo>
                      <a:pt x="48" y="6"/>
                    </a:lnTo>
                    <a:lnTo>
                      <a:pt x="49" y="6"/>
                    </a:lnTo>
                    <a:lnTo>
                      <a:pt x="49" y="6"/>
                    </a:lnTo>
                    <a:lnTo>
                      <a:pt x="49" y="6"/>
                    </a:lnTo>
                    <a:lnTo>
                      <a:pt x="50" y="8"/>
                    </a:lnTo>
                    <a:lnTo>
                      <a:pt x="51" y="10"/>
                    </a:lnTo>
                    <a:lnTo>
                      <a:pt x="51" y="12"/>
                    </a:lnTo>
                    <a:lnTo>
                      <a:pt x="52" y="15"/>
                    </a:lnTo>
                    <a:lnTo>
                      <a:pt x="53" y="18"/>
                    </a:lnTo>
                    <a:lnTo>
                      <a:pt x="53" y="22"/>
                    </a:lnTo>
                    <a:lnTo>
                      <a:pt x="53" y="26"/>
                    </a:lnTo>
                    <a:lnTo>
                      <a:pt x="53" y="28"/>
                    </a:lnTo>
                    <a:lnTo>
                      <a:pt x="53" y="30"/>
                    </a:lnTo>
                    <a:lnTo>
                      <a:pt x="53" y="32"/>
                    </a:lnTo>
                    <a:lnTo>
                      <a:pt x="56" y="37"/>
                    </a:lnTo>
                    <a:lnTo>
                      <a:pt x="60" y="44"/>
                    </a:lnTo>
                    <a:lnTo>
                      <a:pt x="64" y="51"/>
                    </a:lnTo>
                    <a:lnTo>
                      <a:pt x="66" y="55"/>
                    </a:lnTo>
                    <a:lnTo>
                      <a:pt x="67" y="56"/>
                    </a:lnTo>
                    <a:lnTo>
                      <a:pt x="68" y="56"/>
                    </a:lnTo>
                    <a:lnTo>
                      <a:pt x="68" y="56"/>
                    </a:lnTo>
                    <a:lnTo>
                      <a:pt x="69" y="55"/>
                    </a:lnTo>
                    <a:lnTo>
                      <a:pt x="69" y="55"/>
                    </a:lnTo>
                    <a:lnTo>
                      <a:pt x="69" y="55"/>
                    </a:lnTo>
                    <a:lnTo>
                      <a:pt x="68" y="47"/>
                    </a:lnTo>
                    <a:lnTo>
                      <a:pt x="68" y="37"/>
                    </a:lnTo>
                    <a:lnTo>
                      <a:pt x="68" y="30"/>
                    </a:lnTo>
                    <a:lnTo>
                      <a:pt x="68" y="26"/>
                    </a:lnTo>
                    <a:lnTo>
                      <a:pt x="68" y="22"/>
                    </a:lnTo>
                    <a:lnTo>
                      <a:pt x="68" y="19"/>
                    </a:lnTo>
                    <a:lnTo>
                      <a:pt x="69" y="16"/>
                    </a:lnTo>
                    <a:lnTo>
                      <a:pt x="70" y="14"/>
                    </a:lnTo>
                    <a:lnTo>
                      <a:pt x="70" y="13"/>
                    </a:lnTo>
                    <a:lnTo>
                      <a:pt x="71" y="13"/>
                    </a:lnTo>
                    <a:lnTo>
                      <a:pt x="72" y="12"/>
                    </a:lnTo>
                    <a:lnTo>
                      <a:pt x="72" y="12"/>
                    </a:lnTo>
                    <a:lnTo>
                      <a:pt x="73" y="14"/>
                    </a:lnTo>
                    <a:lnTo>
                      <a:pt x="76" y="15"/>
                    </a:lnTo>
                    <a:lnTo>
                      <a:pt x="77" y="18"/>
                    </a:lnTo>
                    <a:lnTo>
                      <a:pt x="77" y="20"/>
                    </a:lnTo>
                    <a:lnTo>
                      <a:pt x="77" y="22"/>
                    </a:lnTo>
                    <a:lnTo>
                      <a:pt x="77" y="25"/>
                    </a:lnTo>
                    <a:lnTo>
                      <a:pt x="76" y="26"/>
                    </a:lnTo>
                    <a:lnTo>
                      <a:pt x="74" y="29"/>
                    </a:lnTo>
                    <a:lnTo>
                      <a:pt x="74" y="30"/>
                    </a:lnTo>
                    <a:lnTo>
                      <a:pt x="73" y="34"/>
                    </a:lnTo>
                    <a:lnTo>
                      <a:pt x="73" y="37"/>
                    </a:lnTo>
                    <a:lnTo>
                      <a:pt x="73" y="40"/>
                    </a:lnTo>
                    <a:lnTo>
                      <a:pt x="73" y="47"/>
                    </a:lnTo>
                    <a:lnTo>
                      <a:pt x="73" y="52"/>
                    </a:lnTo>
                    <a:lnTo>
                      <a:pt x="74" y="56"/>
                    </a:lnTo>
                    <a:lnTo>
                      <a:pt x="74" y="58"/>
                    </a:lnTo>
                    <a:lnTo>
                      <a:pt x="78" y="60"/>
                    </a:lnTo>
                    <a:lnTo>
                      <a:pt x="85" y="64"/>
                    </a:lnTo>
                    <a:lnTo>
                      <a:pt x="89" y="66"/>
                    </a:lnTo>
                    <a:lnTo>
                      <a:pt x="92" y="67"/>
                    </a:lnTo>
                    <a:lnTo>
                      <a:pt x="94" y="67"/>
                    </a:lnTo>
                    <a:lnTo>
                      <a:pt x="95" y="67"/>
                    </a:lnTo>
                    <a:lnTo>
                      <a:pt x="96" y="67"/>
                    </a:lnTo>
                    <a:lnTo>
                      <a:pt x="97" y="67"/>
                    </a:lnTo>
                    <a:lnTo>
                      <a:pt x="97" y="67"/>
                    </a:lnTo>
                    <a:lnTo>
                      <a:pt x="97" y="66"/>
                    </a:lnTo>
                    <a:lnTo>
                      <a:pt x="97" y="63"/>
                    </a:lnTo>
                    <a:lnTo>
                      <a:pt x="97" y="59"/>
                    </a:lnTo>
                    <a:lnTo>
                      <a:pt x="97" y="58"/>
                    </a:lnTo>
                    <a:lnTo>
                      <a:pt x="98" y="56"/>
                    </a:lnTo>
                    <a:lnTo>
                      <a:pt x="99" y="55"/>
                    </a:lnTo>
                    <a:lnTo>
                      <a:pt x="100" y="55"/>
                    </a:lnTo>
                    <a:lnTo>
                      <a:pt x="101" y="55"/>
                    </a:lnTo>
                    <a:lnTo>
                      <a:pt x="102" y="55"/>
                    </a:lnTo>
                    <a:lnTo>
                      <a:pt x="104" y="55"/>
                    </a:lnTo>
                    <a:lnTo>
                      <a:pt x="105" y="56"/>
                    </a:lnTo>
                    <a:lnTo>
                      <a:pt x="105" y="57"/>
                    </a:lnTo>
                    <a:lnTo>
                      <a:pt x="105" y="58"/>
                    </a:lnTo>
                    <a:lnTo>
                      <a:pt x="106" y="59"/>
                    </a:lnTo>
                    <a:lnTo>
                      <a:pt x="106" y="59"/>
                    </a:lnTo>
                    <a:lnTo>
                      <a:pt x="105" y="63"/>
                    </a:lnTo>
                    <a:lnTo>
                      <a:pt x="105" y="66"/>
                    </a:lnTo>
                    <a:lnTo>
                      <a:pt x="104" y="67"/>
                    </a:lnTo>
                    <a:lnTo>
                      <a:pt x="104" y="69"/>
                    </a:lnTo>
                    <a:lnTo>
                      <a:pt x="105" y="71"/>
                    </a:lnTo>
                    <a:lnTo>
                      <a:pt x="105" y="71"/>
                    </a:lnTo>
                    <a:lnTo>
                      <a:pt x="110" y="73"/>
                    </a:lnTo>
                    <a:lnTo>
                      <a:pt x="120" y="75"/>
                    </a:lnTo>
                    <a:lnTo>
                      <a:pt x="129" y="78"/>
                    </a:lnTo>
                    <a:lnTo>
                      <a:pt x="135" y="79"/>
                    </a:lnTo>
                    <a:lnTo>
                      <a:pt x="137" y="80"/>
                    </a:lnTo>
                    <a:lnTo>
                      <a:pt x="140" y="81"/>
                    </a:lnTo>
                    <a:lnTo>
                      <a:pt x="142" y="82"/>
                    </a:lnTo>
                    <a:lnTo>
                      <a:pt x="145" y="84"/>
                    </a:lnTo>
                    <a:lnTo>
                      <a:pt x="147" y="86"/>
                    </a:lnTo>
                    <a:lnTo>
                      <a:pt x="149" y="87"/>
                    </a:lnTo>
                    <a:lnTo>
                      <a:pt x="149" y="88"/>
                    </a:lnTo>
                    <a:lnTo>
                      <a:pt x="149" y="89"/>
                    </a:lnTo>
                    <a:lnTo>
                      <a:pt x="148" y="90"/>
                    </a:lnTo>
                    <a:lnTo>
                      <a:pt x="148" y="91"/>
                    </a:lnTo>
                    <a:lnTo>
                      <a:pt x="144" y="95"/>
                    </a:lnTo>
                    <a:lnTo>
                      <a:pt x="140" y="97"/>
                    </a:lnTo>
                    <a:lnTo>
                      <a:pt x="137" y="98"/>
                    </a:lnTo>
                    <a:lnTo>
                      <a:pt x="135" y="99"/>
                    </a:lnTo>
                    <a:lnTo>
                      <a:pt x="133" y="98"/>
                    </a:lnTo>
                    <a:lnTo>
                      <a:pt x="133" y="98"/>
                    </a:lnTo>
                    <a:lnTo>
                      <a:pt x="132" y="98"/>
                    </a:lnTo>
                    <a:lnTo>
                      <a:pt x="132" y="97"/>
                    </a:lnTo>
                    <a:lnTo>
                      <a:pt x="132" y="96"/>
                    </a:lnTo>
                    <a:lnTo>
                      <a:pt x="133" y="95"/>
                    </a:lnTo>
                    <a:lnTo>
                      <a:pt x="133" y="95"/>
                    </a:lnTo>
                    <a:lnTo>
                      <a:pt x="133" y="94"/>
                    </a:lnTo>
                    <a:lnTo>
                      <a:pt x="133" y="93"/>
                    </a:lnTo>
                    <a:lnTo>
                      <a:pt x="133" y="92"/>
                    </a:lnTo>
                    <a:lnTo>
                      <a:pt x="131" y="91"/>
                    </a:lnTo>
                    <a:lnTo>
                      <a:pt x="129" y="90"/>
                    </a:lnTo>
                    <a:lnTo>
                      <a:pt x="126" y="88"/>
                    </a:lnTo>
                    <a:lnTo>
                      <a:pt x="122" y="87"/>
                    </a:lnTo>
                    <a:lnTo>
                      <a:pt x="115" y="83"/>
                    </a:lnTo>
                    <a:lnTo>
                      <a:pt x="110" y="81"/>
                    </a:lnTo>
                    <a:lnTo>
                      <a:pt x="109" y="80"/>
                    </a:lnTo>
                    <a:lnTo>
                      <a:pt x="107" y="80"/>
                    </a:lnTo>
                    <a:lnTo>
                      <a:pt x="107" y="80"/>
                    </a:lnTo>
                    <a:lnTo>
                      <a:pt x="106" y="80"/>
                    </a:lnTo>
                    <a:lnTo>
                      <a:pt x="106" y="83"/>
                    </a:lnTo>
                    <a:lnTo>
                      <a:pt x="107" y="86"/>
                    </a:lnTo>
                    <a:lnTo>
                      <a:pt x="108" y="89"/>
                    </a:lnTo>
                    <a:lnTo>
                      <a:pt x="109" y="91"/>
                    </a:lnTo>
                    <a:lnTo>
                      <a:pt x="110" y="92"/>
                    </a:lnTo>
                    <a:lnTo>
                      <a:pt x="113" y="95"/>
                    </a:lnTo>
                    <a:lnTo>
                      <a:pt x="113" y="97"/>
                    </a:lnTo>
                    <a:lnTo>
                      <a:pt x="113" y="99"/>
                    </a:lnTo>
                    <a:lnTo>
                      <a:pt x="113" y="99"/>
                    </a:lnTo>
                    <a:lnTo>
                      <a:pt x="113" y="100"/>
                    </a:lnTo>
                    <a:lnTo>
                      <a:pt x="113" y="101"/>
                    </a:lnTo>
                    <a:lnTo>
                      <a:pt x="112" y="102"/>
                    </a:lnTo>
                    <a:lnTo>
                      <a:pt x="109" y="103"/>
                    </a:lnTo>
                    <a:lnTo>
                      <a:pt x="108" y="104"/>
                    </a:lnTo>
                    <a:lnTo>
                      <a:pt x="105" y="104"/>
                    </a:lnTo>
                    <a:lnTo>
                      <a:pt x="104" y="104"/>
                    </a:lnTo>
                    <a:lnTo>
                      <a:pt x="102" y="104"/>
                    </a:lnTo>
                    <a:lnTo>
                      <a:pt x="101" y="104"/>
                    </a:lnTo>
                    <a:lnTo>
                      <a:pt x="100" y="103"/>
                    </a:lnTo>
                    <a:lnTo>
                      <a:pt x="100" y="103"/>
                    </a:lnTo>
                    <a:lnTo>
                      <a:pt x="100" y="100"/>
                    </a:lnTo>
                    <a:lnTo>
                      <a:pt x="100" y="99"/>
                    </a:lnTo>
                    <a:lnTo>
                      <a:pt x="100" y="96"/>
                    </a:lnTo>
                    <a:lnTo>
                      <a:pt x="98" y="91"/>
                    </a:lnTo>
                    <a:lnTo>
                      <a:pt x="97" y="87"/>
                    </a:lnTo>
                    <a:lnTo>
                      <a:pt x="97" y="83"/>
                    </a:lnTo>
                    <a:lnTo>
                      <a:pt x="97" y="79"/>
                    </a:lnTo>
                    <a:lnTo>
                      <a:pt x="97" y="77"/>
                    </a:lnTo>
                    <a:lnTo>
                      <a:pt x="77" y="70"/>
                    </a:lnTo>
                    <a:lnTo>
                      <a:pt x="77" y="70"/>
                    </a:lnTo>
                    <a:lnTo>
                      <a:pt x="77" y="70"/>
                    </a:lnTo>
                    <a:lnTo>
                      <a:pt x="76" y="71"/>
                    </a:lnTo>
                    <a:lnTo>
                      <a:pt x="76" y="71"/>
                    </a:lnTo>
                    <a:lnTo>
                      <a:pt x="76" y="72"/>
                    </a:lnTo>
                    <a:lnTo>
                      <a:pt x="76" y="74"/>
                    </a:lnTo>
                    <a:lnTo>
                      <a:pt x="77" y="79"/>
                    </a:lnTo>
                    <a:lnTo>
                      <a:pt x="78" y="87"/>
                    </a:lnTo>
                    <a:lnTo>
                      <a:pt x="79" y="91"/>
                    </a:lnTo>
                    <a:lnTo>
                      <a:pt x="81" y="96"/>
                    </a:lnTo>
                    <a:lnTo>
                      <a:pt x="82" y="101"/>
                    </a:lnTo>
                    <a:lnTo>
                      <a:pt x="84" y="106"/>
                    </a:lnTo>
                    <a:lnTo>
                      <a:pt x="87" y="115"/>
                    </a:lnTo>
                    <a:lnTo>
                      <a:pt x="90" y="120"/>
                    </a:lnTo>
                    <a:lnTo>
                      <a:pt x="90" y="122"/>
                    </a:lnTo>
                    <a:lnTo>
                      <a:pt x="91" y="123"/>
                    </a:lnTo>
                    <a:lnTo>
                      <a:pt x="91" y="125"/>
                    </a:lnTo>
                    <a:lnTo>
                      <a:pt x="91" y="127"/>
                    </a:lnTo>
                    <a:lnTo>
                      <a:pt x="90" y="130"/>
                    </a:lnTo>
                    <a:lnTo>
                      <a:pt x="89" y="132"/>
                    </a:lnTo>
                    <a:lnTo>
                      <a:pt x="89" y="134"/>
                    </a:lnTo>
                    <a:lnTo>
                      <a:pt x="88" y="135"/>
                    </a:lnTo>
                    <a:lnTo>
                      <a:pt x="86" y="136"/>
                    </a:lnTo>
                    <a:lnTo>
                      <a:pt x="86" y="136"/>
                    </a:lnTo>
                    <a:lnTo>
                      <a:pt x="85" y="136"/>
                    </a:lnTo>
                    <a:lnTo>
                      <a:pt x="85" y="136"/>
                    </a:lnTo>
                    <a:lnTo>
                      <a:pt x="82" y="135"/>
                    </a:lnTo>
                    <a:lnTo>
                      <a:pt x="79" y="134"/>
                    </a:lnTo>
                    <a:lnTo>
                      <a:pt x="77" y="131"/>
                    </a:lnTo>
                    <a:lnTo>
                      <a:pt x="77" y="127"/>
                    </a:lnTo>
                    <a:lnTo>
                      <a:pt x="76" y="124"/>
                    </a:lnTo>
                    <a:lnTo>
                      <a:pt x="75" y="121"/>
                    </a:lnTo>
                    <a:lnTo>
                      <a:pt x="73" y="114"/>
                    </a:lnTo>
                    <a:lnTo>
                      <a:pt x="73" y="106"/>
                    </a:lnTo>
                    <a:lnTo>
                      <a:pt x="72" y="99"/>
                    </a:lnTo>
                    <a:lnTo>
                      <a:pt x="72" y="91"/>
                    </a:lnTo>
                    <a:lnTo>
                      <a:pt x="71" y="84"/>
                    </a:lnTo>
                    <a:lnTo>
                      <a:pt x="70" y="78"/>
                    </a:lnTo>
                    <a:lnTo>
                      <a:pt x="70" y="73"/>
                    </a:lnTo>
                    <a:lnTo>
                      <a:pt x="69" y="70"/>
                    </a:lnTo>
                    <a:lnTo>
                      <a:pt x="69" y="67"/>
                    </a:lnTo>
                    <a:lnTo>
                      <a:pt x="69" y="67"/>
                    </a:lnTo>
                    <a:lnTo>
                      <a:pt x="67" y="66"/>
                    </a:lnTo>
                    <a:lnTo>
                      <a:pt x="62" y="63"/>
                    </a:lnTo>
                    <a:lnTo>
                      <a:pt x="57" y="60"/>
                    </a:lnTo>
                    <a:lnTo>
                      <a:pt x="55" y="59"/>
                    </a:lnTo>
                    <a:lnTo>
                      <a:pt x="54" y="59"/>
                    </a:lnTo>
                    <a:lnTo>
                      <a:pt x="54" y="59"/>
                    </a:lnTo>
                    <a:lnTo>
                      <a:pt x="54" y="60"/>
                    </a:lnTo>
                    <a:lnTo>
                      <a:pt x="54" y="62"/>
                    </a:lnTo>
                    <a:lnTo>
                      <a:pt x="54" y="67"/>
                    </a:lnTo>
                    <a:lnTo>
                      <a:pt x="55" y="71"/>
                    </a:lnTo>
                    <a:lnTo>
                      <a:pt x="55" y="75"/>
                    </a:lnTo>
                    <a:lnTo>
                      <a:pt x="55" y="79"/>
                    </a:lnTo>
                    <a:lnTo>
                      <a:pt x="57" y="83"/>
                    </a:lnTo>
                    <a:lnTo>
                      <a:pt x="57" y="86"/>
                    </a:lnTo>
                    <a:lnTo>
                      <a:pt x="57" y="87"/>
                    </a:lnTo>
                    <a:lnTo>
                      <a:pt x="57" y="89"/>
                    </a:lnTo>
                    <a:lnTo>
                      <a:pt x="56" y="91"/>
                    </a:lnTo>
                    <a:lnTo>
                      <a:pt x="55" y="91"/>
                    </a:lnTo>
                    <a:lnTo>
                      <a:pt x="53" y="92"/>
                    </a:lnTo>
                    <a:lnTo>
                      <a:pt x="51" y="92"/>
                    </a:lnTo>
                    <a:lnTo>
                      <a:pt x="49" y="92"/>
                    </a:lnTo>
                    <a:lnTo>
                      <a:pt x="49" y="91"/>
                    </a:lnTo>
                    <a:lnTo>
                      <a:pt x="48" y="90"/>
                    </a:lnTo>
                    <a:lnTo>
                      <a:pt x="47" y="89"/>
                    </a:lnTo>
                    <a:lnTo>
                      <a:pt x="47" y="87"/>
                    </a:lnTo>
                    <a:lnTo>
                      <a:pt x="46" y="85"/>
                    </a:lnTo>
                    <a:lnTo>
                      <a:pt x="46" y="78"/>
                    </a:lnTo>
                    <a:lnTo>
                      <a:pt x="46" y="73"/>
                    </a:lnTo>
                    <a:lnTo>
                      <a:pt x="45" y="71"/>
                    </a:lnTo>
                    <a:lnTo>
                      <a:pt x="44" y="71"/>
                    </a:lnTo>
                    <a:lnTo>
                      <a:pt x="41" y="68"/>
                    </a:lnTo>
                    <a:lnTo>
                      <a:pt x="38" y="66"/>
                    </a:lnTo>
                    <a:lnTo>
                      <a:pt x="35" y="63"/>
                    </a:lnTo>
                    <a:lnTo>
                      <a:pt x="32" y="60"/>
                    </a:lnTo>
                    <a:close/>
                  </a:path>
                </a:pathLst>
              </a:custGeom>
              <a:solidFill>
                <a:srgbClr val="1339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" name="îsḻíďê"/>
              <p:cNvSpPr/>
              <p:nvPr userDrawn="1"/>
            </p:nvSpPr>
            <p:spPr bwMode="auto">
              <a:xfrm>
                <a:off x="2330451" y="2909888"/>
                <a:ext cx="60325" cy="63500"/>
              </a:xfrm>
              <a:custGeom>
                <a:avLst/>
                <a:gdLst>
                  <a:gd name="T0" fmla="*/ 0 w 38"/>
                  <a:gd name="T1" fmla="*/ 4 h 40"/>
                  <a:gd name="T2" fmla="*/ 0 w 38"/>
                  <a:gd name="T3" fmla="*/ 4 h 40"/>
                  <a:gd name="T4" fmla="*/ 1 w 38"/>
                  <a:gd name="T5" fmla="*/ 2 h 40"/>
                  <a:gd name="T6" fmla="*/ 2 w 38"/>
                  <a:gd name="T7" fmla="*/ 1 h 40"/>
                  <a:gd name="T8" fmla="*/ 2 w 38"/>
                  <a:gd name="T9" fmla="*/ 1 h 40"/>
                  <a:gd name="T10" fmla="*/ 3 w 38"/>
                  <a:gd name="T11" fmla="*/ 0 h 40"/>
                  <a:gd name="T12" fmla="*/ 5 w 38"/>
                  <a:gd name="T13" fmla="*/ 0 h 40"/>
                  <a:gd name="T14" fmla="*/ 6 w 38"/>
                  <a:gd name="T15" fmla="*/ 0 h 40"/>
                  <a:gd name="T16" fmla="*/ 8 w 38"/>
                  <a:gd name="T17" fmla="*/ 1 h 40"/>
                  <a:gd name="T18" fmla="*/ 10 w 38"/>
                  <a:gd name="T19" fmla="*/ 3 h 40"/>
                  <a:gd name="T20" fmla="*/ 13 w 38"/>
                  <a:gd name="T21" fmla="*/ 4 h 40"/>
                  <a:gd name="T22" fmla="*/ 18 w 38"/>
                  <a:gd name="T23" fmla="*/ 8 h 40"/>
                  <a:gd name="T24" fmla="*/ 24 w 38"/>
                  <a:gd name="T25" fmla="*/ 12 h 40"/>
                  <a:gd name="T26" fmla="*/ 29 w 38"/>
                  <a:gd name="T27" fmla="*/ 17 h 40"/>
                  <a:gd name="T28" fmla="*/ 34 w 38"/>
                  <a:gd name="T29" fmla="*/ 22 h 40"/>
                  <a:gd name="T30" fmla="*/ 35 w 38"/>
                  <a:gd name="T31" fmla="*/ 24 h 40"/>
                  <a:gd name="T32" fmla="*/ 36 w 38"/>
                  <a:gd name="T33" fmla="*/ 26 h 40"/>
                  <a:gd name="T34" fmla="*/ 38 w 38"/>
                  <a:gd name="T35" fmla="*/ 28 h 40"/>
                  <a:gd name="T36" fmla="*/ 38 w 38"/>
                  <a:gd name="T37" fmla="*/ 28 h 40"/>
                  <a:gd name="T38" fmla="*/ 36 w 38"/>
                  <a:gd name="T39" fmla="*/ 31 h 40"/>
                  <a:gd name="T40" fmla="*/ 33 w 38"/>
                  <a:gd name="T41" fmla="*/ 35 h 40"/>
                  <a:gd name="T42" fmla="*/ 31 w 38"/>
                  <a:gd name="T43" fmla="*/ 37 h 40"/>
                  <a:gd name="T44" fmla="*/ 30 w 38"/>
                  <a:gd name="T45" fmla="*/ 39 h 40"/>
                  <a:gd name="T46" fmla="*/ 28 w 38"/>
                  <a:gd name="T47" fmla="*/ 40 h 40"/>
                  <a:gd name="T48" fmla="*/ 26 w 38"/>
                  <a:gd name="T49" fmla="*/ 40 h 40"/>
                  <a:gd name="T50" fmla="*/ 26 w 38"/>
                  <a:gd name="T51" fmla="*/ 39 h 40"/>
                  <a:gd name="T52" fmla="*/ 25 w 38"/>
                  <a:gd name="T53" fmla="*/ 39 h 40"/>
                  <a:gd name="T54" fmla="*/ 24 w 38"/>
                  <a:gd name="T55" fmla="*/ 37 h 40"/>
                  <a:gd name="T56" fmla="*/ 23 w 38"/>
                  <a:gd name="T57" fmla="*/ 36 h 40"/>
                  <a:gd name="T58" fmla="*/ 22 w 38"/>
                  <a:gd name="T59" fmla="*/ 33 h 40"/>
                  <a:gd name="T60" fmla="*/ 20 w 38"/>
                  <a:gd name="T61" fmla="*/ 30 h 40"/>
                  <a:gd name="T62" fmla="*/ 18 w 38"/>
                  <a:gd name="T63" fmla="*/ 27 h 40"/>
                  <a:gd name="T64" fmla="*/ 15 w 38"/>
                  <a:gd name="T65" fmla="*/ 23 h 40"/>
                  <a:gd name="T66" fmla="*/ 14 w 38"/>
                  <a:gd name="T67" fmla="*/ 20 h 40"/>
                  <a:gd name="T68" fmla="*/ 10 w 38"/>
                  <a:gd name="T69" fmla="*/ 16 h 40"/>
                  <a:gd name="T70" fmla="*/ 5 w 38"/>
                  <a:gd name="T71" fmla="*/ 10 h 40"/>
                  <a:gd name="T72" fmla="*/ 0 w 38"/>
                  <a:gd name="T73" fmla="*/ 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8" h="40">
                    <a:moveTo>
                      <a:pt x="0" y="4"/>
                    </a:moveTo>
                    <a:lnTo>
                      <a:pt x="0" y="4"/>
                    </a:lnTo>
                    <a:lnTo>
                      <a:pt x="1" y="2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3" y="0"/>
                    </a:lnTo>
                    <a:lnTo>
                      <a:pt x="5" y="0"/>
                    </a:lnTo>
                    <a:lnTo>
                      <a:pt x="6" y="0"/>
                    </a:lnTo>
                    <a:lnTo>
                      <a:pt x="8" y="1"/>
                    </a:lnTo>
                    <a:lnTo>
                      <a:pt x="10" y="3"/>
                    </a:lnTo>
                    <a:lnTo>
                      <a:pt x="13" y="4"/>
                    </a:lnTo>
                    <a:lnTo>
                      <a:pt x="18" y="8"/>
                    </a:lnTo>
                    <a:lnTo>
                      <a:pt x="24" y="12"/>
                    </a:lnTo>
                    <a:lnTo>
                      <a:pt x="29" y="17"/>
                    </a:lnTo>
                    <a:lnTo>
                      <a:pt x="34" y="22"/>
                    </a:lnTo>
                    <a:lnTo>
                      <a:pt x="35" y="24"/>
                    </a:lnTo>
                    <a:lnTo>
                      <a:pt x="36" y="26"/>
                    </a:lnTo>
                    <a:lnTo>
                      <a:pt x="38" y="28"/>
                    </a:lnTo>
                    <a:lnTo>
                      <a:pt x="38" y="28"/>
                    </a:lnTo>
                    <a:lnTo>
                      <a:pt x="36" y="31"/>
                    </a:lnTo>
                    <a:lnTo>
                      <a:pt x="33" y="35"/>
                    </a:lnTo>
                    <a:lnTo>
                      <a:pt x="31" y="37"/>
                    </a:lnTo>
                    <a:lnTo>
                      <a:pt x="30" y="39"/>
                    </a:lnTo>
                    <a:lnTo>
                      <a:pt x="28" y="40"/>
                    </a:lnTo>
                    <a:lnTo>
                      <a:pt x="26" y="40"/>
                    </a:lnTo>
                    <a:lnTo>
                      <a:pt x="26" y="39"/>
                    </a:lnTo>
                    <a:lnTo>
                      <a:pt x="25" y="39"/>
                    </a:lnTo>
                    <a:lnTo>
                      <a:pt x="24" y="37"/>
                    </a:lnTo>
                    <a:lnTo>
                      <a:pt x="23" y="36"/>
                    </a:lnTo>
                    <a:lnTo>
                      <a:pt x="22" y="33"/>
                    </a:lnTo>
                    <a:lnTo>
                      <a:pt x="20" y="30"/>
                    </a:lnTo>
                    <a:lnTo>
                      <a:pt x="18" y="27"/>
                    </a:lnTo>
                    <a:lnTo>
                      <a:pt x="15" y="23"/>
                    </a:lnTo>
                    <a:lnTo>
                      <a:pt x="14" y="20"/>
                    </a:lnTo>
                    <a:lnTo>
                      <a:pt x="10" y="16"/>
                    </a:lnTo>
                    <a:lnTo>
                      <a:pt x="5" y="1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1339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" name="îSlíḍé"/>
              <p:cNvSpPr/>
              <p:nvPr userDrawn="1"/>
            </p:nvSpPr>
            <p:spPr bwMode="auto">
              <a:xfrm>
                <a:off x="2266951" y="2749551"/>
                <a:ext cx="204788" cy="173038"/>
              </a:xfrm>
              <a:custGeom>
                <a:avLst/>
                <a:gdLst>
                  <a:gd name="T0" fmla="*/ 17 w 129"/>
                  <a:gd name="T1" fmla="*/ 93 h 109"/>
                  <a:gd name="T2" fmla="*/ 11 w 129"/>
                  <a:gd name="T3" fmla="*/ 93 h 109"/>
                  <a:gd name="T4" fmla="*/ 3 w 129"/>
                  <a:gd name="T5" fmla="*/ 95 h 109"/>
                  <a:gd name="T6" fmla="*/ 5 w 129"/>
                  <a:gd name="T7" fmla="*/ 86 h 109"/>
                  <a:gd name="T8" fmla="*/ 13 w 129"/>
                  <a:gd name="T9" fmla="*/ 60 h 109"/>
                  <a:gd name="T10" fmla="*/ 16 w 129"/>
                  <a:gd name="T11" fmla="*/ 44 h 109"/>
                  <a:gd name="T12" fmla="*/ 4 w 129"/>
                  <a:gd name="T13" fmla="*/ 21 h 109"/>
                  <a:gd name="T14" fmla="*/ 1 w 129"/>
                  <a:gd name="T15" fmla="*/ 15 h 109"/>
                  <a:gd name="T16" fmla="*/ 22 w 129"/>
                  <a:gd name="T17" fmla="*/ 17 h 109"/>
                  <a:gd name="T18" fmla="*/ 27 w 129"/>
                  <a:gd name="T19" fmla="*/ 9 h 109"/>
                  <a:gd name="T20" fmla="*/ 35 w 129"/>
                  <a:gd name="T21" fmla="*/ 17 h 109"/>
                  <a:gd name="T22" fmla="*/ 33 w 129"/>
                  <a:gd name="T23" fmla="*/ 37 h 109"/>
                  <a:gd name="T24" fmla="*/ 37 w 129"/>
                  <a:gd name="T25" fmla="*/ 64 h 109"/>
                  <a:gd name="T26" fmla="*/ 42 w 129"/>
                  <a:gd name="T27" fmla="*/ 73 h 109"/>
                  <a:gd name="T28" fmla="*/ 46 w 129"/>
                  <a:gd name="T29" fmla="*/ 65 h 109"/>
                  <a:gd name="T30" fmla="*/ 47 w 129"/>
                  <a:gd name="T31" fmla="*/ 50 h 109"/>
                  <a:gd name="T32" fmla="*/ 45 w 129"/>
                  <a:gd name="T33" fmla="*/ 42 h 109"/>
                  <a:gd name="T34" fmla="*/ 46 w 129"/>
                  <a:gd name="T35" fmla="*/ 36 h 109"/>
                  <a:gd name="T36" fmla="*/ 52 w 129"/>
                  <a:gd name="T37" fmla="*/ 16 h 109"/>
                  <a:gd name="T38" fmla="*/ 58 w 129"/>
                  <a:gd name="T39" fmla="*/ 1 h 109"/>
                  <a:gd name="T40" fmla="*/ 66 w 129"/>
                  <a:gd name="T41" fmla="*/ 8 h 109"/>
                  <a:gd name="T42" fmla="*/ 101 w 129"/>
                  <a:gd name="T43" fmla="*/ 50 h 109"/>
                  <a:gd name="T44" fmla="*/ 128 w 129"/>
                  <a:gd name="T45" fmla="*/ 82 h 109"/>
                  <a:gd name="T46" fmla="*/ 122 w 129"/>
                  <a:gd name="T47" fmla="*/ 89 h 109"/>
                  <a:gd name="T48" fmla="*/ 96 w 129"/>
                  <a:gd name="T49" fmla="*/ 90 h 109"/>
                  <a:gd name="T50" fmla="*/ 102 w 129"/>
                  <a:gd name="T51" fmla="*/ 86 h 109"/>
                  <a:gd name="T52" fmla="*/ 110 w 129"/>
                  <a:gd name="T53" fmla="*/ 80 h 109"/>
                  <a:gd name="T54" fmla="*/ 78 w 129"/>
                  <a:gd name="T55" fmla="*/ 41 h 109"/>
                  <a:gd name="T56" fmla="*/ 59 w 129"/>
                  <a:gd name="T57" fmla="*/ 13 h 109"/>
                  <a:gd name="T58" fmla="*/ 55 w 129"/>
                  <a:gd name="T59" fmla="*/ 28 h 109"/>
                  <a:gd name="T60" fmla="*/ 58 w 129"/>
                  <a:gd name="T61" fmla="*/ 35 h 109"/>
                  <a:gd name="T62" fmla="*/ 63 w 129"/>
                  <a:gd name="T63" fmla="*/ 41 h 109"/>
                  <a:gd name="T64" fmla="*/ 56 w 129"/>
                  <a:gd name="T65" fmla="*/ 58 h 109"/>
                  <a:gd name="T66" fmla="*/ 58 w 129"/>
                  <a:gd name="T67" fmla="*/ 71 h 109"/>
                  <a:gd name="T68" fmla="*/ 56 w 129"/>
                  <a:gd name="T69" fmla="*/ 77 h 109"/>
                  <a:gd name="T70" fmla="*/ 43 w 129"/>
                  <a:gd name="T71" fmla="*/ 96 h 109"/>
                  <a:gd name="T72" fmla="*/ 39 w 129"/>
                  <a:gd name="T73" fmla="*/ 97 h 109"/>
                  <a:gd name="T74" fmla="*/ 42 w 129"/>
                  <a:gd name="T75" fmla="*/ 80 h 109"/>
                  <a:gd name="T76" fmla="*/ 37 w 129"/>
                  <a:gd name="T77" fmla="*/ 73 h 109"/>
                  <a:gd name="T78" fmla="*/ 28 w 129"/>
                  <a:gd name="T79" fmla="*/ 57 h 109"/>
                  <a:gd name="T80" fmla="*/ 22 w 129"/>
                  <a:gd name="T81" fmla="*/ 66 h 109"/>
                  <a:gd name="T82" fmla="*/ 70 w 129"/>
                  <a:gd name="T83" fmla="*/ 90 h 109"/>
                  <a:gd name="T84" fmla="*/ 72 w 129"/>
                  <a:gd name="T85" fmla="*/ 107 h 109"/>
                  <a:gd name="T86" fmla="*/ 79 w 129"/>
                  <a:gd name="T87" fmla="*/ 101 h 109"/>
                  <a:gd name="T88" fmla="*/ 87 w 129"/>
                  <a:gd name="T89" fmla="*/ 107 h 109"/>
                  <a:gd name="T90" fmla="*/ 96 w 129"/>
                  <a:gd name="T91" fmla="*/ 109 h 109"/>
                  <a:gd name="T92" fmla="*/ 100 w 129"/>
                  <a:gd name="T93" fmla="*/ 106 h 109"/>
                  <a:gd name="T94" fmla="*/ 88 w 129"/>
                  <a:gd name="T95" fmla="*/ 89 h 109"/>
                  <a:gd name="T96" fmla="*/ 86 w 129"/>
                  <a:gd name="T97" fmla="*/ 73 h 109"/>
                  <a:gd name="T98" fmla="*/ 80 w 129"/>
                  <a:gd name="T99" fmla="*/ 77 h 109"/>
                  <a:gd name="T100" fmla="*/ 70 w 129"/>
                  <a:gd name="T101" fmla="*/ 90 h 109"/>
                  <a:gd name="T102" fmla="*/ 69 w 129"/>
                  <a:gd name="T103" fmla="*/ 82 h 109"/>
                  <a:gd name="T104" fmla="*/ 75 w 129"/>
                  <a:gd name="T105" fmla="*/ 70 h 109"/>
                  <a:gd name="T106" fmla="*/ 71 w 129"/>
                  <a:gd name="T107" fmla="*/ 67 h 109"/>
                  <a:gd name="T108" fmla="*/ 65 w 129"/>
                  <a:gd name="T109" fmla="*/ 71 h 109"/>
                  <a:gd name="T110" fmla="*/ 62 w 129"/>
                  <a:gd name="T111" fmla="*/ 77 h 109"/>
                  <a:gd name="T112" fmla="*/ 58 w 129"/>
                  <a:gd name="T113" fmla="*/ 85 h 109"/>
                  <a:gd name="T114" fmla="*/ 62 w 129"/>
                  <a:gd name="T115" fmla="*/ 8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29" h="109">
                    <a:moveTo>
                      <a:pt x="19" y="83"/>
                    </a:moveTo>
                    <a:lnTo>
                      <a:pt x="19" y="84"/>
                    </a:lnTo>
                    <a:lnTo>
                      <a:pt x="18" y="86"/>
                    </a:lnTo>
                    <a:lnTo>
                      <a:pt x="18" y="89"/>
                    </a:lnTo>
                    <a:lnTo>
                      <a:pt x="18" y="91"/>
                    </a:lnTo>
                    <a:lnTo>
                      <a:pt x="17" y="93"/>
                    </a:lnTo>
                    <a:lnTo>
                      <a:pt x="14" y="93"/>
                    </a:lnTo>
                    <a:lnTo>
                      <a:pt x="14" y="93"/>
                    </a:lnTo>
                    <a:lnTo>
                      <a:pt x="12" y="93"/>
                    </a:lnTo>
                    <a:lnTo>
                      <a:pt x="11" y="93"/>
                    </a:lnTo>
                    <a:lnTo>
                      <a:pt x="11" y="93"/>
                    </a:lnTo>
                    <a:lnTo>
                      <a:pt x="11" y="93"/>
                    </a:lnTo>
                    <a:lnTo>
                      <a:pt x="10" y="94"/>
                    </a:lnTo>
                    <a:lnTo>
                      <a:pt x="10" y="95"/>
                    </a:lnTo>
                    <a:lnTo>
                      <a:pt x="8" y="95"/>
                    </a:lnTo>
                    <a:lnTo>
                      <a:pt x="6" y="95"/>
                    </a:lnTo>
                    <a:lnTo>
                      <a:pt x="5" y="95"/>
                    </a:lnTo>
                    <a:lnTo>
                      <a:pt x="3" y="95"/>
                    </a:lnTo>
                    <a:lnTo>
                      <a:pt x="2" y="94"/>
                    </a:lnTo>
                    <a:lnTo>
                      <a:pt x="2" y="93"/>
                    </a:lnTo>
                    <a:lnTo>
                      <a:pt x="1" y="93"/>
                    </a:lnTo>
                    <a:lnTo>
                      <a:pt x="2" y="92"/>
                    </a:lnTo>
                    <a:lnTo>
                      <a:pt x="2" y="91"/>
                    </a:lnTo>
                    <a:lnTo>
                      <a:pt x="5" y="86"/>
                    </a:lnTo>
                    <a:lnTo>
                      <a:pt x="7" y="84"/>
                    </a:lnTo>
                    <a:lnTo>
                      <a:pt x="8" y="80"/>
                    </a:lnTo>
                    <a:lnTo>
                      <a:pt x="10" y="75"/>
                    </a:lnTo>
                    <a:lnTo>
                      <a:pt x="11" y="69"/>
                    </a:lnTo>
                    <a:lnTo>
                      <a:pt x="12" y="65"/>
                    </a:lnTo>
                    <a:lnTo>
                      <a:pt x="13" y="60"/>
                    </a:lnTo>
                    <a:lnTo>
                      <a:pt x="14" y="54"/>
                    </a:lnTo>
                    <a:lnTo>
                      <a:pt x="16" y="50"/>
                    </a:lnTo>
                    <a:lnTo>
                      <a:pt x="17" y="49"/>
                    </a:lnTo>
                    <a:lnTo>
                      <a:pt x="17" y="48"/>
                    </a:lnTo>
                    <a:lnTo>
                      <a:pt x="17" y="45"/>
                    </a:lnTo>
                    <a:lnTo>
                      <a:pt x="16" y="44"/>
                    </a:lnTo>
                    <a:lnTo>
                      <a:pt x="15" y="42"/>
                    </a:lnTo>
                    <a:lnTo>
                      <a:pt x="14" y="40"/>
                    </a:lnTo>
                    <a:lnTo>
                      <a:pt x="13" y="37"/>
                    </a:lnTo>
                    <a:lnTo>
                      <a:pt x="9" y="30"/>
                    </a:lnTo>
                    <a:lnTo>
                      <a:pt x="5" y="25"/>
                    </a:lnTo>
                    <a:lnTo>
                      <a:pt x="4" y="21"/>
                    </a:lnTo>
                    <a:lnTo>
                      <a:pt x="1" y="19"/>
                    </a:lnTo>
                    <a:lnTo>
                      <a:pt x="1" y="17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1" y="15"/>
                    </a:lnTo>
                    <a:lnTo>
                      <a:pt x="1" y="15"/>
                    </a:lnTo>
                    <a:lnTo>
                      <a:pt x="1" y="15"/>
                    </a:lnTo>
                    <a:lnTo>
                      <a:pt x="5" y="15"/>
                    </a:lnTo>
                    <a:lnTo>
                      <a:pt x="12" y="16"/>
                    </a:lnTo>
                    <a:lnTo>
                      <a:pt x="18" y="17"/>
                    </a:lnTo>
                    <a:lnTo>
                      <a:pt x="22" y="17"/>
                    </a:lnTo>
                    <a:lnTo>
                      <a:pt x="22" y="17"/>
                    </a:lnTo>
                    <a:lnTo>
                      <a:pt x="23" y="17"/>
                    </a:lnTo>
                    <a:lnTo>
                      <a:pt x="24" y="17"/>
                    </a:lnTo>
                    <a:lnTo>
                      <a:pt x="25" y="15"/>
                    </a:lnTo>
                    <a:lnTo>
                      <a:pt x="26" y="12"/>
                    </a:lnTo>
                    <a:lnTo>
                      <a:pt x="26" y="9"/>
                    </a:lnTo>
                    <a:lnTo>
                      <a:pt x="27" y="9"/>
                    </a:lnTo>
                    <a:lnTo>
                      <a:pt x="28" y="8"/>
                    </a:lnTo>
                    <a:lnTo>
                      <a:pt x="29" y="9"/>
                    </a:lnTo>
                    <a:lnTo>
                      <a:pt x="30" y="9"/>
                    </a:lnTo>
                    <a:lnTo>
                      <a:pt x="32" y="12"/>
                    </a:lnTo>
                    <a:lnTo>
                      <a:pt x="34" y="15"/>
                    </a:lnTo>
                    <a:lnTo>
                      <a:pt x="35" y="17"/>
                    </a:lnTo>
                    <a:lnTo>
                      <a:pt x="36" y="20"/>
                    </a:lnTo>
                    <a:lnTo>
                      <a:pt x="36" y="22"/>
                    </a:lnTo>
                    <a:lnTo>
                      <a:pt x="35" y="25"/>
                    </a:lnTo>
                    <a:lnTo>
                      <a:pt x="34" y="30"/>
                    </a:lnTo>
                    <a:lnTo>
                      <a:pt x="33" y="36"/>
                    </a:lnTo>
                    <a:lnTo>
                      <a:pt x="33" y="37"/>
                    </a:lnTo>
                    <a:lnTo>
                      <a:pt x="33" y="41"/>
                    </a:lnTo>
                    <a:lnTo>
                      <a:pt x="34" y="44"/>
                    </a:lnTo>
                    <a:lnTo>
                      <a:pt x="34" y="47"/>
                    </a:lnTo>
                    <a:lnTo>
                      <a:pt x="35" y="54"/>
                    </a:lnTo>
                    <a:lnTo>
                      <a:pt x="37" y="60"/>
                    </a:lnTo>
                    <a:lnTo>
                      <a:pt x="37" y="64"/>
                    </a:lnTo>
                    <a:lnTo>
                      <a:pt x="38" y="65"/>
                    </a:lnTo>
                    <a:lnTo>
                      <a:pt x="39" y="67"/>
                    </a:lnTo>
                    <a:lnTo>
                      <a:pt x="40" y="70"/>
                    </a:lnTo>
                    <a:lnTo>
                      <a:pt x="41" y="71"/>
                    </a:lnTo>
                    <a:lnTo>
                      <a:pt x="41" y="72"/>
                    </a:lnTo>
                    <a:lnTo>
                      <a:pt x="42" y="73"/>
                    </a:lnTo>
                    <a:lnTo>
                      <a:pt x="42" y="73"/>
                    </a:lnTo>
                    <a:lnTo>
                      <a:pt x="42" y="71"/>
                    </a:lnTo>
                    <a:lnTo>
                      <a:pt x="44" y="70"/>
                    </a:lnTo>
                    <a:lnTo>
                      <a:pt x="45" y="69"/>
                    </a:lnTo>
                    <a:lnTo>
                      <a:pt x="46" y="67"/>
                    </a:lnTo>
                    <a:lnTo>
                      <a:pt x="46" y="65"/>
                    </a:lnTo>
                    <a:lnTo>
                      <a:pt x="47" y="62"/>
                    </a:lnTo>
                    <a:lnTo>
                      <a:pt x="48" y="59"/>
                    </a:lnTo>
                    <a:lnTo>
                      <a:pt x="48" y="56"/>
                    </a:lnTo>
                    <a:lnTo>
                      <a:pt x="48" y="54"/>
                    </a:lnTo>
                    <a:lnTo>
                      <a:pt x="48" y="52"/>
                    </a:lnTo>
                    <a:lnTo>
                      <a:pt x="47" y="50"/>
                    </a:lnTo>
                    <a:lnTo>
                      <a:pt x="47" y="49"/>
                    </a:lnTo>
                    <a:lnTo>
                      <a:pt x="46" y="46"/>
                    </a:lnTo>
                    <a:lnTo>
                      <a:pt x="46" y="44"/>
                    </a:lnTo>
                    <a:lnTo>
                      <a:pt x="46" y="44"/>
                    </a:lnTo>
                    <a:lnTo>
                      <a:pt x="45" y="43"/>
                    </a:lnTo>
                    <a:lnTo>
                      <a:pt x="45" y="42"/>
                    </a:lnTo>
                    <a:lnTo>
                      <a:pt x="45" y="41"/>
                    </a:lnTo>
                    <a:lnTo>
                      <a:pt x="45" y="40"/>
                    </a:lnTo>
                    <a:lnTo>
                      <a:pt x="45" y="38"/>
                    </a:lnTo>
                    <a:lnTo>
                      <a:pt x="46" y="37"/>
                    </a:lnTo>
                    <a:lnTo>
                      <a:pt x="46" y="37"/>
                    </a:lnTo>
                    <a:lnTo>
                      <a:pt x="46" y="36"/>
                    </a:lnTo>
                    <a:lnTo>
                      <a:pt x="48" y="36"/>
                    </a:lnTo>
                    <a:lnTo>
                      <a:pt x="48" y="36"/>
                    </a:lnTo>
                    <a:lnTo>
                      <a:pt x="48" y="35"/>
                    </a:lnTo>
                    <a:lnTo>
                      <a:pt x="50" y="28"/>
                    </a:lnTo>
                    <a:lnTo>
                      <a:pt x="51" y="20"/>
                    </a:lnTo>
                    <a:lnTo>
                      <a:pt x="52" y="16"/>
                    </a:lnTo>
                    <a:lnTo>
                      <a:pt x="54" y="12"/>
                    </a:lnTo>
                    <a:lnTo>
                      <a:pt x="54" y="8"/>
                    </a:lnTo>
                    <a:lnTo>
                      <a:pt x="56" y="4"/>
                    </a:lnTo>
                    <a:lnTo>
                      <a:pt x="57" y="2"/>
                    </a:lnTo>
                    <a:lnTo>
                      <a:pt x="58" y="1"/>
                    </a:lnTo>
                    <a:lnTo>
                      <a:pt x="58" y="1"/>
                    </a:lnTo>
                    <a:lnTo>
                      <a:pt x="59" y="0"/>
                    </a:lnTo>
                    <a:lnTo>
                      <a:pt x="61" y="0"/>
                    </a:lnTo>
                    <a:lnTo>
                      <a:pt x="62" y="0"/>
                    </a:lnTo>
                    <a:lnTo>
                      <a:pt x="62" y="1"/>
                    </a:lnTo>
                    <a:lnTo>
                      <a:pt x="63" y="1"/>
                    </a:lnTo>
                    <a:lnTo>
                      <a:pt x="66" y="8"/>
                    </a:lnTo>
                    <a:lnTo>
                      <a:pt x="71" y="14"/>
                    </a:lnTo>
                    <a:lnTo>
                      <a:pt x="77" y="21"/>
                    </a:lnTo>
                    <a:lnTo>
                      <a:pt x="83" y="29"/>
                    </a:lnTo>
                    <a:lnTo>
                      <a:pt x="89" y="37"/>
                    </a:lnTo>
                    <a:lnTo>
                      <a:pt x="95" y="44"/>
                    </a:lnTo>
                    <a:lnTo>
                      <a:pt x="101" y="50"/>
                    </a:lnTo>
                    <a:lnTo>
                      <a:pt x="106" y="56"/>
                    </a:lnTo>
                    <a:lnTo>
                      <a:pt x="115" y="66"/>
                    </a:lnTo>
                    <a:lnTo>
                      <a:pt x="122" y="74"/>
                    </a:lnTo>
                    <a:lnTo>
                      <a:pt x="127" y="78"/>
                    </a:lnTo>
                    <a:lnTo>
                      <a:pt x="129" y="80"/>
                    </a:lnTo>
                    <a:lnTo>
                      <a:pt x="128" y="82"/>
                    </a:lnTo>
                    <a:lnTo>
                      <a:pt x="127" y="85"/>
                    </a:lnTo>
                    <a:lnTo>
                      <a:pt x="126" y="86"/>
                    </a:lnTo>
                    <a:lnTo>
                      <a:pt x="125" y="88"/>
                    </a:lnTo>
                    <a:lnTo>
                      <a:pt x="124" y="89"/>
                    </a:lnTo>
                    <a:lnTo>
                      <a:pt x="122" y="89"/>
                    </a:lnTo>
                    <a:lnTo>
                      <a:pt x="122" y="89"/>
                    </a:lnTo>
                    <a:lnTo>
                      <a:pt x="120" y="90"/>
                    </a:lnTo>
                    <a:lnTo>
                      <a:pt x="113" y="91"/>
                    </a:lnTo>
                    <a:lnTo>
                      <a:pt x="106" y="91"/>
                    </a:lnTo>
                    <a:lnTo>
                      <a:pt x="99" y="91"/>
                    </a:lnTo>
                    <a:lnTo>
                      <a:pt x="96" y="91"/>
                    </a:lnTo>
                    <a:lnTo>
                      <a:pt x="96" y="90"/>
                    </a:lnTo>
                    <a:lnTo>
                      <a:pt x="95" y="90"/>
                    </a:lnTo>
                    <a:lnTo>
                      <a:pt x="95" y="90"/>
                    </a:lnTo>
                    <a:lnTo>
                      <a:pt x="95" y="89"/>
                    </a:lnTo>
                    <a:lnTo>
                      <a:pt x="96" y="89"/>
                    </a:lnTo>
                    <a:lnTo>
                      <a:pt x="98" y="88"/>
                    </a:lnTo>
                    <a:lnTo>
                      <a:pt x="102" y="86"/>
                    </a:lnTo>
                    <a:lnTo>
                      <a:pt x="106" y="85"/>
                    </a:lnTo>
                    <a:lnTo>
                      <a:pt x="108" y="84"/>
                    </a:lnTo>
                    <a:lnTo>
                      <a:pt x="110" y="83"/>
                    </a:lnTo>
                    <a:lnTo>
                      <a:pt x="110" y="82"/>
                    </a:lnTo>
                    <a:lnTo>
                      <a:pt x="110" y="81"/>
                    </a:lnTo>
                    <a:lnTo>
                      <a:pt x="110" y="80"/>
                    </a:lnTo>
                    <a:lnTo>
                      <a:pt x="107" y="77"/>
                    </a:lnTo>
                    <a:lnTo>
                      <a:pt x="104" y="73"/>
                    </a:lnTo>
                    <a:lnTo>
                      <a:pt x="100" y="68"/>
                    </a:lnTo>
                    <a:lnTo>
                      <a:pt x="92" y="58"/>
                    </a:lnTo>
                    <a:lnTo>
                      <a:pt x="85" y="49"/>
                    </a:lnTo>
                    <a:lnTo>
                      <a:pt x="78" y="41"/>
                    </a:lnTo>
                    <a:lnTo>
                      <a:pt x="70" y="30"/>
                    </a:lnTo>
                    <a:lnTo>
                      <a:pt x="64" y="21"/>
                    </a:lnTo>
                    <a:lnTo>
                      <a:pt x="61" y="15"/>
                    </a:lnTo>
                    <a:lnTo>
                      <a:pt x="61" y="14"/>
                    </a:lnTo>
                    <a:lnTo>
                      <a:pt x="60" y="13"/>
                    </a:lnTo>
                    <a:lnTo>
                      <a:pt x="59" y="13"/>
                    </a:lnTo>
                    <a:lnTo>
                      <a:pt x="59" y="13"/>
                    </a:lnTo>
                    <a:lnTo>
                      <a:pt x="58" y="14"/>
                    </a:lnTo>
                    <a:lnTo>
                      <a:pt x="58" y="15"/>
                    </a:lnTo>
                    <a:lnTo>
                      <a:pt x="57" y="17"/>
                    </a:lnTo>
                    <a:lnTo>
                      <a:pt x="57" y="21"/>
                    </a:lnTo>
                    <a:lnTo>
                      <a:pt x="55" y="28"/>
                    </a:lnTo>
                    <a:lnTo>
                      <a:pt x="55" y="32"/>
                    </a:lnTo>
                    <a:lnTo>
                      <a:pt x="55" y="33"/>
                    </a:lnTo>
                    <a:lnTo>
                      <a:pt x="55" y="33"/>
                    </a:lnTo>
                    <a:lnTo>
                      <a:pt x="56" y="34"/>
                    </a:lnTo>
                    <a:lnTo>
                      <a:pt x="57" y="34"/>
                    </a:lnTo>
                    <a:lnTo>
                      <a:pt x="58" y="35"/>
                    </a:lnTo>
                    <a:lnTo>
                      <a:pt x="59" y="36"/>
                    </a:lnTo>
                    <a:lnTo>
                      <a:pt x="61" y="36"/>
                    </a:lnTo>
                    <a:lnTo>
                      <a:pt x="62" y="37"/>
                    </a:lnTo>
                    <a:lnTo>
                      <a:pt x="62" y="38"/>
                    </a:lnTo>
                    <a:lnTo>
                      <a:pt x="63" y="40"/>
                    </a:lnTo>
                    <a:lnTo>
                      <a:pt x="63" y="41"/>
                    </a:lnTo>
                    <a:lnTo>
                      <a:pt x="62" y="44"/>
                    </a:lnTo>
                    <a:lnTo>
                      <a:pt x="60" y="49"/>
                    </a:lnTo>
                    <a:lnTo>
                      <a:pt x="58" y="53"/>
                    </a:lnTo>
                    <a:lnTo>
                      <a:pt x="58" y="55"/>
                    </a:lnTo>
                    <a:lnTo>
                      <a:pt x="56" y="57"/>
                    </a:lnTo>
                    <a:lnTo>
                      <a:pt x="56" y="58"/>
                    </a:lnTo>
                    <a:lnTo>
                      <a:pt x="56" y="60"/>
                    </a:lnTo>
                    <a:lnTo>
                      <a:pt x="56" y="61"/>
                    </a:lnTo>
                    <a:lnTo>
                      <a:pt x="57" y="65"/>
                    </a:lnTo>
                    <a:lnTo>
                      <a:pt x="57" y="68"/>
                    </a:lnTo>
                    <a:lnTo>
                      <a:pt x="58" y="69"/>
                    </a:lnTo>
                    <a:lnTo>
                      <a:pt x="58" y="71"/>
                    </a:lnTo>
                    <a:lnTo>
                      <a:pt x="58" y="72"/>
                    </a:lnTo>
                    <a:lnTo>
                      <a:pt x="58" y="73"/>
                    </a:lnTo>
                    <a:lnTo>
                      <a:pt x="58" y="74"/>
                    </a:lnTo>
                    <a:lnTo>
                      <a:pt x="58" y="75"/>
                    </a:lnTo>
                    <a:lnTo>
                      <a:pt x="57" y="76"/>
                    </a:lnTo>
                    <a:lnTo>
                      <a:pt x="56" y="77"/>
                    </a:lnTo>
                    <a:lnTo>
                      <a:pt x="55" y="77"/>
                    </a:lnTo>
                    <a:lnTo>
                      <a:pt x="51" y="76"/>
                    </a:lnTo>
                    <a:lnTo>
                      <a:pt x="49" y="76"/>
                    </a:lnTo>
                    <a:lnTo>
                      <a:pt x="49" y="91"/>
                    </a:lnTo>
                    <a:lnTo>
                      <a:pt x="47" y="93"/>
                    </a:lnTo>
                    <a:lnTo>
                      <a:pt x="43" y="96"/>
                    </a:lnTo>
                    <a:lnTo>
                      <a:pt x="42" y="97"/>
                    </a:lnTo>
                    <a:lnTo>
                      <a:pt x="40" y="97"/>
                    </a:lnTo>
                    <a:lnTo>
                      <a:pt x="40" y="97"/>
                    </a:lnTo>
                    <a:lnTo>
                      <a:pt x="39" y="97"/>
                    </a:lnTo>
                    <a:lnTo>
                      <a:pt x="39" y="97"/>
                    </a:lnTo>
                    <a:lnTo>
                      <a:pt x="39" y="97"/>
                    </a:lnTo>
                    <a:lnTo>
                      <a:pt x="40" y="93"/>
                    </a:lnTo>
                    <a:lnTo>
                      <a:pt x="42" y="89"/>
                    </a:lnTo>
                    <a:lnTo>
                      <a:pt x="42" y="85"/>
                    </a:lnTo>
                    <a:lnTo>
                      <a:pt x="43" y="83"/>
                    </a:lnTo>
                    <a:lnTo>
                      <a:pt x="43" y="81"/>
                    </a:lnTo>
                    <a:lnTo>
                      <a:pt x="42" y="80"/>
                    </a:lnTo>
                    <a:lnTo>
                      <a:pt x="42" y="79"/>
                    </a:lnTo>
                    <a:lnTo>
                      <a:pt x="41" y="78"/>
                    </a:lnTo>
                    <a:lnTo>
                      <a:pt x="39" y="77"/>
                    </a:lnTo>
                    <a:lnTo>
                      <a:pt x="38" y="77"/>
                    </a:lnTo>
                    <a:lnTo>
                      <a:pt x="38" y="75"/>
                    </a:lnTo>
                    <a:lnTo>
                      <a:pt x="37" y="73"/>
                    </a:lnTo>
                    <a:lnTo>
                      <a:pt x="35" y="69"/>
                    </a:lnTo>
                    <a:lnTo>
                      <a:pt x="32" y="64"/>
                    </a:lnTo>
                    <a:lnTo>
                      <a:pt x="30" y="61"/>
                    </a:lnTo>
                    <a:lnTo>
                      <a:pt x="29" y="59"/>
                    </a:lnTo>
                    <a:lnTo>
                      <a:pt x="28" y="58"/>
                    </a:lnTo>
                    <a:lnTo>
                      <a:pt x="28" y="57"/>
                    </a:lnTo>
                    <a:lnTo>
                      <a:pt x="27" y="57"/>
                    </a:lnTo>
                    <a:lnTo>
                      <a:pt x="26" y="57"/>
                    </a:lnTo>
                    <a:lnTo>
                      <a:pt x="26" y="59"/>
                    </a:lnTo>
                    <a:lnTo>
                      <a:pt x="24" y="61"/>
                    </a:lnTo>
                    <a:lnTo>
                      <a:pt x="23" y="64"/>
                    </a:lnTo>
                    <a:lnTo>
                      <a:pt x="22" y="66"/>
                    </a:lnTo>
                    <a:lnTo>
                      <a:pt x="21" y="73"/>
                    </a:lnTo>
                    <a:lnTo>
                      <a:pt x="20" y="77"/>
                    </a:lnTo>
                    <a:lnTo>
                      <a:pt x="19" y="81"/>
                    </a:lnTo>
                    <a:lnTo>
                      <a:pt x="19" y="83"/>
                    </a:lnTo>
                    <a:lnTo>
                      <a:pt x="19" y="83"/>
                    </a:lnTo>
                    <a:close/>
                    <a:moveTo>
                      <a:pt x="70" y="90"/>
                    </a:moveTo>
                    <a:lnTo>
                      <a:pt x="77" y="97"/>
                    </a:lnTo>
                    <a:lnTo>
                      <a:pt x="76" y="98"/>
                    </a:lnTo>
                    <a:lnTo>
                      <a:pt x="75" y="100"/>
                    </a:lnTo>
                    <a:lnTo>
                      <a:pt x="74" y="102"/>
                    </a:lnTo>
                    <a:lnTo>
                      <a:pt x="72" y="106"/>
                    </a:lnTo>
                    <a:lnTo>
                      <a:pt x="72" y="107"/>
                    </a:lnTo>
                    <a:lnTo>
                      <a:pt x="73" y="108"/>
                    </a:lnTo>
                    <a:lnTo>
                      <a:pt x="74" y="108"/>
                    </a:lnTo>
                    <a:lnTo>
                      <a:pt x="74" y="107"/>
                    </a:lnTo>
                    <a:lnTo>
                      <a:pt x="77" y="105"/>
                    </a:lnTo>
                    <a:lnTo>
                      <a:pt x="78" y="102"/>
                    </a:lnTo>
                    <a:lnTo>
                      <a:pt x="79" y="101"/>
                    </a:lnTo>
                    <a:lnTo>
                      <a:pt x="80" y="101"/>
                    </a:lnTo>
                    <a:lnTo>
                      <a:pt x="80" y="101"/>
                    </a:lnTo>
                    <a:lnTo>
                      <a:pt x="82" y="101"/>
                    </a:lnTo>
                    <a:lnTo>
                      <a:pt x="83" y="103"/>
                    </a:lnTo>
                    <a:lnTo>
                      <a:pt x="86" y="105"/>
                    </a:lnTo>
                    <a:lnTo>
                      <a:pt x="87" y="107"/>
                    </a:lnTo>
                    <a:lnTo>
                      <a:pt x="89" y="108"/>
                    </a:lnTo>
                    <a:lnTo>
                      <a:pt x="90" y="109"/>
                    </a:lnTo>
                    <a:lnTo>
                      <a:pt x="91" y="109"/>
                    </a:lnTo>
                    <a:lnTo>
                      <a:pt x="93" y="109"/>
                    </a:lnTo>
                    <a:lnTo>
                      <a:pt x="94" y="109"/>
                    </a:lnTo>
                    <a:lnTo>
                      <a:pt x="96" y="109"/>
                    </a:lnTo>
                    <a:lnTo>
                      <a:pt x="98" y="109"/>
                    </a:lnTo>
                    <a:lnTo>
                      <a:pt x="98" y="109"/>
                    </a:lnTo>
                    <a:lnTo>
                      <a:pt x="99" y="109"/>
                    </a:lnTo>
                    <a:lnTo>
                      <a:pt x="100" y="108"/>
                    </a:lnTo>
                    <a:lnTo>
                      <a:pt x="100" y="108"/>
                    </a:lnTo>
                    <a:lnTo>
                      <a:pt x="100" y="106"/>
                    </a:lnTo>
                    <a:lnTo>
                      <a:pt x="100" y="105"/>
                    </a:lnTo>
                    <a:lnTo>
                      <a:pt x="98" y="102"/>
                    </a:lnTo>
                    <a:lnTo>
                      <a:pt x="98" y="101"/>
                    </a:lnTo>
                    <a:lnTo>
                      <a:pt x="96" y="99"/>
                    </a:lnTo>
                    <a:lnTo>
                      <a:pt x="92" y="95"/>
                    </a:lnTo>
                    <a:lnTo>
                      <a:pt x="88" y="89"/>
                    </a:lnTo>
                    <a:lnTo>
                      <a:pt x="86" y="86"/>
                    </a:lnTo>
                    <a:lnTo>
                      <a:pt x="85" y="85"/>
                    </a:lnTo>
                    <a:lnTo>
                      <a:pt x="85" y="81"/>
                    </a:lnTo>
                    <a:lnTo>
                      <a:pt x="86" y="78"/>
                    </a:lnTo>
                    <a:lnTo>
                      <a:pt x="86" y="75"/>
                    </a:lnTo>
                    <a:lnTo>
                      <a:pt x="86" y="73"/>
                    </a:lnTo>
                    <a:lnTo>
                      <a:pt x="85" y="73"/>
                    </a:lnTo>
                    <a:lnTo>
                      <a:pt x="85" y="73"/>
                    </a:lnTo>
                    <a:lnTo>
                      <a:pt x="83" y="73"/>
                    </a:lnTo>
                    <a:lnTo>
                      <a:pt x="82" y="73"/>
                    </a:lnTo>
                    <a:lnTo>
                      <a:pt x="80" y="74"/>
                    </a:lnTo>
                    <a:lnTo>
                      <a:pt x="80" y="77"/>
                    </a:lnTo>
                    <a:lnTo>
                      <a:pt x="80" y="79"/>
                    </a:lnTo>
                    <a:lnTo>
                      <a:pt x="80" y="82"/>
                    </a:lnTo>
                    <a:lnTo>
                      <a:pt x="80" y="84"/>
                    </a:lnTo>
                    <a:lnTo>
                      <a:pt x="75" y="86"/>
                    </a:lnTo>
                    <a:lnTo>
                      <a:pt x="70" y="90"/>
                    </a:lnTo>
                    <a:lnTo>
                      <a:pt x="70" y="90"/>
                    </a:lnTo>
                    <a:close/>
                    <a:moveTo>
                      <a:pt x="67" y="84"/>
                    </a:moveTo>
                    <a:lnTo>
                      <a:pt x="68" y="84"/>
                    </a:lnTo>
                    <a:lnTo>
                      <a:pt x="69" y="84"/>
                    </a:lnTo>
                    <a:lnTo>
                      <a:pt x="69" y="84"/>
                    </a:lnTo>
                    <a:lnTo>
                      <a:pt x="69" y="83"/>
                    </a:lnTo>
                    <a:lnTo>
                      <a:pt x="69" y="82"/>
                    </a:lnTo>
                    <a:lnTo>
                      <a:pt x="70" y="82"/>
                    </a:lnTo>
                    <a:lnTo>
                      <a:pt x="70" y="79"/>
                    </a:lnTo>
                    <a:lnTo>
                      <a:pt x="72" y="77"/>
                    </a:lnTo>
                    <a:lnTo>
                      <a:pt x="74" y="73"/>
                    </a:lnTo>
                    <a:lnTo>
                      <a:pt x="75" y="71"/>
                    </a:lnTo>
                    <a:lnTo>
                      <a:pt x="75" y="70"/>
                    </a:lnTo>
                    <a:lnTo>
                      <a:pt x="75" y="69"/>
                    </a:lnTo>
                    <a:lnTo>
                      <a:pt x="74" y="69"/>
                    </a:lnTo>
                    <a:lnTo>
                      <a:pt x="74" y="69"/>
                    </a:lnTo>
                    <a:lnTo>
                      <a:pt x="73" y="68"/>
                    </a:lnTo>
                    <a:lnTo>
                      <a:pt x="72" y="67"/>
                    </a:lnTo>
                    <a:lnTo>
                      <a:pt x="71" y="67"/>
                    </a:lnTo>
                    <a:lnTo>
                      <a:pt x="70" y="67"/>
                    </a:lnTo>
                    <a:lnTo>
                      <a:pt x="69" y="67"/>
                    </a:lnTo>
                    <a:lnTo>
                      <a:pt x="68" y="68"/>
                    </a:lnTo>
                    <a:lnTo>
                      <a:pt x="66" y="69"/>
                    </a:lnTo>
                    <a:lnTo>
                      <a:pt x="66" y="70"/>
                    </a:lnTo>
                    <a:lnTo>
                      <a:pt x="65" y="71"/>
                    </a:lnTo>
                    <a:lnTo>
                      <a:pt x="65" y="73"/>
                    </a:lnTo>
                    <a:lnTo>
                      <a:pt x="64" y="73"/>
                    </a:lnTo>
                    <a:lnTo>
                      <a:pt x="64" y="74"/>
                    </a:lnTo>
                    <a:lnTo>
                      <a:pt x="64" y="75"/>
                    </a:lnTo>
                    <a:lnTo>
                      <a:pt x="63" y="77"/>
                    </a:lnTo>
                    <a:lnTo>
                      <a:pt x="62" y="77"/>
                    </a:lnTo>
                    <a:lnTo>
                      <a:pt x="61" y="78"/>
                    </a:lnTo>
                    <a:lnTo>
                      <a:pt x="59" y="80"/>
                    </a:lnTo>
                    <a:lnTo>
                      <a:pt x="58" y="81"/>
                    </a:lnTo>
                    <a:lnTo>
                      <a:pt x="58" y="82"/>
                    </a:lnTo>
                    <a:lnTo>
                      <a:pt x="58" y="83"/>
                    </a:lnTo>
                    <a:lnTo>
                      <a:pt x="58" y="85"/>
                    </a:lnTo>
                    <a:lnTo>
                      <a:pt x="59" y="85"/>
                    </a:lnTo>
                    <a:lnTo>
                      <a:pt x="59" y="85"/>
                    </a:lnTo>
                    <a:lnTo>
                      <a:pt x="60" y="86"/>
                    </a:lnTo>
                    <a:lnTo>
                      <a:pt x="61" y="86"/>
                    </a:lnTo>
                    <a:lnTo>
                      <a:pt x="62" y="86"/>
                    </a:lnTo>
                    <a:lnTo>
                      <a:pt x="62" y="86"/>
                    </a:lnTo>
                    <a:lnTo>
                      <a:pt x="63" y="85"/>
                    </a:lnTo>
                    <a:lnTo>
                      <a:pt x="66" y="84"/>
                    </a:lnTo>
                    <a:lnTo>
                      <a:pt x="67" y="84"/>
                    </a:lnTo>
                    <a:close/>
                  </a:path>
                </a:pathLst>
              </a:custGeom>
              <a:solidFill>
                <a:srgbClr val="1339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" name="iśḻîḓé"/>
              <p:cNvSpPr/>
              <p:nvPr userDrawn="1"/>
            </p:nvSpPr>
            <p:spPr bwMode="auto">
              <a:xfrm>
                <a:off x="2708276" y="2566988"/>
                <a:ext cx="76200" cy="209550"/>
              </a:xfrm>
              <a:custGeom>
                <a:avLst/>
                <a:gdLst>
                  <a:gd name="T0" fmla="*/ 1 w 48"/>
                  <a:gd name="T1" fmla="*/ 31 h 132"/>
                  <a:gd name="T2" fmla="*/ 9 w 48"/>
                  <a:gd name="T3" fmla="*/ 20 h 132"/>
                  <a:gd name="T4" fmla="*/ 26 w 48"/>
                  <a:gd name="T5" fmla="*/ 4 h 132"/>
                  <a:gd name="T6" fmla="*/ 34 w 48"/>
                  <a:gd name="T7" fmla="*/ 0 h 132"/>
                  <a:gd name="T8" fmla="*/ 40 w 48"/>
                  <a:gd name="T9" fmla="*/ 1 h 132"/>
                  <a:gd name="T10" fmla="*/ 41 w 48"/>
                  <a:gd name="T11" fmla="*/ 4 h 132"/>
                  <a:gd name="T12" fmla="*/ 38 w 48"/>
                  <a:gd name="T13" fmla="*/ 20 h 132"/>
                  <a:gd name="T14" fmla="*/ 32 w 48"/>
                  <a:gd name="T15" fmla="*/ 60 h 132"/>
                  <a:gd name="T16" fmla="*/ 28 w 48"/>
                  <a:gd name="T17" fmla="*/ 65 h 132"/>
                  <a:gd name="T18" fmla="*/ 20 w 48"/>
                  <a:gd name="T19" fmla="*/ 70 h 132"/>
                  <a:gd name="T20" fmla="*/ 20 w 48"/>
                  <a:gd name="T21" fmla="*/ 81 h 132"/>
                  <a:gd name="T22" fmla="*/ 22 w 48"/>
                  <a:gd name="T23" fmla="*/ 90 h 132"/>
                  <a:gd name="T24" fmla="*/ 31 w 48"/>
                  <a:gd name="T25" fmla="*/ 90 h 132"/>
                  <a:gd name="T26" fmla="*/ 35 w 48"/>
                  <a:gd name="T27" fmla="*/ 91 h 132"/>
                  <a:gd name="T28" fmla="*/ 35 w 48"/>
                  <a:gd name="T29" fmla="*/ 97 h 132"/>
                  <a:gd name="T30" fmla="*/ 27 w 48"/>
                  <a:gd name="T31" fmla="*/ 114 h 132"/>
                  <a:gd name="T32" fmla="*/ 26 w 48"/>
                  <a:gd name="T33" fmla="*/ 120 h 132"/>
                  <a:gd name="T34" fmla="*/ 34 w 48"/>
                  <a:gd name="T35" fmla="*/ 117 h 132"/>
                  <a:gd name="T36" fmla="*/ 42 w 48"/>
                  <a:gd name="T37" fmla="*/ 114 h 132"/>
                  <a:gd name="T38" fmla="*/ 47 w 48"/>
                  <a:gd name="T39" fmla="*/ 118 h 132"/>
                  <a:gd name="T40" fmla="*/ 48 w 48"/>
                  <a:gd name="T41" fmla="*/ 124 h 132"/>
                  <a:gd name="T42" fmla="*/ 41 w 48"/>
                  <a:gd name="T43" fmla="*/ 129 h 132"/>
                  <a:gd name="T44" fmla="*/ 30 w 48"/>
                  <a:gd name="T45" fmla="*/ 132 h 132"/>
                  <a:gd name="T46" fmla="*/ 16 w 48"/>
                  <a:gd name="T47" fmla="*/ 131 h 132"/>
                  <a:gd name="T48" fmla="*/ 13 w 48"/>
                  <a:gd name="T49" fmla="*/ 128 h 132"/>
                  <a:gd name="T50" fmla="*/ 15 w 48"/>
                  <a:gd name="T51" fmla="*/ 124 h 132"/>
                  <a:gd name="T52" fmla="*/ 16 w 48"/>
                  <a:gd name="T53" fmla="*/ 121 h 132"/>
                  <a:gd name="T54" fmla="*/ 16 w 48"/>
                  <a:gd name="T55" fmla="*/ 108 h 132"/>
                  <a:gd name="T56" fmla="*/ 12 w 48"/>
                  <a:gd name="T57" fmla="*/ 106 h 132"/>
                  <a:gd name="T58" fmla="*/ 10 w 48"/>
                  <a:gd name="T59" fmla="*/ 102 h 132"/>
                  <a:gd name="T60" fmla="*/ 12 w 48"/>
                  <a:gd name="T61" fmla="*/ 91 h 132"/>
                  <a:gd name="T62" fmla="*/ 7 w 48"/>
                  <a:gd name="T63" fmla="*/ 81 h 132"/>
                  <a:gd name="T64" fmla="*/ 4 w 48"/>
                  <a:gd name="T65" fmla="*/ 78 h 132"/>
                  <a:gd name="T66" fmla="*/ 8 w 48"/>
                  <a:gd name="T67" fmla="*/ 73 h 132"/>
                  <a:gd name="T68" fmla="*/ 10 w 48"/>
                  <a:gd name="T69" fmla="*/ 62 h 132"/>
                  <a:gd name="T70" fmla="*/ 10 w 48"/>
                  <a:gd name="T71" fmla="*/ 60 h 132"/>
                  <a:gd name="T72" fmla="*/ 5 w 48"/>
                  <a:gd name="T73" fmla="*/ 60 h 132"/>
                  <a:gd name="T74" fmla="*/ 4 w 48"/>
                  <a:gd name="T75" fmla="*/ 56 h 132"/>
                  <a:gd name="T76" fmla="*/ 8 w 48"/>
                  <a:gd name="T77" fmla="*/ 52 h 132"/>
                  <a:gd name="T78" fmla="*/ 12 w 48"/>
                  <a:gd name="T79" fmla="*/ 49 h 132"/>
                  <a:gd name="T80" fmla="*/ 14 w 48"/>
                  <a:gd name="T81" fmla="*/ 34 h 132"/>
                  <a:gd name="T82" fmla="*/ 19 w 48"/>
                  <a:gd name="T83" fmla="*/ 32 h 132"/>
                  <a:gd name="T84" fmla="*/ 20 w 48"/>
                  <a:gd name="T85" fmla="*/ 39 h 132"/>
                  <a:gd name="T86" fmla="*/ 20 w 48"/>
                  <a:gd name="T87" fmla="*/ 49 h 132"/>
                  <a:gd name="T88" fmla="*/ 23 w 48"/>
                  <a:gd name="T89" fmla="*/ 49 h 132"/>
                  <a:gd name="T90" fmla="*/ 30 w 48"/>
                  <a:gd name="T91" fmla="*/ 18 h 132"/>
                  <a:gd name="T92" fmla="*/ 30 w 48"/>
                  <a:gd name="T93" fmla="*/ 10 h 132"/>
                  <a:gd name="T94" fmla="*/ 18 w 48"/>
                  <a:gd name="T95" fmla="*/ 2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8" h="132">
                    <a:moveTo>
                      <a:pt x="8" y="32"/>
                    </a:moveTo>
                    <a:lnTo>
                      <a:pt x="0" y="36"/>
                    </a:lnTo>
                    <a:lnTo>
                      <a:pt x="0" y="34"/>
                    </a:lnTo>
                    <a:lnTo>
                      <a:pt x="1" y="31"/>
                    </a:lnTo>
                    <a:lnTo>
                      <a:pt x="3" y="28"/>
                    </a:lnTo>
                    <a:lnTo>
                      <a:pt x="4" y="27"/>
                    </a:lnTo>
                    <a:lnTo>
                      <a:pt x="6" y="24"/>
                    </a:lnTo>
                    <a:lnTo>
                      <a:pt x="9" y="20"/>
                    </a:lnTo>
                    <a:lnTo>
                      <a:pt x="16" y="14"/>
                    </a:lnTo>
                    <a:lnTo>
                      <a:pt x="21" y="8"/>
                    </a:lnTo>
                    <a:lnTo>
                      <a:pt x="24" y="6"/>
                    </a:lnTo>
                    <a:lnTo>
                      <a:pt x="26" y="4"/>
                    </a:lnTo>
                    <a:lnTo>
                      <a:pt x="28" y="3"/>
                    </a:lnTo>
                    <a:lnTo>
                      <a:pt x="30" y="1"/>
                    </a:lnTo>
                    <a:lnTo>
                      <a:pt x="32" y="0"/>
                    </a:lnTo>
                    <a:lnTo>
                      <a:pt x="34" y="0"/>
                    </a:lnTo>
                    <a:lnTo>
                      <a:pt x="36" y="0"/>
                    </a:lnTo>
                    <a:lnTo>
                      <a:pt x="37" y="0"/>
                    </a:lnTo>
                    <a:lnTo>
                      <a:pt x="39" y="0"/>
                    </a:lnTo>
                    <a:lnTo>
                      <a:pt x="40" y="1"/>
                    </a:lnTo>
                    <a:lnTo>
                      <a:pt x="40" y="2"/>
                    </a:lnTo>
                    <a:lnTo>
                      <a:pt x="41" y="3"/>
                    </a:lnTo>
                    <a:lnTo>
                      <a:pt x="41" y="4"/>
                    </a:lnTo>
                    <a:lnTo>
                      <a:pt x="41" y="4"/>
                    </a:lnTo>
                    <a:lnTo>
                      <a:pt x="41" y="8"/>
                    </a:lnTo>
                    <a:lnTo>
                      <a:pt x="40" y="12"/>
                    </a:lnTo>
                    <a:lnTo>
                      <a:pt x="39" y="17"/>
                    </a:lnTo>
                    <a:lnTo>
                      <a:pt x="38" y="20"/>
                    </a:lnTo>
                    <a:lnTo>
                      <a:pt x="36" y="28"/>
                    </a:lnTo>
                    <a:lnTo>
                      <a:pt x="35" y="40"/>
                    </a:lnTo>
                    <a:lnTo>
                      <a:pt x="33" y="53"/>
                    </a:lnTo>
                    <a:lnTo>
                      <a:pt x="32" y="60"/>
                    </a:lnTo>
                    <a:lnTo>
                      <a:pt x="32" y="61"/>
                    </a:lnTo>
                    <a:lnTo>
                      <a:pt x="31" y="63"/>
                    </a:lnTo>
                    <a:lnTo>
                      <a:pt x="29" y="64"/>
                    </a:lnTo>
                    <a:lnTo>
                      <a:pt x="28" y="65"/>
                    </a:lnTo>
                    <a:lnTo>
                      <a:pt x="24" y="68"/>
                    </a:lnTo>
                    <a:lnTo>
                      <a:pt x="22" y="68"/>
                    </a:lnTo>
                    <a:lnTo>
                      <a:pt x="21" y="69"/>
                    </a:lnTo>
                    <a:lnTo>
                      <a:pt x="20" y="70"/>
                    </a:lnTo>
                    <a:lnTo>
                      <a:pt x="20" y="71"/>
                    </a:lnTo>
                    <a:lnTo>
                      <a:pt x="20" y="72"/>
                    </a:lnTo>
                    <a:lnTo>
                      <a:pt x="20" y="76"/>
                    </a:lnTo>
                    <a:lnTo>
                      <a:pt x="20" y="81"/>
                    </a:lnTo>
                    <a:lnTo>
                      <a:pt x="20" y="86"/>
                    </a:lnTo>
                    <a:lnTo>
                      <a:pt x="21" y="89"/>
                    </a:lnTo>
                    <a:lnTo>
                      <a:pt x="22" y="89"/>
                    </a:lnTo>
                    <a:lnTo>
                      <a:pt x="22" y="90"/>
                    </a:lnTo>
                    <a:lnTo>
                      <a:pt x="23" y="91"/>
                    </a:lnTo>
                    <a:lnTo>
                      <a:pt x="24" y="91"/>
                    </a:lnTo>
                    <a:lnTo>
                      <a:pt x="27" y="90"/>
                    </a:lnTo>
                    <a:lnTo>
                      <a:pt x="31" y="90"/>
                    </a:lnTo>
                    <a:lnTo>
                      <a:pt x="32" y="90"/>
                    </a:lnTo>
                    <a:lnTo>
                      <a:pt x="34" y="90"/>
                    </a:lnTo>
                    <a:lnTo>
                      <a:pt x="35" y="91"/>
                    </a:lnTo>
                    <a:lnTo>
                      <a:pt x="35" y="91"/>
                    </a:lnTo>
                    <a:lnTo>
                      <a:pt x="36" y="92"/>
                    </a:lnTo>
                    <a:lnTo>
                      <a:pt x="36" y="92"/>
                    </a:lnTo>
                    <a:lnTo>
                      <a:pt x="36" y="95"/>
                    </a:lnTo>
                    <a:lnTo>
                      <a:pt x="35" y="97"/>
                    </a:lnTo>
                    <a:lnTo>
                      <a:pt x="33" y="100"/>
                    </a:lnTo>
                    <a:lnTo>
                      <a:pt x="32" y="104"/>
                    </a:lnTo>
                    <a:lnTo>
                      <a:pt x="28" y="111"/>
                    </a:lnTo>
                    <a:lnTo>
                      <a:pt x="27" y="114"/>
                    </a:lnTo>
                    <a:lnTo>
                      <a:pt x="26" y="116"/>
                    </a:lnTo>
                    <a:lnTo>
                      <a:pt x="25" y="118"/>
                    </a:lnTo>
                    <a:lnTo>
                      <a:pt x="25" y="119"/>
                    </a:lnTo>
                    <a:lnTo>
                      <a:pt x="26" y="120"/>
                    </a:lnTo>
                    <a:lnTo>
                      <a:pt x="27" y="120"/>
                    </a:lnTo>
                    <a:lnTo>
                      <a:pt x="28" y="120"/>
                    </a:lnTo>
                    <a:lnTo>
                      <a:pt x="31" y="119"/>
                    </a:lnTo>
                    <a:lnTo>
                      <a:pt x="34" y="117"/>
                    </a:lnTo>
                    <a:lnTo>
                      <a:pt x="37" y="116"/>
                    </a:lnTo>
                    <a:lnTo>
                      <a:pt x="40" y="115"/>
                    </a:lnTo>
                    <a:lnTo>
                      <a:pt x="40" y="115"/>
                    </a:lnTo>
                    <a:lnTo>
                      <a:pt x="42" y="114"/>
                    </a:lnTo>
                    <a:lnTo>
                      <a:pt x="43" y="114"/>
                    </a:lnTo>
                    <a:lnTo>
                      <a:pt x="44" y="115"/>
                    </a:lnTo>
                    <a:lnTo>
                      <a:pt x="45" y="116"/>
                    </a:lnTo>
                    <a:lnTo>
                      <a:pt x="47" y="118"/>
                    </a:lnTo>
                    <a:lnTo>
                      <a:pt x="48" y="120"/>
                    </a:lnTo>
                    <a:lnTo>
                      <a:pt x="48" y="121"/>
                    </a:lnTo>
                    <a:lnTo>
                      <a:pt x="48" y="123"/>
                    </a:lnTo>
                    <a:lnTo>
                      <a:pt x="48" y="124"/>
                    </a:lnTo>
                    <a:lnTo>
                      <a:pt x="48" y="126"/>
                    </a:lnTo>
                    <a:lnTo>
                      <a:pt x="46" y="128"/>
                    </a:lnTo>
                    <a:lnTo>
                      <a:pt x="44" y="128"/>
                    </a:lnTo>
                    <a:lnTo>
                      <a:pt x="41" y="129"/>
                    </a:lnTo>
                    <a:lnTo>
                      <a:pt x="37" y="130"/>
                    </a:lnTo>
                    <a:lnTo>
                      <a:pt x="35" y="131"/>
                    </a:lnTo>
                    <a:lnTo>
                      <a:pt x="32" y="132"/>
                    </a:lnTo>
                    <a:lnTo>
                      <a:pt x="30" y="132"/>
                    </a:lnTo>
                    <a:lnTo>
                      <a:pt x="26" y="132"/>
                    </a:lnTo>
                    <a:lnTo>
                      <a:pt x="20" y="132"/>
                    </a:lnTo>
                    <a:lnTo>
                      <a:pt x="18" y="132"/>
                    </a:lnTo>
                    <a:lnTo>
                      <a:pt x="16" y="131"/>
                    </a:lnTo>
                    <a:lnTo>
                      <a:pt x="15" y="130"/>
                    </a:lnTo>
                    <a:lnTo>
                      <a:pt x="14" y="130"/>
                    </a:lnTo>
                    <a:lnTo>
                      <a:pt x="13" y="128"/>
                    </a:lnTo>
                    <a:lnTo>
                      <a:pt x="13" y="128"/>
                    </a:lnTo>
                    <a:lnTo>
                      <a:pt x="13" y="127"/>
                    </a:lnTo>
                    <a:lnTo>
                      <a:pt x="13" y="125"/>
                    </a:lnTo>
                    <a:lnTo>
                      <a:pt x="14" y="124"/>
                    </a:lnTo>
                    <a:lnTo>
                      <a:pt x="15" y="124"/>
                    </a:lnTo>
                    <a:lnTo>
                      <a:pt x="16" y="124"/>
                    </a:lnTo>
                    <a:lnTo>
                      <a:pt x="16" y="123"/>
                    </a:lnTo>
                    <a:lnTo>
                      <a:pt x="17" y="122"/>
                    </a:lnTo>
                    <a:lnTo>
                      <a:pt x="16" y="121"/>
                    </a:lnTo>
                    <a:lnTo>
                      <a:pt x="16" y="118"/>
                    </a:lnTo>
                    <a:lnTo>
                      <a:pt x="16" y="113"/>
                    </a:lnTo>
                    <a:lnTo>
                      <a:pt x="16" y="111"/>
                    </a:lnTo>
                    <a:lnTo>
                      <a:pt x="16" y="108"/>
                    </a:lnTo>
                    <a:lnTo>
                      <a:pt x="16" y="108"/>
                    </a:lnTo>
                    <a:lnTo>
                      <a:pt x="16" y="107"/>
                    </a:lnTo>
                    <a:lnTo>
                      <a:pt x="14" y="107"/>
                    </a:lnTo>
                    <a:lnTo>
                      <a:pt x="12" y="106"/>
                    </a:lnTo>
                    <a:lnTo>
                      <a:pt x="11" y="104"/>
                    </a:lnTo>
                    <a:lnTo>
                      <a:pt x="10" y="104"/>
                    </a:lnTo>
                    <a:lnTo>
                      <a:pt x="10" y="103"/>
                    </a:lnTo>
                    <a:lnTo>
                      <a:pt x="10" y="102"/>
                    </a:lnTo>
                    <a:lnTo>
                      <a:pt x="12" y="100"/>
                    </a:lnTo>
                    <a:lnTo>
                      <a:pt x="13" y="98"/>
                    </a:lnTo>
                    <a:lnTo>
                      <a:pt x="13" y="95"/>
                    </a:lnTo>
                    <a:lnTo>
                      <a:pt x="12" y="91"/>
                    </a:lnTo>
                    <a:lnTo>
                      <a:pt x="12" y="88"/>
                    </a:lnTo>
                    <a:lnTo>
                      <a:pt x="11" y="85"/>
                    </a:lnTo>
                    <a:lnTo>
                      <a:pt x="9" y="84"/>
                    </a:lnTo>
                    <a:lnTo>
                      <a:pt x="7" y="81"/>
                    </a:lnTo>
                    <a:lnTo>
                      <a:pt x="5" y="80"/>
                    </a:lnTo>
                    <a:lnTo>
                      <a:pt x="5" y="79"/>
                    </a:lnTo>
                    <a:lnTo>
                      <a:pt x="4" y="79"/>
                    </a:lnTo>
                    <a:lnTo>
                      <a:pt x="4" y="78"/>
                    </a:lnTo>
                    <a:lnTo>
                      <a:pt x="5" y="77"/>
                    </a:lnTo>
                    <a:lnTo>
                      <a:pt x="5" y="76"/>
                    </a:lnTo>
                    <a:lnTo>
                      <a:pt x="7" y="75"/>
                    </a:lnTo>
                    <a:lnTo>
                      <a:pt x="8" y="73"/>
                    </a:lnTo>
                    <a:lnTo>
                      <a:pt x="8" y="70"/>
                    </a:lnTo>
                    <a:lnTo>
                      <a:pt x="9" y="67"/>
                    </a:lnTo>
                    <a:lnTo>
                      <a:pt x="9" y="64"/>
                    </a:lnTo>
                    <a:lnTo>
                      <a:pt x="10" y="62"/>
                    </a:lnTo>
                    <a:lnTo>
                      <a:pt x="11" y="61"/>
                    </a:lnTo>
                    <a:lnTo>
                      <a:pt x="11" y="60"/>
                    </a:lnTo>
                    <a:lnTo>
                      <a:pt x="11" y="60"/>
                    </a:lnTo>
                    <a:lnTo>
                      <a:pt x="10" y="60"/>
                    </a:lnTo>
                    <a:lnTo>
                      <a:pt x="8" y="60"/>
                    </a:lnTo>
                    <a:lnTo>
                      <a:pt x="8" y="60"/>
                    </a:lnTo>
                    <a:lnTo>
                      <a:pt x="7" y="60"/>
                    </a:lnTo>
                    <a:lnTo>
                      <a:pt x="5" y="60"/>
                    </a:lnTo>
                    <a:lnTo>
                      <a:pt x="5" y="59"/>
                    </a:lnTo>
                    <a:lnTo>
                      <a:pt x="4" y="58"/>
                    </a:lnTo>
                    <a:lnTo>
                      <a:pt x="4" y="57"/>
                    </a:lnTo>
                    <a:lnTo>
                      <a:pt x="4" y="56"/>
                    </a:lnTo>
                    <a:lnTo>
                      <a:pt x="4" y="55"/>
                    </a:lnTo>
                    <a:lnTo>
                      <a:pt x="5" y="54"/>
                    </a:lnTo>
                    <a:lnTo>
                      <a:pt x="7" y="53"/>
                    </a:lnTo>
                    <a:lnTo>
                      <a:pt x="8" y="52"/>
                    </a:lnTo>
                    <a:lnTo>
                      <a:pt x="10" y="52"/>
                    </a:lnTo>
                    <a:lnTo>
                      <a:pt x="11" y="52"/>
                    </a:lnTo>
                    <a:lnTo>
                      <a:pt x="12" y="51"/>
                    </a:lnTo>
                    <a:lnTo>
                      <a:pt x="12" y="49"/>
                    </a:lnTo>
                    <a:lnTo>
                      <a:pt x="13" y="45"/>
                    </a:lnTo>
                    <a:lnTo>
                      <a:pt x="13" y="40"/>
                    </a:lnTo>
                    <a:lnTo>
                      <a:pt x="14" y="35"/>
                    </a:lnTo>
                    <a:lnTo>
                      <a:pt x="14" y="34"/>
                    </a:lnTo>
                    <a:lnTo>
                      <a:pt x="15" y="34"/>
                    </a:lnTo>
                    <a:lnTo>
                      <a:pt x="16" y="32"/>
                    </a:lnTo>
                    <a:lnTo>
                      <a:pt x="17" y="32"/>
                    </a:lnTo>
                    <a:lnTo>
                      <a:pt x="19" y="32"/>
                    </a:lnTo>
                    <a:lnTo>
                      <a:pt x="19" y="32"/>
                    </a:lnTo>
                    <a:lnTo>
                      <a:pt x="20" y="33"/>
                    </a:lnTo>
                    <a:lnTo>
                      <a:pt x="20" y="36"/>
                    </a:lnTo>
                    <a:lnTo>
                      <a:pt x="20" y="39"/>
                    </a:lnTo>
                    <a:lnTo>
                      <a:pt x="20" y="41"/>
                    </a:lnTo>
                    <a:lnTo>
                      <a:pt x="20" y="44"/>
                    </a:lnTo>
                    <a:lnTo>
                      <a:pt x="20" y="47"/>
                    </a:lnTo>
                    <a:lnTo>
                      <a:pt x="20" y="49"/>
                    </a:lnTo>
                    <a:lnTo>
                      <a:pt x="21" y="50"/>
                    </a:lnTo>
                    <a:lnTo>
                      <a:pt x="22" y="50"/>
                    </a:lnTo>
                    <a:lnTo>
                      <a:pt x="22" y="50"/>
                    </a:lnTo>
                    <a:lnTo>
                      <a:pt x="23" y="49"/>
                    </a:lnTo>
                    <a:lnTo>
                      <a:pt x="24" y="44"/>
                    </a:lnTo>
                    <a:lnTo>
                      <a:pt x="27" y="34"/>
                    </a:lnTo>
                    <a:lnTo>
                      <a:pt x="28" y="24"/>
                    </a:lnTo>
                    <a:lnTo>
                      <a:pt x="30" y="18"/>
                    </a:lnTo>
                    <a:lnTo>
                      <a:pt x="31" y="15"/>
                    </a:lnTo>
                    <a:lnTo>
                      <a:pt x="31" y="12"/>
                    </a:lnTo>
                    <a:lnTo>
                      <a:pt x="30" y="11"/>
                    </a:lnTo>
                    <a:lnTo>
                      <a:pt x="30" y="10"/>
                    </a:lnTo>
                    <a:lnTo>
                      <a:pt x="29" y="10"/>
                    </a:lnTo>
                    <a:lnTo>
                      <a:pt x="28" y="11"/>
                    </a:lnTo>
                    <a:lnTo>
                      <a:pt x="24" y="16"/>
                    </a:lnTo>
                    <a:lnTo>
                      <a:pt x="18" y="21"/>
                    </a:lnTo>
                    <a:lnTo>
                      <a:pt x="12" y="26"/>
                    </a:lnTo>
                    <a:lnTo>
                      <a:pt x="8" y="32"/>
                    </a:lnTo>
                    <a:close/>
                  </a:path>
                </a:pathLst>
              </a:custGeom>
              <a:solidFill>
                <a:srgbClr val="1339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" name="íśḷídê"/>
              <p:cNvSpPr/>
              <p:nvPr userDrawn="1"/>
            </p:nvSpPr>
            <p:spPr bwMode="auto">
              <a:xfrm>
                <a:off x="2684463" y="2625726"/>
                <a:ext cx="26988" cy="47625"/>
              </a:xfrm>
              <a:custGeom>
                <a:avLst/>
                <a:gdLst>
                  <a:gd name="T0" fmla="*/ 2 w 17"/>
                  <a:gd name="T1" fmla="*/ 6 h 30"/>
                  <a:gd name="T2" fmla="*/ 1 w 17"/>
                  <a:gd name="T3" fmla="*/ 5 h 30"/>
                  <a:gd name="T4" fmla="*/ 0 w 17"/>
                  <a:gd name="T5" fmla="*/ 3 h 30"/>
                  <a:gd name="T6" fmla="*/ 0 w 17"/>
                  <a:gd name="T7" fmla="*/ 3 h 30"/>
                  <a:gd name="T8" fmla="*/ 0 w 17"/>
                  <a:gd name="T9" fmla="*/ 3 h 30"/>
                  <a:gd name="T10" fmla="*/ 1 w 17"/>
                  <a:gd name="T11" fmla="*/ 2 h 30"/>
                  <a:gd name="T12" fmla="*/ 3 w 17"/>
                  <a:gd name="T13" fmla="*/ 1 h 30"/>
                  <a:gd name="T14" fmla="*/ 6 w 17"/>
                  <a:gd name="T15" fmla="*/ 1 h 30"/>
                  <a:gd name="T16" fmla="*/ 9 w 17"/>
                  <a:gd name="T17" fmla="*/ 0 h 30"/>
                  <a:gd name="T18" fmla="*/ 11 w 17"/>
                  <a:gd name="T19" fmla="*/ 0 h 30"/>
                  <a:gd name="T20" fmla="*/ 12 w 17"/>
                  <a:gd name="T21" fmla="*/ 1 h 30"/>
                  <a:gd name="T22" fmla="*/ 13 w 17"/>
                  <a:gd name="T23" fmla="*/ 2 h 30"/>
                  <a:gd name="T24" fmla="*/ 14 w 17"/>
                  <a:gd name="T25" fmla="*/ 3 h 30"/>
                  <a:gd name="T26" fmla="*/ 15 w 17"/>
                  <a:gd name="T27" fmla="*/ 7 h 30"/>
                  <a:gd name="T28" fmla="*/ 15 w 17"/>
                  <a:gd name="T29" fmla="*/ 14 h 30"/>
                  <a:gd name="T30" fmla="*/ 16 w 17"/>
                  <a:gd name="T31" fmla="*/ 19 h 30"/>
                  <a:gd name="T32" fmla="*/ 17 w 17"/>
                  <a:gd name="T33" fmla="*/ 23 h 30"/>
                  <a:gd name="T34" fmla="*/ 17 w 17"/>
                  <a:gd name="T35" fmla="*/ 25 h 30"/>
                  <a:gd name="T36" fmla="*/ 17 w 17"/>
                  <a:gd name="T37" fmla="*/ 27 h 30"/>
                  <a:gd name="T38" fmla="*/ 16 w 17"/>
                  <a:gd name="T39" fmla="*/ 28 h 30"/>
                  <a:gd name="T40" fmla="*/ 15 w 17"/>
                  <a:gd name="T41" fmla="*/ 29 h 30"/>
                  <a:gd name="T42" fmla="*/ 14 w 17"/>
                  <a:gd name="T43" fmla="*/ 30 h 30"/>
                  <a:gd name="T44" fmla="*/ 11 w 17"/>
                  <a:gd name="T45" fmla="*/ 30 h 30"/>
                  <a:gd name="T46" fmla="*/ 10 w 17"/>
                  <a:gd name="T47" fmla="*/ 30 h 30"/>
                  <a:gd name="T48" fmla="*/ 8 w 17"/>
                  <a:gd name="T49" fmla="*/ 29 h 30"/>
                  <a:gd name="T50" fmla="*/ 7 w 17"/>
                  <a:gd name="T51" fmla="*/ 28 h 30"/>
                  <a:gd name="T52" fmla="*/ 7 w 17"/>
                  <a:gd name="T53" fmla="*/ 27 h 30"/>
                  <a:gd name="T54" fmla="*/ 6 w 17"/>
                  <a:gd name="T55" fmla="*/ 23 h 30"/>
                  <a:gd name="T56" fmla="*/ 6 w 17"/>
                  <a:gd name="T57" fmla="*/ 19 h 30"/>
                  <a:gd name="T58" fmla="*/ 5 w 17"/>
                  <a:gd name="T59" fmla="*/ 15 h 30"/>
                  <a:gd name="T60" fmla="*/ 4 w 17"/>
                  <a:gd name="T61" fmla="*/ 11 h 30"/>
                  <a:gd name="T62" fmla="*/ 3 w 17"/>
                  <a:gd name="T63" fmla="*/ 8 h 30"/>
                  <a:gd name="T64" fmla="*/ 3 w 17"/>
                  <a:gd name="T65" fmla="*/ 7 h 30"/>
                  <a:gd name="T66" fmla="*/ 3 w 17"/>
                  <a:gd name="T67" fmla="*/ 7 h 30"/>
                  <a:gd name="T68" fmla="*/ 2 w 17"/>
                  <a:gd name="T69" fmla="*/ 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7" h="30">
                    <a:moveTo>
                      <a:pt x="2" y="6"/>
                    </a:moveTo>
                    <a:lnTo>
                      <a:pt x="1" y="5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1"/>
                    </a:lnTo>
                    <a:lnTo>
                      <a:pt x="9" y="0"/>
                    </a:lnTo>
                    <a:lnTo>
                      <a:pt x="11" y="0"/>
                    </a:lnTo>
                    <a:lnTo>
                      <a:pt x="12" y="1"/>
                    </a:lnTo>
                    <a:lnTo>
                      <a:pt x="13" y="2"/>
                    </a:lnTo>
                    <a:lnTo>
                      <a:pt x="14" y="3"/>
                    </a:lnTo>
                    <a:lnTo>
                      <a:pt x="15" y="7"/>
                    </a:lnTo>
                    <a:lnTo>
                      <a:pt x="15" y="14"/>
                    </a:lnTo>
                    <a:lnTo>
                      <a:pt x="16" y="19"/>
                    </a:lnTo>
                    <a:lnTo>
                      <a:pt x="17" y="23"/>
                    </a:lnTo>
                    <a:lnTo>
                      <a:pt x="17" y="25"/>
                    </a:lnTo>
                    <a:lnTo>
                      <a:pt x="17" y="27"/>
                    </a:lnTo>
                    <a:lnTo>
                      <a:pt x="16" y="28"/>
                    </a:lnTo>
                    <a:lnTo>
                      <a:pt x="15" y="29"/>
                    </a:lnTo>
                    <a:lnTo>
                      <a:pt x="14" y="30"/>
                    </a:lnTo>
                    <a:lnTo>
                      <a:pt x="11" y="30"/>
                    </a:lnTo>
                    <a:lnTo>
                      <a:pt x="10" y="30"/>
                    </a:lnTo>
                    <a:lnTo>
                      <a:pt x="8" y="29"/>
                    </a:lnTo>
                    <a:lnTo>
                      <a:pt x="7" y="28"/>
                    </a:lnTo>
                    <a:lnTo>
                      <a:pt x="7" y="27"/>
                    </a:lnTo>
                    <a:lnTo>
                      <a:pt x="6" y="23"/>
                    </a:lnTo>
                    <a:lnTo>
                      <a:pt x="6" y="19"/>
                    </a:lnTo>
                    <a:lnTo>
                      <a:pt x="5" y="15"/>
                    </a:lnTo>
                    <a:lnTo>
                      <a:pt x="4" y="11"/>
                    </a:lnTo>
                    <a:lnTo>
                      <a:pt x="3" y="8"/>
                    </a:lnTo>
                    <a:lnTo>
                      <a:pt x="3" y="7"/>
                    </a:lnTo>
                    <a:lnTo>
                      <a:pt x="3" y="7"/>
                    </a:lnTo>
                    <a:lnTo>
                      <a:pt x="2" y="6"/>
                    </a:lnTo>
                    <a:close/>
                  </a:path>
                </a:pathLst>
              </a:custGeom>
              <a:solidFill>
                <a:srgbClr val="1339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" name="íśļiḋé"/>
              <p:cNvSpPr/>
              <p:nvPr userDrawn="1"/>
            </p:nvSpPr>
            <p:spPr bwMode="auto">
              <a:xfrm>
                <a:off x="2617788" y="2617788"/>
                <a:ext cx="65088" cy="158750"/>
              </a:xfrm>
              <a:custGeom>
                <a:avLst/>
                <a:gdLst>
                  <a:gd name="T0" fmla="*/ 14 w 41"/>
                  <a:gd name="T1" fmla="*/ 26 h 100"/>
                  <a:gd name="T2" fmla="*/ 10 w 41"/>
                  <a:gd name="T3" fmla="*/ 30 h 100"/>
                  <a:gd name="T4" fmla="*/ 5 w 41"/>
                  <a:gd name="T5" fmla="*/ 28 h 100"/>
                  <a:gd name="T6" fmla="*/ 1 w 41"/>
                  <a:gd name="T7" fmla="*/ 26 h 100"/>
                  <a:gd name="T8" fmla="*/ 0 w 41"/>
                  <a:gd name="T9" fmla="*/ 24 h 100"/>
                  <a:gd name="T10" fmla="*/ 2 w 41"/>
                  <a:gd name="T11" fmla="*/ 19 h 100"/>
                  <a:gd name="T12" fmla="*/ 10 w 41"/>
                  <a:gd name="T13" fmla="*/ 12 h 100"/>
                  <a:gd name="T14" fmla="*/ 21 w 41"/>
                  <a:gd name="T15" fmla="*/ 4 h 100"/>
                  <a:gd name="T16" fmla="*/ 29 w 41"/>
                  <a:gd name="T17" fmla="*/ 0 h 100"/>
                  <a:gd name="T18" fmla="*/ 30 w 41"/>
                  <a:gd name="T19" fmla="*/ 0 h 100"/>
                  <a:gd name="T20" fmla="*/ 33 w 41"/>
                  <a:gd name="T21" fmla="*/ 4 h 100"/>
                  <a:gd name="T22" fmla="*/ 35 w 41"/>
                  <a:gd name="T23" fmla="*/ 8 h 100"/>
                  <a:gd name="T24" fmla="*/ 33 w 41"/>
                  <a:gd name="T25" fmla="*/ 16 h 100"/>
                  <a:gd name="T26" fmla="*/ 32 w 41"/>
                  <a:gd name="T27" fmla="*/ 30 h 100"/>
                  <a:gd name="T28" fmla="*/ 31 w 41"/>
                  <a:gd name="T29" fmla="*/ 44 h 100"/>
                  <a:gd name="T30" fmla="*/ 33 w 41"/>
                  <a:gd name="T31" fmla="*/ 46 h 100"/>
                  <a:gd name="T32" fmla="*/ 35 w 41"/>
                  <a:gd name="T33" fmla="*/ 48 h 100"/>
                  <a:gd name="T34" fmla="*/ 31 w 41"/>
                  <a:gd name="T35" fmla="*/ 54 h 100"/>
                  <a:gd name="T36" fmla="*/ 32 w 41"/>
                  <a:gd name="T37" fmla="*/ 57 h 100"/>
                  <a:gd name="T38" fmla="*/ 35 w 41"/>
                  <a:gd name="T39" fmla="*/ 58 h 100"/>
                  <a:gd name="T40" fmla="*/ 37 w 41"/>
                  <a:gd name="T41" fmla="*/ 54 h 100"/>
                  <a:gd name="T42" fmla="*/ 41 w 41"/>
                  <a:gd name="T43" fmla="*/ 48 h 100"/>
                  <a:gd name="T44" fmla="*/ 35 w 41"/>
                  <a:gd name="T45" fmla="*/ 72 h 100"/>
                  <a:gd name="T46" fmla="*/ 30 w 41"/>
                  <a:gd name="T47" fmla="*/ 88 h 100"/>
                  <a:gd name="T48" fmla="*/ 25 w 41"/>
                  <a:gd name="T49" fmla="*/ 96 h 100"/>
                  <a:gd name="T50" fmla="*/ 21 w 41"/>
                  <a:gd name="T51" fmla="*/ 100 h 100"/>
                  <a:gd name="T52" fmla="*/ 17 w 41"/>
                  <a:gd name="T53" fmla="*/ 100 h 100"/>
                  <a:gd name="T54" fmla="*/ 15 w 41"/>
                  <a:gd name="T55" fmla="*/ 97 h 100"/>
                  <a:gd name="T56" fmla="*/ 16 w 41"/>
                  <a:gd name="T57" fmla="*/ 89 h 100"/>
                  <a:gd name="T58" fmla="*/ 18 w 41"/>
                  <a:gd name="T59" fmla="*/ 82 h 100"/>
                  <a:gd name="T60" fmla="*/ 21 w 41"/>
                  <a:gd name="T61" fmla="*/ 74 h 100"/>
                  <a:gd name="T62" fmla="*/ 20 w 41"/>
                  <a:gd name="T63" fmla="*/ 68 h 100"/>
                  <a:gd name="T64" fmla="*/ 18 w 41"/>
                  <a:gd name="T65" fmla="*/ 65 h 100"/>
                  <a:gd name="T66" fmla="*/ 9 w 41"/>
                  <a:gd name="T67" fmla="*/ 69 h 100"/>
                  <a:gd name="T68" fmla="*/ 5 w 41"/>
                  <a:gd name="T69" fmla="*/ 70 h 100"/>
                  <a:gd name="T70" fmla="*/ 5 w 41"/>
                  <a:gd name="T71" fmla="*/ 68 h 100"/>
                  <a:gd name="T72" fmla="*/ 5 w 41"/>
                  <a:gd name="T73" fmla="*/ 61 h 100"/>
                  <a:gd name="T74" fmla="*/ 7 w 41"/>
                  <a:gd name="T75" fmla="*/ 61 h 100"/>
                  <a:gd name="T76" fmla="*/ 9 w 41"/>
                  <a:gd name="T77" fmla="*/ 59 h 100"/>
                  <a:gd name="T78" fmla="*/ 17 w 41"/>
                  <a:gd name="T79" fmla="*/ 54 h 100"/>
                  <a:gd name="T80" fmla="*/ 20 w 41"/>
                  <a:gd name="T81" fmla="*/ 50 h 100"/>
                  <a:gd name="T82" fmla="*/ 20 w 41"/>
                  <a:gd name="T83" fmla="*/ 40 h 100"/>
                  <a:gd name="T84" fmla="*/ 19 w 41"/>
                  <a:gd name="T85" fmla="*/ 25 h 100"/>
                  <a:gd name="T86" fmla="*/ 17 w 41"/>
                  <a:gd name="T87" fmla="*/ 24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1" h="100">
                    <a:moveTo>
                      <a:pt x="17" y="24"/>
                    </a:moveTo>
                    <a:lnTo>
                      <a:pt x="16" y="24"/>
                    </a:lnTo>
                    <a:lnTo>
                      <a:pt x="14" y="26"/>
                    </a:lnTo>
                    <a:lnTo>
                      <a:pt x="13" y="28"/>
                    </a:lnTo>
                    <a:lnTo>
                      <a:pt x="12" y="28"/>
                    </a:lnTo>
                    <a:lnTo>
                      <a:pt x="10" y="30"/>
                    </a:lnTo>
                    <a:lnTo>
                      <a:pt x="9" y="30"/>
                    </a:lnTo>
                    <a:lnTo>
                      <a:pt x="7" y="29"/>
                    </a:lnTo>
                    <a:lnTo>
                      <a:pt x="5" y="28"/>
                    </a:lnTo>
                    <a:lnTo>
                      <a:pt x="3" y="28"/>
                    </a:lnTo>
                    <a:lnTo>
                      <a:pt x="1" y="27"/>
                    </a:lnTo>
                    <a:lnTo>
                      <a:pt x="1" y="26"/>
                    </a:lnTo>
                    <a:lnTo>
                      <a:pt x="0" y="26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0" y="22"/>
                    </a:lnTo>
                    <a:lnTo>
                      <a:pt x="1" y="20"/>
                    </a:lnTo>
                    <a:lnTo>
                      <a:pt x="2" y="19"/>
                    </a:lnTo>
                    <a:lnTo>
                      <a:pt x="5" y="16"/>
                    </a:lnTo>
                    <a:lnTo>
                      <a:pt x="8" y="14"/>
                    </a:lnTo>
                    <a:lnTo>
                      <a:pt x="10" y="12"/>
                    </a:lnTo>
                    <a:lnTo>
                      <a:pt x="16" y="8"/>
                    </a:lnTo>
                    <a:lnTo>
                      <a:pt x="18" y="6"/>
                    </a:lnTo>
                    <a:lnTo>
                      <a:pt x="21" y="4"/>
                    </a:lnTo>
                    <a:lnTo>
                      <a:pt x="25" y="1"/>
                    </a:lnTo>
                    <a:lnTo>
                      <a:pt x="27" y="0"/>
                    </a:lnTo>
                    <a:lnTo>
                      <a:pt x="29" y="0"/>
                    </a:lnTo>
                    <a:lnTo>
                      <a:pt x="29" y="0"/>
                    </a:lnTo>
                    <a:lnTo>
                      <a:pt x="29" y="0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31" y="2"/>
                    </a:lnTo>
                    <a:lnTo>
                      <a:pt x="33" y="4"/>
                    </a:lnTo>
                    <a:lnTo>
                      <a:pt x="34" y="5"/>
                    </a:lnTo>
                    <a:lnTo>
                      <a:pt x="35" y="6"/>
                    </a:lnTo>
                    <a:lnTo>
                      <a:pt x="35" y="8"/>
                    </a:lnTo>
                    <a:lnTo>
                      <a:pt x="35" y="8"/>
                    </a:lnTo>
                    <a:lnTo>
                      <a:pt x="35" y="12"/>
                    </a:lnTo>
                    <a:lnTo>
                      <a:pt x="33" y="16"/>
                    </a:lnTo>
                    <a:lnTo>
                      <a:pt x="33" y="21"/>
                    </a:lnTo>
                    <a:lnTo>
                      <a:pt x="32" y="24"/>
                    </a:lnTo>
                    <a:lnTo>
                      <a:pt x="32" y="30"/>
                    </a:lnTo>
                    <a:lnTo>
                      <a:pt x="31" y="36"/>
                    </a:lnTo>
                    <a:lnTo>
                      <a:pt x="31" y="43"/>
                    </a:lnTo>
                    <a:lnTo>
                      <a:pt x="31" y="44"/>
                    </a:lnTo>
                    <a:lnTo>
                      <a:pt x="31" y="45"/>
                    </a:lnTo>
                    <a:lnTo>
                      <a:pt x="33" y="46"/>
                    </a:lnTo>
                    <a:lnTo>
                      <a:pt x="33" y="46"/>
                    </a:lnTo>
                    <a:lnTo>
                      <a:pt x="34" y="47"/>
                    </a:lnTo>
                    <a:lnTo>
                      <a:pt x="35" y="48"/>
                    </a:lnTo>
                    <a:lnTo>
                      <a:pt x="35" y="48"/>
                    </a:lnTo>
                    <a:lnTo>
                      <a:pt x="33" y="51"/>
                    </a:lnTo>
                    <a:lnTo>
                      <a:pt x="32" y="53"/>
                    </a:lnTo>
                    <a:lnTo>
                      <a:pt x="31" y="54"/>
                    </a:lnTo>
                    <a:lnTo>
                      <a:pt x="31" y="56"/>
                    </a:lnTo>
                    <a:lnTo>
                      <a:pt x="31" y="56"/>
                    </a:lnTo>
                    <a:lnTo>
                      <a:pt x="32" y="57"/>
                    </a:lnTo>
                    <a:lnTo>
                      <a:pt x="33" y="57"/>
                    </a:lnTo>
                    <a:lnTo>
                      <a:pt x="34" y="58"/>
                    </a:lnTo>
                    <a:lnTo>
                      <a:pt x="35" y="58"/>
                    </a:lnTo>
                    <a:lnTo>
                      <a:pt x="36" y="57"/>
                    </a:lnTo>
                    <a:lnTo>
                      <a:pt x="37" y="56"/>
                    </a:lnTo>
                    <a:lnTo>
                      <a:pt x="37" y="54"/>
                    </a:lnTo>
                    <a:lnTo>
                      <a:pt x="39" y="49"/>
                    </a:lnTo>
                    <a:lnTo>
                      <a:pt x="41" y="47"/>
                    </a:lnTo>
                    <a:lnTo>
                      <a:pt x="41" y="48"/>
                    </a:lnTo>
                    <a:lnTo>
                      <a:pt x="40" y="54"/>
                    </a:lnTo>
                    <a:lnTo>
                      <a:pt x="38" y="61"/>
                    </a:lnTo>
                    <a:lnTo>
                      <a:pt x="35" y="72"/>
                    </a:lnTo>
                    <a:lnTo>
                      <a:pt x="33" y="79"/>
                    </a:lnTo>
                    <a:lnTo>
                      <a:pt x="32" y="84"/>
                    </a:lnTo>
                    <a:lnTo>
                      <a:pt x="30" y="88"/>
                    </a:lnTo>
                    <a:lnTo>
                      <a:pt x="29" y="92"/>
                    </a:lnTo>
                    <a:lnTo>
                      <a:pt x="27" y="94"/>
                    </a:lnTo>
                    <a:lnTo>
                      <a:pt x="25" y="96"/>
                    </a:lnTo>
                    <a:lnTo>
                      <a:pt x="24" y="98"/>
                    </a:lnTo>
                    <a:lnTo>
                      <a:pt x="22" y="99"/>
                    </a:lnTo>
                    <a:lnTo>
                      <a:pt x="21" y="100"/>
                    </a:lnTo>
                    <a:lnTo>
                      <a:pt x="20" y="100"/>
                    </a:lnTo>
                    <a:lnTo>
                      <a:pt x="18" y="100"/>
                    </a:lnTo>
                    <a:lnTo>
                      <a:pt x="17" y="100"/>
                    </a:lnTo>
                    <a:lnTo>
                      <a:pt x="16" y="100"/>
                    </a:lnTo>
                    <a:lnTo>
                      <a:pt x="15" y="98"/>
                    </a:lnTo>
                    <a:lnTo>
                      <a:pt x="15" y="97"/>
                    </a:lnTo>
                    <a:lnTo>
                      <a:pt x="15" y="96"/>
                    </a:lnTo>
                    <a:lnTo>
                      <a:pt x="16" y="92"/>
                    </a:lnTo>
                    <a:lnTo>
                      <a:pt x="16" y="89"/>
                    </a:lnTo>
                    <a:lnTo>
                      <a:pt x="17" y="87"/>
                    </a:lnTo>
                    <a:lnTo>
                      <a:pt x="17" y="84"/>
                    </a:lnTo>
                    <a:lnTo>
                      <a:pt x="18" y="82"/>
                    </a:lnTo>
                    <a:lnTo>
                      <a:pt x="19" y="79"/>
                    </a:lnTo>
                    <a:lnTo>
                      <a:pt x="20" y="76"/>
                    </a:lnTo>
                    <a:lnTo>
                      <a:pt x="21" y="74"/>
                    </a:lnTo>
                    <a:lnTo>
                      <a:pt x="21" y="72"/>
                    </a:lnTo>
                    <a:lnTo>
                      <a:pt x="21" y="69"/>
                    </a:lnTo>
                    <a:lnTo>
                      <a:pt x="20" y="68"/>
                    </a:lnTo>
                    <a:lnTo>
                      <a:pt x="20" y="67"/>
                    </a:lnTo>
                    <a:lnTo>
                      <a:pt x="19" y="65"/>
                    </a:lnTo>
                    <a:lnTo>
                      <a:pt x="18" y="65"/>
                    </a:lnTo>
                    <a:lnTo>
                      <a:pt x="16" y="66"/>
                    </a:lnTo>
                    <a:lnTo>
                      <a:pt x="13" y="68"/>
                    </a:lnTo>
                    <a:lnTo>
                      <a:pt x="9" y="69"/>
                    </a:lnTo>
                    <a:lnTo>
                      <a:pt x="6" y="70"/>
                    </a:lnTo>
                    <a:lnTo>
                      <a:pt x="5" y="70"/>
                    </a:lnTo>
                    <a:lnTo>
                      <a:pt x="5" y="70"/>
                    </a:lnTo>
                    <a:lnTo>
                      <a:pt x="5" y="69"/>
                    </a:lnTo>
                    <a:lnTo>
                      <a:pt x="5" y="69"/>
                    </a:lnTo>
                    <a:lnTo>
                      <a:pt x="5" y="68"/>
                    </a:lnTo>
                    <a:lnTo>
                      <a:pt x="5" y="66"/>
                    </a:lnTo>
                    <a:lnTo>
                      <a:pt x="5" y="63"/>
                    </a:lnTo>
                    <a:lnTo>
                      <a:pt x="5" y="61"/>
                    </a:lnTo>
                    <a:lnTo>
                      <a:pt x="6" y="61"/>
                    </a:lnTo>
                    <a:lnTo>
                      <a:pt x="6" y="61"/>
                    </a:lnTo>
                    <a:lnTo>
                      <a:pt x="7" y="61"/>
                    </a:lnTo>
                    <a:lnTo>
                      <a:pt x="7" y="61"/>
                    </a:lnTo>
                    <a:lnTo>
                      <a:pt x="8" y="60"/>
                    </a:lnTo>
                    <a:lnTo>
                      <a:pt x="9" y="59"/>
                    </a:lnTo>
                    <a:lnTo>
                      <a:pt x="14" y="55"/>
                    </a:lnTo>
                    <a:lnTo>
                      <a:pt x="16" y="54"/>
                    </a:lnTo>
                    <a:lnTo>
                      <a:pt x="17" y="54"/>
                    </a:lnTo>
                    <a:lnTo>
                      <a:pt x="18" y="52"/>
                    </a:lnTo>
                    <a:lnTo>
                      <a:pt x="20" y="52"/>
                    </a:lnTo>
                    <a:lnTo>
                      <a:pt x="20" y="50"/>
                    </a:lnTo>
                    <a:lnTo>
                      <a:pt x="21" y="48"/>
                    </a:lnTo>
                    <a:lnTo>
                      <a:pt x="21" y="46"/>
                    </a:lnTo>
                    <a:lnTo>
                      <a:pt x="20" y="40"/>
                    </a:lnTo>
                    <a:lnTo>
                      <a:pt x="20" y="34"/>
                    </a:lnTo>
                    <a:lnTo>
                      <a:pt x="20" y="28"/>
                    </a:lnTo>
                    <a:lnTo>
                      <a:pt x="19" y="25"/>
                    </a:lnTo>
                    <a:lnTo>
                      <a:pt x="18" y="24"/>
                    </a:lnTo>
                    <a:lnTo>
                      <a:pt x="18" y="24"/>
                    </a:lnTo>
                    <a:lnTo>
                      <a:pt x="17" y="24"/>
                    </a:lnTo>
                    <a:lnTo>
                      <a:pt x="17" y="24"/>
                    </a:lnTo>
                    <a:close/>
                  </a:path>
                </a:pathLst>
              </a:custGeom>
              <a:solidFill>
                <a:srgbClr val="1339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" name="işļîdé"/>
              <p:cNvSpPr/>
              <p:nvPr userDrawn="1"/>
            </p:nvSpPr>
            <p:spPr bwMode="auto">
              <a:xfrm>
                <a:off x="2997201" y="2633663"/>
                <a:ext cx="184150" cy="139700"/>
              </a:xfrm>
              <a:custGeom>
                <a:avLst/>
                <a:gdLst>
                  <a:gd name="T0" fmla="*/ 51 w 116"/>
                  <a:gd name="T1" fmla="*/ 2 h 88"/>
                  <a:gd name="T2" fmla="*/ 53 w 116"/>
                  <a:gd name="T3" fmla="*/ 0 h 88"/>
                  <a:gd name="T4" fmla="*/ 56 w 116"/>
                  <a:gd name="T5" fmla="*/ 1 h 88"/>
                  <a:gd name="T6" fmla="*/ 62 w 116"/>
                  <a:gd name="T7" fmla="*/ 3 h 88"/>
                  <a:gd name="T8" fmla="*/ 69 w 116"/>
                  <a:gd name="T9" fmla="*/ 6 h 88"/>
                  <a:gd name="T10" fmla="*/ 88 w 116"/>
                  <a:gd name="T11" fmla="*/ 10 h 88"/>
                  <a:gd name="T12" fmla="*/ 98 w 116"/>
                  <a:gd name="T13" fmla="*/ 10 h 88"/>
                  <a:gd name="T14" fmla="*/ 107 w 116"/>
                  <a:gd name="T15" fmla="*/ 11 h 88"/>
                  <a:gd name="T16" fmla="*/ 116 w 116"/>
                  <a:gd name="T17" fmla="*/ 18 h 88"/>
                  <a:gd name="T18" fmla="*/ 115 w 116"/>
                  <a:gd name="T19" fmla="*/ 22 h 88"/>
                  <a:gd name="T20" fmla="*/ 113 w 116"/>
                  <a:gd name="T21" fmla="*/ 26 h 88"/>
                  <a:gd name="T22" fmla="*/ 95 w 116"/>
                  <a:gd name="T23" fmla="*/ 39 h 88"/>
                  <a:gd name="T24" fmla="*/ 79 w 116"/>
                  <a:gd name="T25" fmla="*/ 54 h 88"/>
                  <a:gd name="T26" fmla="*/ 75 w 116"/>
                  <a:gd name="T27" fmla="*/ 60 h 88"/>
                  <a:gd name="T28" fmla="*/ 77 w 116"/>
                  <a:gd name="T29" fmla="*/ 61 h 88"/>
                  <a:gd name="T30" fmla="*/ 87 w 116"/>
                  <a:gd name="T31" fmla="*/ 58 h 88"/>
                  <a:gd name="T32" fmla="*/ 93 w 116"/>
                  <a:gd name="T33" fmla="*/ 59 h 88"/>
                  <a:gd name="T34" fmla="*/ 96 w 116"/>
                  <a:gd name="T35" fmla="*/ 63 h 88"/>
                  <a:gd name="T36" fmla="*/ 95 w 116"/>
                  <a:gd name="T37" fmla="*/ 68 h 88"/>
                  <a:gd name="T38" fmla="*/ 92 w 116"/>
                  <a:gd name="T39" fmla="*/ 70 h 88"/>
                  <a:gd name="T40" fmla="*/ 88 w 116"/>
                  <a:gd name="T41" fmla="*/ 71 h 88"/>
                  <a:gd name="T42" fmla="*/ 80 w 116"/>
                  <a:gd name="T43" fmla="*/ 70 h 88"/>
                  <a:gd name="T44" fmla="*/ 68 w 116"/>
                  <a:gd name="T45" fmla="*/ 71 h 88"/>
                  <a:gd name="T46" fmla="*/ 43 w 116"/>
                  <a:gd name="T47" fmla="*/ 78 h 88"/>
                  <a:gd name="T48" fmla="*/ 27 w 116"/>
                  <a:gd name="T49" fmla="*/ 84 h 88"/>
                  <a:gd name="T50" fmla="*/ 21 w 116"/>
                  <a:gd name="T51" fmla="*/ 87 h 88"/>
                  <a:gd name="T52" fmla="*/ 19 w 116"/>
                  <a:gd name="T53" fmla="*/ 88 h 88"/>
                  <a:gd name="T54" fmla="*/ 11 w 116"/>
                  <a:gd name="T55" fmla="*/ 84 h 88"/>
                  <a:gd name="T56" fmla="*/ 3 w 116"/>
                  <a:gd name="T57" fmla="*/ 79 h 88"/>
                  <a:gd name="T58" fmla="*/ 1 w 116"/>
                  <a:gd name="T59" fmla="*/ 74 h 88"/>
                  <a:gd name="T60" fmla="*/ 0 w 116"/>
                  <a:gd name="T61" fmla="*/ 68 h 88"/>
                  <a:gd name="T62" fmla="*/ 2 w 116"/>
                  <a:gd name="T63" fmla="*/ 66 h 88"/>
                  <a:gd name="T64" fmla="*/ 9 w 116"/>
                  <a:gd name="T65" fmla="*/ 66 h 88"/>
                  <a:gd name="T66" fmla="*/ 18 w 116"/>
                  <a:gd name="T67" fmla="*/ 67 h 88"/>
                  <a:gd name="T68" fmla="*/ 27 w 116"/>
                  <a:gd name="T69" fmla="*/ 65 h 88"/>
                  <a:gd name="T70" fmla="*/ 45 w 116"/>
                  <a:gd name="T71" fmla="*/ 61 h 88"/>
                  <a:gd name="T72" fmla="*/ 63 w 116"/>
                  <a:gd name="T73" fmla="*/ 48 h 88"/>
                  <a:gd name="T74" fmla="*/ 83 w 116"/>
                  <a:gd name="T75" fmla="*/ 30 h 88"/>
                  <a:gd name="T76" fmla="*/ 97 w 116"/>
                  <a:gd name="T77" fmla="*/ 20 h 88"/>
                  <a:gd name="T78" fmla="*/ 98 w 116"/>
                  <a:gd name="T79" fmla="*/ 18 h 88"/>
                  <a:gd name="T80" fmla="*/ 92 w 116"/>
                  <a:gd name="T81" fmla="*/ 17 h 88"/>
                  <a:gd name="T82" fmla="*/ 77 w 116"/>
                  <a:gd name="T83" fmla="*/ 21 h 88"/>
                  <a:gd name="T84" fmla="*/ 68 w 116"/>
                  <a:gd name="T85" fmla="*/ 25 h 88"/>
                  <a:gd name="T86" fmla="*/ 63 w 116"/>
                  <a:gd name="T87" fmla="*/ 25 h 88"/>
                  <a:gd name="T88" fmla="*/ 58 w 116"/>
                  <a:gd name="T89" fmla="*/ 22 h 88"/>
                  <a:gd name="T90" fmla="*/ 54 w 116"/>
                  <a:gd name="T91" fmla="*/ 16 h 88"/>
                  <a:gd name="T92" fmla="*/ 51 w 116"/>
                  <a:gd name="T93" fmla="*/ 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16" h="88">
                    <a:moveTo>
                      <a:pt x="51" y="5"/>
                    </a:moveTo>
                    <a:lnTo>
                      <a:pt x="51" y="3"/>
                    </a:lnTo>
                    <a:lnTo>
                      <a:pt x="51" y="2"/>
                    </a:lnTo>
                    <a:lnTo>
                      <a:pt x="51" y="2"/>
                    </a:lnTo>
                    <a:lnTo>
                      <a:pt x="51" y="1"/>
                    </a:lnTo>
                    <a:lnTo>
                      <a:pt x="53" y="0"/>
                    </a:lnTo>
                    <a:lnTo>
                      <a:pt x="54" y="0"/>
                    </a:lnTo>
                    <a:lnTo>
                      <a:pt x="55" y="0"/>
                    </a:lnTo>
                    <a:lnTo>
                      <a:pt x="56" y="1"/>
                    </a:lnTo>
                    <a:lnTo>
                      <a:pt x="58" y="1"/>
                    </a:lnTo>
                    <a:lnTo>
                      <a:pt x="59" y="2"/>
                    </a:lnTo>
                    <a:lnTo>
                      <a:pt x="62" y="3"/>
                    </a:lnTo>
                    <a:lnTo>
                      <a:pt x="64" y="5"/>
                    </a:lnTo>
                    <a:lnTo>
                      <a:pt x="67" y="6"/>
                    </a:lnTo>
                    <a:lnTo>
                      <a:pt x="69" y="6"/>
                    </a:lnTo>
                    <a:lnTo>
                      <a:pt x="75" y="8"/>
                    </a:lnTo>
                    <a:lnTo>
                      <a:pt x="83" y="10"/>
                    </a:lnTo>
                    <a:lnTo>
                      <a:pt x="88" y="10"/>
                    </a:lnTo>
                    <a:lnTo>
                      <a:pt x="92" y="10"/>
                    </a:lnTo>
                    <a:lnTo>
                      <a:pt x="95" y="10"/>
                    </a:lnTo>
                    <a:lnTo>
                      <a:pt x="98" y="10"/>
                    </a:lnTo>
                    <a:lnTo>
                      <a:pt x="101" y="10"/>
                    </a:lnTo>
                    <a:lnTo>
                      <a:pt x="103" y="10"/>
                    </a:lnTo>
                    <a:lnTo>
                      <a:pt x="107" y="11"/>
                    </a:lnTo>
                    <a:lnTo>
                      <a:pt x="111" y="14"/>
                    </a:lnTo>
                    <a:lnTo>
                      <a:pt x="115" y="17"/>
                    </a:lnTo>
                    <a:lnTo>
                      <a:pt x="116" y="18"/>
                    </a:lnTo>
                    <a:lnTo>
                      <a:pt x="115" y="19"/>
                    </a:lnTo>
                    <a:lnTo>
                      <a:pt x="115" y="22"/>
                    </a:lnTo>
                    <a:lnTo>
                      <a:pt x="115" y="22"/>
                    </a:lnTo>
                    <a:lnTo>
                      <a:pt x="115" y="24"/>
                    </a:lnTo>
                    <a:lnTo>
                      <a:pt x="114" y="26"/>
                    </a:lnTo>
                    <a:lnTo>
                      <a:pt x="113" y="26"/>
                    </a:lnTo>
                    <a:lnTo>
                      <a:pt x="109" y="29"/>
                    </a:lnTo>
                    <a:lnTo>
                      <a:pt x="103" y="34"/>
                    </a:lnTo>
                    <a:lnTo>
                      <a:pt x="95" y="39"/>
                    </a:lnTo>
                    <a:lnTo>
                      <a:pt x="87" y="46"/>
                    </a:lnTo>
                    <a:lnTo>
                      <a:pt x="83" y="50"/>
                    </a:lnTo>
                    <a:lnTo>
                      <a:pt x="79" y="54"/>
                    </a:lnTo>
                    <a:lnTo>
                      <a:pt x="77" y="57"/>
                    </a:lnTo>
                    <a:lnTo>
                      <a:pt x="75" y="58"/>
                    </a:lnTo>
                    <a:lnTo>
                      <a:pt x="75" y="60"/>
                    </a:lnTo>
                    <a:lnTo>
                      <a:pt x="75" y="61"/>
                    </a:lnTo>
                    <a:lnTo>
                      <a:pt x="75" y="61"/>
                    </a:lnTo>
                    <a:lnTo>
                      <a:pt x="77" y="61"/>
                    </a:lnTo>
                    <a:lnTo>
                      <a:pt x="80" y="61"/>
                    </a:lnTo>
                    <a:lnTo>
                      <a:pt x="85" y="59"/>
                    </a:lnTo>
                    <a:lnTo>
                      <a:pt x="87" y="58"/>
                    </a:lnTo>
                    <a:lnTo>
                      <a:pt x="88" y="57"/>
                    </a:lnTo>
                    <a:lnTo>
                      <a:pt x="91" y="58"/>
                    </a:lnTo>
                    <a:lnTo>
                      <a:pt x="93" y="59"/>
                    </a:lnTo>
                    <a:lnTo>
                      <a:pt x="95" y="61"/>
                    </a:lnTo>
                    <a:lnTo>
                      <a:pt x="96" y="62"/>
                    </a:lnTo>
                    <a:lnTo>
                      <a:pt x="96" y="63"/>
                    </a:lnTo>
                    <a:lnTo>
                      <a:pt x="96" y="65"/>
                    </a:lnTo>
                    <a:lnTo>
                      <a:pt x="96" y="66"/>
                    </a:lnTo>
                    <a:lnTo>
                      <a:pt x="95" y="68"/>
                    </a:lnTo>
                    <a:lnTo>
                      <a:pt x="95" y="69"/>
                    </a:lnTo>
                    <a:lnTo>
                      <a:pt x="93" y="70"/>
                    </a:lnTo>
                    <a:lnTo>
                      <a:pt x="92" y="70"/>
                    </a:lnTo>
                    <a:lnTo>
                      <a:pt x="91" y="70"/>
                    </a:lnTo>
                    <a:lnTo>
                      <a:pt x="90" y="71"/>
                    </a:lnTo>
                    <a:lnTo>
                      <a:pt x="88" y="71"/>
                    </a:lnTo>
                    <a:lnTo>
                      <a:pt x="87" y="71"/>
                    </a:lnTo>
                    <a:lnTo>
                      <a:pt x="85" y="71"/>
                    </a:lnTo>
                    <a:lnTo>
                      <a:pt x="80" y="70"/>
                    </a:lnTo>
                    <a:lnTo>
                      <a:pt x="76" y="70"/>
                    </a:lnTo>
                    <a:lnTo>
                      <a:pt x="72" y="71"/>
                    </a:lnTo>
                    <a:lnTo>
                      <a:pt x="68" y="71"/>
                    </a:lnTo>
                    <a:lnTo>
                      <a:pt x="60" y="73"/>
                    </a:lnTo>
                    <a:lnTo>
                      <a:pt x="52" y="75"/>
                    </a:lnTo>
                    <a:lnTo>
                      <a:pt x="43" y="78"/>
                    </a:lnTo>
                    <a:lnTo>
                      <a:pt x="35" y="81"/>
                    </a:lnTo>
                    <a:lnTo>
                      <a:pt x="31" y="82"/>
                    </a:lnTo>
                    <a:lnTo>
                      <a:pt x="27" y="84"/>
                    </a:lnTo>
                    <a:lnTo>
                      <a:pt x="24" y="85"/>
                    </a:lnTo>
                    <a:lnTo>
                      <a:pt x="22" y="86"/>
                    </a:lnTo>
                    <a:lnTo>
                      <a:pt x="21" y="87"/>
                    </a:lnTo>
                    <a:lnTo>
                      <a:pt x="20" y="87"/>
                    </a:lnTo>
                    <a:lnTo>
                      <a:pt x="19" y="88"/>
                    </a:lnTo>
                    <a:lnTo>
                      <a:pt x="19" y="88"/>
                    </a:lnTo>
                    <a:lnTo>
                      <a:pt x="16" y="87"/>
                    </a:lnTo>
                    <a:lnTo>
                      <a:pt x="15" y="86"/>
                    </a:lnTo>
                    <a:lnTo>
                      <a:pt x="11" y="84"/>
                    </a:lnTo>
                    <a:lnTo>
                      <a:pt x="7" y="82"/>
                    </a:lnTo>
                    <a:lnTo>
                      <a:pt x="5" y="81"/>
                    </a:lnTo>
                    <a:lnTo>
                      <a:pt x="3" y="79"/>
                    </a:lnTo>
                    <a:lnTo>
                      <a:pt x="2" y="78"/>
                    </a:lnTo>
                    <a:lnTo>
                      <a:pt x="1" y="75"/>
                    </a:lnTo>
                    <a:lnTo>
                      <a:pt x="1" y="74"/>
                    </a:lnTo>
                    <a:lnTo>
                      <a:pt x="0" y="72"/>
                    </a:lnTo>
                    <a:lnTo>
                      <a:pt x="0" y="70"/>
                    </a:lnTo>
                    <a:lnTo>
                      <a:pt x="0" y="68"/>
                    </a:lnTo>
                    <a:lnTo>
                      <a:pt x="1" y="67"/>
                    </a:lnTo>
                    <a:lnTo>
                      <a:pt x="2" y="66"/>
                    </a:lnTo>
                    <a:lnTo>
                      <a:pt x="2" y="66"/>
                    </a:lnTo>
                    <a:lnTo>
                      <a:pt x="3" y="65"/>
                    </a:lnTo>
                    <a:lnTo>
                      <a:pt x="7" y="65"/>
                    </a:lnTo>
                    <a:lnTo>
                      <a:pt x="9" y="66"/>
                    </a:lnTo>
                    <a:lnTo>
                      <a:pt x="11" y="66"/>
                    </a:lnTo>
                    <a:lnTo>
                      <a:pt x="15" y="66"/>
                    </a:lnTo>
                    <a:lnTo>
                      <a:pt x="18" y="67"/>
                    </a:lnTo>
                    <a:lnTo>
                      <a:pt x="19" y="67"/>
                    </a:lnTo>
                    <a:lnTo>
                      <a:pt x="22" y="66"/>
                    </a:lnTo>
                    <a:lnTo>
                      <a:pt x="27" y="65"/>
                    </a:lnTo>
                    <a:lnTo>
                      <a:pt x="34" y="63"/>
                    </a:lnTo>
                    <a:lnTo>
                      <a:pt x="40" y="62"/>
                    </a:lnTo>
                    <a:lnTo>
                      <a:pt x="45" y="61"/>
                    </a:lnTo>
                    <a:lnTo>
                      <a:pt x="48" y="60"/>
                    </a:lnTo>
                    <a:lnTo>
                      <a:pt x="54" y="56"/>
                    </a:lnTo>
                    <a:lnTo>
                      <a:pt x="63" y="48"/>
                    </a:lnTo>
                    <a:lnTo>
                      <a:pt x="72" y="40"/>
                    </a:lnTo>
                    <a:lnTo>
                      <a:pt x="78" y="34"/>
                    </a:lnTo>
                    <a:lnTo>
                      <a:pt x="83" y="30"/>
                    </a:lnTo>
                    <a:lnTo>
                      <a:pt x="91" y="25"/>
                    </a:lnTo>
                    <a:lnTo>
                      <a:pt x="95" y="22"/>
                    </a:lnTo>
                    <a:lnTo>
                      <a:pt x="97" y="20"/>
                    </a:lnTo>
                    <a:lnTo>
                      <a:pt x="98" y="18"/>
                    </a:lnTo>
                    <a:lnTo>
                      <a:pt x="98" y="18"/>
                    </a:lnTo>
                    <a:lnTo>
                      <a:pt x="98" y="18"/>
                    </a:lnTo>
                    <a:lnTo>
                      <a:pt x="98" y="17"/>
                    </a:lnTo>
                    <a:lnTo>
                      <a:pt x="95" y="17"/>
                    </a:lnTo>
                    <a:lnTo>
                      <a:pt x="92" y="17"/>
                    </a:lnTo>
                    <a:lnTo>
                      <a:pt x="89" y="18"/>
                    </a:lnTo>
                    <a:lnTo>
                      <a:pt x="85" y="18"/>
                    </a:lnTo>
                    <a:lnTo>
                      <a:pt x="77" y="21"/>
                    </a:lnTo>
                    <a:lnTo>
                      <a:pt x="71" y="22"/>
                    </a:lnTo>
                    <a:lnTo>
                      <a:pt x="70" y="23"/>
                    </a:lnTo>
                    <a:lnTo>
                      <a:pt x="68" y="25"/>
                    </a:lnTo>
                    <a:lnTo>
                      <a:pt x="67" y="25"/>
                    </a:lnTo>
                    <a:lnTo>
                      <a:pt x="65" y="25"/>
                    </a:lnTo>
                    <a:lnTo>
                      <a:pt x="63" y="25"/>
                    </a:lnTo>
                    <a:lnTo>
                      <a:pt x="61" y="24"/>
                    </a:lnTo>
                    <a:lnTo>
                      <a:pt x="59" y="23"/>
                    </a:lnTo>
                    <a:lnTo>
                      <a:pt x="58" y="22"/>
                    </a:lnTo>
                    <a:lnTo>
                      <a:pt x="56" y="21"/>
                    </a:lnTo>
                    <a:lnTo>
                      <a:pt x="55" y="18"/>
                    </a:lnTo>
                    <a:lnTo>
                      <a:pt x="54" y="16"/>
                    </a:lnTo>
                    <a:lnTo>
                      <a:pt x="52" y="12"/>
                    </a:lnTo>
                    <a:lnTo>
                      <a:pt x="51" y="10"/>
                    </a:lnTo>
                    <a:lnTo>
                      <a:pt x="51" y="8"/>
                    </a:lnTo>
                    <a:lnTo>
                      <a:pt x="51" y="6"/>
                    </a:lnTo>
                    <a:lnTo>
                      <a:pt x="51" y="5"/>
                    </a:lnTo>
                    <a:close/>
                  </a:path>
                </a:pathLst>
              </a:custGeom>
              <a:solidFill>
                <a:srgbClr val="1339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" name="ísļidê"/>
              <p:cNvSpPr/>
              <p:nvPr userDrawn="1"/>
            </p:nvSpPr>
            <p:spPr bwMode="auto">
              <a:xfrm>
                <a:off x="3379788" y="2897188"/>
                <a:ext cx="41275" cy="84138"/>
              </a:xfrm>
              <a:custGeom>
                <a:avLst/>
                <a:gdLst>
                  <a:gd name="T0" fmla="*/ 16 w 26"/>
                  <a:gd name="T1" fmla="*/ 0 h 53"/>
                  <a:gd name="T2" fmla="*/ 15 w 26"/>
                  <a:gd name="T3" fmla="*/ 3 h 53"/>
                  <a:gd name="T4" fmla="*/ 14 w 26"/>
                  <a:gd name="T5" fmla="*/ 9 h 53"/>
                  <a:gd name="T6" fmla="*/ 14 w 26"/>
                  <a:gd name="T7" fmla="*/ 15 h 53"/>
                  <a:gd name="T8" fmla="*/ 14 w 26"/>
                  <a:gd name="T9" fmla="*/ 20 h 53"/>
                  <a:gd name="T10" fmla="*/ 16 w 26"/>
                  <a:gd name="T11" fmla="*/ 28 h 53"/>
                  <a:gd name="T12" fmla="*/ 17 w 26"/>
                  <a:gd name="T13" fmla="*/ 32 h 53"/>
                  <a:gd name="T14" fmla="*/ 18 w 26"/>
                  <a:gd name="T15" fmla="*/ 37 h 53"/>
                  <a:gd name="T16" fmla="*/ 20 w 26"/>
                  <a:gd name="T17" fmla="*/ 41 h 53"/>
                  <a:gd name="T18" fmla="*/ 22 w 26"/>
                  <a:gd name="T19" fmla="*/ 45 h 53"/>
                  <a:gd name="T20" fmla="*/ 24 w 26"/>
                  <a:gd name="T21" fmla="*/ 48 h 53"/>
                  <a:gd name="T22" fmla="*/ 25 w 26"/>
                  <a:gd name="T23" fmla="*/ 50 h 53"/>
                  <a:gd name="T24" fmla="*/ 26 w 26"/>
                  <a:gd name="T25" fmla="*/ 52 h 53"/>
                  <a:gd name="T26" fmla="*/ 25 w 26"/>
                  <a:gd name="T27" fmla="*/ 52 h 53"/>
                  <a:gd name="T28" fmla="*/ 25 w 26"/>
                  <a:gd name="T29" fmla="*/ 53 h 53"/>
                  <a:gd name="T30" fmla="*/ 23 w 26"/>
                  <a:gd name="T31" fmla="*/ 53 h 53"/>
                  <a:gd name="T32" fmla="*/ 22 w 26"/>
                  <a:gd name="T33" fmla="*/ 52 h 53"/>
                  <a:gd name="T34" fmla="*/ 17 w 26"/>
                  <a:gd name="T35" fmla="*/ 48 h 53"/>
                  <a:gd name="T36" fmla="*/ 12 w 26"/>
                  <a:gd name="T37" fmla="*/ 44 h 53"/>
                  <a:gd name="T38" fmla="*/ 9 w 26"/>
                  <a:gd name="T39" fmla="*/ 42 h 53"/>
                  <a:gd name="T40" fmla="*/ 6 w 26"/>
                  <a:gd name="T41" fmla="*/ 40 h 53"/>
                  <a:gd name="T42" fmla="*/ 3 w 26"/>
                  <a:gd name="T43" fmla="*/ 40 h 53"/>
                  <a:gd name="T44" fmla="*/ 2 w 26"/>
                  <a:gd name="T45" fmla="*/ 38 h 53"/>
                  <a:gd name="T46" fmla="*/ 1 w 26"/>
                  <a:gd name="T47" fmla="*/ 37 h 53"/>
                  <a:gd name="T48" fmla="*/ 0 w 26"/>
                  <a:gd name="T49" fmla="*/ 36 h 53"/>
                  <a:gd name="T50" fmla="*/ 0 w 26"/>
                  <a:gd name="T51" fmla="*/ 36 h 53"/>
                  <a:gd name="T52" fmla="*/ 0 w 26"/>
                  <a:gd name="T53" fmla="*/ 34 h 53"/>
                  <a:gd name="T54" fmla="*/ 0 w 26"/>
                  <a:gd name="T55" fmla="*/ 30 h 53"/>
                  <a:gd name="T56" fmla="*/ 0 w 26"/>
                  <a:gd name="T57" fmla="*/ 24 h 53"/>
                  <a:gd name="T58" fmla="*/ 1 w 26"/>
                  <a:gd name="T59" fmla="*/ 21 h 53"/>
                  <a:gd name="T60" fmla="*/ 2 w 26"/>
                  <a:gd name="T61" fmla="*/ 19 h 53"/>
                  <a:gd name="T62" fmla="*/ 2 w 26"/>
                  <a:gd name="T63" fmla="*/ 16 h 53"/>
                  <a:gd name="T64" fmla="*/ 3 w 26"/>
                  <a:gd name="T65" fmla="*/ 15 h 53"/>
                  <a:gd name="T66" fmla="*/ 4 w 26"/>
                  <a:gd name="T67" fmla="*/ 12 h 53"/>
                  <a:gd name="T68" fmla="*/ 5 w 26"/>
                  <a:gd name="T69" fmla="*/ 9 h 53"/>
                  <a:gd name="T70" fmla="*/ 5 w 26"/>
                  <a:gd name="T71" fmla="*/ 6 h 53"/>
                  <a:gd name="T72" fmla="*/ 6 w 26"/>
                  <a:gd name="T73" fmla="*/ 4 h 53"/>
                  <a:gd name="T74" fmla="*/ 6 w 26"/>
                  <a:gd name="T75" fmla="*/ 3 h 53"/>
                  <a:gd name="T76" fmla="*/ 6 w 26"/>
                  <a:gd name="T77" fmla="*/ 2 h 53"/>
                  <a:gd name="T78" fmla="*/ 7 w 26"/>
                  <a:gd name="T79" fmla="*/ 1 h 53"/>
                  <a:gd name="T80" fmla="*/ 8 w 26"/>
                  <a:gd name="T81" fmla="*/ 0 h 53"/>
                  <a:gd name="T82" fmla="*/ 13 w 26"/>
                  <a:gd name="T83" fmla="*/ 0 h 53"/>
                  <a:gd name="T84" fmla="*/ 16 w 26"/>
                  <a:gd name="T85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6" h="53">
                    <a:moveTo>
                      <a:pt x="16" y="0"/>
                    </a:moveTo>
                    <a:lnTo>
                      <a:pt x="15" y="3"/>
                    </a:lnTo>
                    <a:lnTo>
                      <a:pt x="14" y="9"/>
                    </a:lnTo>
                    <a:lnTo>
                      <a:pt x="14" y="15"/>
                    </a:lnTo>
                    <a:lnTo>
                      <a:pt x="14" y="20"/>
                    </a:lnTo>
                    <a:lnTo>
                      <a:pt x="16" y="28"/>
                    </a:lnTo>
                    <a:lnTo>
                      <a:pt x="17" y="32"/>
                    </a:lnTo>
                    <a:lnTo>
                      <a:pt x="18" y="37"/>
                    </a:lnTo>
                    <a:lnTo>
                      <a:pt x="20" y="41"/>
                    </a:lnTo>
                    <a:lnTo>
                      <a:pt x="22" y="45"/>
                    </a:lnTo>
                    <a:lnTo>
                      <a:pt x="24" y="48"/>
                    </a:lnTo>
                    <a:lnTo>
                      <a:pt x="25" y="50"/>
                    </a:lnTo>
                    <a:lnTo>
                      <a:pt x="26" y="52"/>
                    </a:lnTo>
                    <a:lnTo>
                      <a:pt x="25" y="52"/>
                    </a:lnTo>
                    <a:lnTo>
                      <a:pt x="25" y="53"/>
                    </a:lnTo>
                    <a:lnTo>
                      <a:pt x="23" y="53"/>
                    </a:lnTo>
                    <a:lnTo>
                      <a:pt x="22" y="52"/>
                    </a:lnTo>
                    <a:lnTo>
                      <a:pt x="17" y="48"/>
                    </a:lnTo>
                    <a:lnTo>
                      <a:pt x="12" y="44"/>
                    </a:lnTo>
                    <a:lnTo>
                      <a:pt x="9" y="42"/>
                    </a:lnTo>
                    <a:lnTo>
                      <a:pt x="6" y="40"/>
                    </a:lnTo>
                    <a:lnTo>
                      <a:pt x="3" y="40"/>
                    </a:lnTo>
                    <a:lnTo>
                      <a:pt x="2" y="38"/>
                    </a:lnTo>
                    <a:lnTo>
                      <a:pt x="1" y="37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0" y="34"/>
                    </a:lnTo>
                    <a:lnTo>
                      <a:pt x="0" y="30"/>
                    </a:lnTo>
                    <a:lnTo>
                      <a:pt x="0" y="24"/>
                    </a:lnTo>
                    <a:lnTo>
                      <a:pt x="1" y="21"/>
                    </a:lnTo>
                    <a:lnTo>
                      <a:pt x="2" y="19"/>
                    </a:lnTo>
                    <a:lnTo>
                      <a:pt x="2" y="16"/>
                    </a:lnTo>
                    <a:lnTo>
                      <a:pt x="3" y="15"/>
                    </a:lnTo>
                    <a:lnTo>
                      <a:pt x="4" y="12"/>
                    </a:lnTo>
                    <a:lnTo>
                      <a:pt x="5" y="9"/>
                    </a:lnTo>
                    <a:lnTo>
                      <a:pt x="5" y="6"/>
                    </a:lnTo>
                    <a:lnTo>
                      <a:pt x="6" y="4"/>
                    </a:lnTo>
                    <a:lnTo>
                      <a:pt x="6" y="3"/>
                    </a:lnTo>
                    <a:lnTo>
                      <a:pt x="6" y="2"/>
                    </a:lnTo>
                    <a:lnTo>
                      <a:pt x="7" y="1"/>
                    </a:lnTo>
                    <a:lnTo>
                      <a:pt x="8" y="0"/>
                    </a:lnTo>
                    <a:lnTo>
                      <a:pt x="13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1339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" name="işľíḋe"/>
              <p:cNvSpPr/>
              <p:nvPr userDrawn="1"/>
            </p:nvSpPr>
            <p:spPr bwMode="auto">
              <a:xfrm>
                <a:off x="3241676" y="2805113"/>
                <a:ext cx="220663" cy="111125"/>
              </a:xfrm>
              <a:custGeom>
                <a:avLst/>
                <a:gdLst>
                  <a:gd name="T0" fmla="*/ 121 w 139"/>
                  <a:gd name="T1" fmla="*/ 7 h 70"/>
                  <a:gd name="T2" fmla="*/ 121 w 139"/>
                  <a:gd name="T3" fmla="*/ 4 h 70"/>
                  <a:gd name="T4" fmla="*/ 124 w 139"/>
                  <a:gd name="T5" fmla="*/ 2 h 70"/>
                  <a:gd name="T6" fmla="*/ 130 w 139"/>
                  <a:gd name="T7" fmla="*/ 0 h 70"/>
                  <a:gd name="T8" fmla="*/ 134 w 139"/>
                  <a:gd name="T9" fmla="*/ 4 h 70"/>
                  <a:gd name="T10" fmla="*/ 139 w 139"/>
                  <a:gd name="T11" fmla="*/ 12 h 70"/>
                  <a:gd name="T12" fmla="*/ 137 w 139"/>
                  <a:gd name="T13" fmla="*/ 18 h 70"/>
                  <a:gd name="T14" fmla="*/ 125 w 139"/>
                  <a:gd name="T15" fmla="*/ 31 h 70"/>
                  <a:gd name="T16" fmla="*/ 122 w 139"/>
                  <a:gd name="T17" fmla="*/ 37 h 70"/>
                  <a:gd name="T18" fmla="*/ 124 w 139"/>
                  <a:gd name="T19" fmla="*/ 38 h 70"/>
                  <a:gd name="T20" fmla="*/ 124 w 139"/>
                  <a:gd name="T21" fmla="*/ 37 h 70"/>
                  <a:gd name="T22" fmla="*/ 129 w 139"/>
                  <a:gd name="T23" fmla="*/ 37 h 70"/>
                  <a:gd name="T24" fmla="*/ 133 w 139"/>
                  <a:gd name="T25" fmla="*/ 38 h 70"/>
                  <a:gd name="T26" fmla="*/ 135 w 139"/>
                  <a:gd name="T27" fmla="*/ 41 h 70"/>
                  <a:gd name="T28" fmla="*/ 133 w 139"/>
                  <a:gd name="T29" fmla="*/ 46 h 70"/>
                  <a:gd name="T30" fmla="*/ 129 w 139"/>
                  <a:gd name="T31" fmla="*/ 50 h 70"/>
                  <a:gd name="T32" fmla="*/ 127 w 139"/>
                  <a:gd name="T33" fmla="*/ 50 h 70"/>
                  <a:gd name="T34" fmla="*/ 119 w 139"/>
                  <a:gd name="T35" fmla="*/ 45 h 70"/>
                  <a:gd name="T36" fmla="*/ 113 w 139"/>
                  <a:gd name="T37" fmla="*/ 45 h 70"/>
                  <a:gd name="T38" fmla="*/ 99 w 139"/>
                  <a:gd name="T39" fmla="*/ 53 h 70"/>
                  <a:gd name="T40" fmla="*/ 84 w 139"/>
                  <a:gd name="T41" fmla="*/ 61 h 70"/>
                  <a:gd name="T42" fmla="*/ 70 w 139"/>
                  <a:gd name="T43" fmla="*/ 66 h 70"/>
                  <a:gd name="T44" fmla="*/ 47 w 139"/>
                  <a:gd name="T45" fmla="*/ 69 h 70"/>
                  <a:gd name="T46" fmla="*/ 31 w 139"/>
                  <a:gd name="T47" fmla="*/ 69 h 70"/>
                  <a:gd name="T48" fmla="*/ 14 w 139"/>
                  <a:gd name="T49" fmla="*/ 69 h 70"/>
                  <a:gd name="T50" fmla="*/ 0 w 139"/>
                  <a:gd name="T51" fmla="*/ 67 h 70"/>
                  <a:gd name="T52" fmla="*/ 0 w 139"/>
                  <a:gd name="T53" fmla="*/ 66 h 70"/>
                  <a:gd name="T54" fmla="*/ 4 w 139"/>
                  <a:gd name="T55" fmla="*/ 64 h 70"/>
                  <a:gd name="T56" fmla="*/ 16 w 139"/>
                  <a:gd name="T57" fmla="*/ 62 h 70"/>
                  <a:gd name="T58" fmla="*/ 37 w 139"/>
                  <a:gd name="T59" fmla="*/ 59 h 70"/>
                  <a:gd name="T60" fmla="*/ 49 w 139"/>
                  <a:gd name="T61" fmla="*/ 58 h 70"/>
                  <a:gd name="T62" fmla="*/ 65 w 139"/>
                  <a:gd name="T63" fmla="*/ 54 h 70"/>
                  <a:gd name="T64" fmla="*/ 83 w 139"/>
                  <a:gd name="T65" fmla="*/ 49 h 70"/>
                  <a:gd name="T66" fmla="*/ 87 w 139"/>
                  <a:gd name="T67" fmla="*/ 47 h 70"/>
                  <a:gd name="T68" fmla="*/ 89 w 139"/>
                  <a:gd name="T69" fmla="*/ 43 h 70"/>
                  <a:gd name="T70" fmla="*/ 87 w 139"/>
                  <a:gd name="T71" fmla="*/ 42 h 70"/>
                  <a:gd name="T72" fmla="*/ 75 w 139"/>
                  <a:gd name="T73" fmla="*/ 43 h 70"/>
                  <a:gd name="T74" fmla="*/ 68 w 139"/>
                  <a:gd name="T75" fmla="*/ 40 h 70"/>
                  <a:gd name="T76" fmla="*/ 65 w 139"/>
                  <a:gd name="T77" fmla="*/ 35 h 70"/>
                  <a:gd name="T78" fmla="*/ 65 w 139"/>
                  <a:gd name="T79" fmla="*/ 32 h 70"/>
                  <a:gd name="T80" fmla="*/ 67 w 139"/>
                  <a:gd name="T81" fmla="*/ 29 h 70"/>
                  <a:gd name="T82" fmla="*/ 78 w 139"/>
                  <a:gd name="T83" fmla="*/ 30 h 70"/>
                  <a:gd name="T84" fmla="*/ 94 w 139"/>
                  <a:gd name="T85" fmla="*/ 32 h 70"/>
                  <a:gd name="T86" fmla="*/ 103 w 139"/>
                  <a:gd name="T87" fmla="*/ 33 h 70"/>
                  <a:gd name="T88" fmla="*/ 106 w 139"/>
                  <a:gd name="T89" fmla="*/ 31 h 70"/>
                  <a:gd name="T90" fmla="*/ 118 w 139"/>
                  <a:gd name="T91" fmla="*/ 14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39" h="70">
                    <a:moveTo>
                      <a:pt x="121" y="10"/>
                    </a:moveTo>
                    <a:lnTo>
                      <a:pt x="121" y="9"/>
                    </a:lnTo>
                    <a:lnTo>
                      <a:pt x="121" y="7"/>
                    </a:lnTo>
                    <a:lnTo>
                      <a:pt x="121" y="6"/>
                    </a:lnTo>
                    <a:lnTo>
                      <a:pt x="121" y="5"/>
                    </a:lnTo>
                    <a:lnTo>
                      <a:pt x="121" y="4"/>
                    </a:lnTo>
                    <a:lnTo>
                      <a:pt x="122" y="3"/>
                    </a:lnTo>
                    <a:lnTo>
                      <a:pt x="122" y="2"/>
                    </a:lnTo>
                    <a:lnTo>
                      <a:pt x="124" y="2"/>
                    </a:lnTo>
                    <a:lnTo>
                      <a:pt x="125" y="2"/>
                    </a:lnTo>
                    <a:lnTo>
                      <a:pt x="128" y="1"/>
                    </a:lnTo>
                    <a:lnTo>
                      <a:pt x="130" y="0"/>
                    </a:lnTo>
                    <a:lnTo>
                      <a:pt x="131" y="1"/>
                    </a:lnTo>
                    <a:lnTo>
                      <a:pt x="133" y="2"/>
                    </a:lnTo>
                    <a:lnTo>
                      <a:pt x="134" y="4"/>
                    </a:lnTo>
                    <a:lnTo>
                      <a:pt x="137" y="7"/>
                    </a:lnTo>
                    <a:lnTo>
                      <a:pt x="138" y="10"/>
                    </a:lnTo>
                    <a:lnTo>
                      <a:pt x="139" y="12"/>
                    </a:lnTo>
                    <a:lnTo>
                      <a:pt x="139" y="14"/>
                    </a:lnTo>
                    <a:lnTo>
                      <a:pt x="138" y="15"/>
                    </a:lnTo>
                    <a:lnTo>
                      <a:pt x="137" y="18"/>
                    </a:lnTo>
                    <a:lnTo>
                      <a:pt x="133" y="22"/>
                    </a:lnTo>
                    <a:lnTo>
                      <a:pt x="128" y="29"/>
                    </a:lnTo>
                    <a:lnTo>
                      <a:pt x="125" y="31"/>
                    </a:lnTo>
                    <a:lnTo>
                      <a:pt x="124" y="34"/>
                    </a:lnTo>
                    <a:lnTo>
                      <a:pt x="123" y="36"/>
                    </a:lnTo>
                    <a:lnTo>
                      <a:pt x="122" y="37"/>
                    </a:lnTo>
                    <a:lnTo>
                      <a:pt x="123" y="38"/>
                    </a:lnTo>
                    <a:lnTo>
                      <a:pt x="123" y="38"/>
                    </a:lnTo>
                    <a:lnTo>
                      <a:pt x="124" y="38"/>
                    </a:lnTo>
                    <a:lnTo>
                      <a:pt x="124" y="38"/>
                    </a:lnTo>
                    <a:lnTo>
                      <a:pt x="124" y="37"/>
                    </a:lnTo>
                    <a:lnTo>
                      <a:pt x="124" y="37"/>
                    </a:lnTo>
                    <a:lnTo>
                      <a:pt x="125" y="37"/>
                    </a:lnTo>
                    <a:lnTo>
                      <a:pt x="125" y="37"/>
                    </a:lnTo>
                    <a:lnTo>
                      <a:pt x="129" y="37"/>
                    </a:lnTo>
                    <a:lnTo>
                      <a:pt x="131" y="38"/>
                    </a:lnTo>
                    <a:lnTo>
                      <a:pt x="133" y="38"/>
                    </a:lnTo>
                    <a:lnTo>
                      <a:pt x="133" y="38"/>
                    </a:lnTo>
                    <a:lnTo>
                      <a:pt x="134" y="38"/>
                    </a:lnTo>
                    <a:lnTo>
                      <a:pt x="135" y="38"/>
                    </a:lnTo>
                    <a:lnTo>
                      <a:pt x="135" y="41"/>
                    </a:lnTo>
                    <a:lnTo>
                      <a:pt x="135" y="42"/>
                    </a:lnTo>
                    <a:lnTo>
                      <a:pt x="134" y="45"/>
                    </a:lnTo>
                    <a:lnTo>
                      <a:pt x="133" y="46"/>
                    </a:lnTo>
                    <a:lnTo>
                      <a:pt x="132" y="48"/>
                    </a:lnTo>
                    <a:lnTo>
                      <a:pt x="130" y="49"/>
                    </a:lnTo>
                    <a:lnTo>
                      <a:pt x="129" y="50"/>
                    </a:lnTo>
                    <a:lnTo>
                      <a:pt x="129" y="50"/>
                    </a:lnTo>
                    <a:lnTo>
                      <a:pt x="128" y="50"/>
                    </a:lnTo>
                    <a:lnTo>
                      <a:pt x="127" y="50"/>
                    </a:lnTo>
                    <a:lnTo>
                      <a:pt x="125" y="48"/>
                    </a:lnTo>
                    <a:lnTo>
                      <a:pt x="121" y="46"/>
                    </a:lnTo>
                    <a:lnTo>
                      <a:pt x="119" y="45"/>
                    </a:lnTo>
                    <a:lnTo>
                      <a:pt x="117" y="45"/>
                    </a:lnTo>
                    <a:lnTo>
                      <a:pt x="115" y="45"/>
                    </a:lnTo>
                    <a:lnTo>
                      <a:pt x="113" y="45"/>
                    </a:lnTo>
                    <a:lnTo>
                      <a:pt x="109" y="48"/>
                    </a:lnTo>
                    <a:lnTo>
                      <a:pt x="104" y="51"/>
                    </a:lnTo>
                    <a:lnTo>
                      <a:pt x="99" y="53"/>
                    </a:lnTo>
                    <a:lnTo>
                      <a:pt x="95" y="54"/>
                    </a:lnTo>
                    <a:lnTo>
                      <a:pt x="89" y="58"/>
                    </a:lnTo>
                    <a:lnTo>
                      <a:pt x="84" y="61"/>
                    </a:lnTo>
                    <a:lnTo>
                      <a:pt x="78" y="63"/>
                    </a:lnTo>
                    <a:lnTo>
                      <a:pt x="75" y="64"/>
                    </a:lnTo>
                    <a:lnTo>
                      <a:pt x="70" y="66"/>
                    </a:lnTo>
                    <a:lnTo>
                      <a:pt x="62" y="66"/>
                    </a:lnTo>
                    <a:lnTo>
                      <a:pt x="53" y="68"/>
                    </a:lnTo>
                    <a:lnTo>
                      <a:pt x="47" y="69"/>
                    </a:lnTo>
                    <a:lnTo>
                      <a:pt x="41" y="70"/>
                    </a:lnTo>
                    <a:lnTo>
                      <a:pt x="36" y="70"/>
                    </a:lnTo>
                    <a:lnTo>
                      <a:pt x="31" y="69"/>
                    </a:lnTo>
                    <a:lnTo>
                      <a:pt x="27" y="69"/>
                    </a:lnTo>
                    <a:lnTo>
                      <a:pt x="21" y="69"/>
                    </a:lnTo>
                    <a:lnTo>
                      <a:pt x="14" y="69"/>
                    </a:lnTo>
                    <a:lnTo>
                      <a:pt x="7" y="68"/>
                    </a:lnTo>
                    <a:lnTo>
                      <a:pt x="0" y="67"/>
                    </a:lnTo>
                    <a:lnTo>
                      <a:pt x="0" y="67"/>
                    </a:lnTo>
                    <a:lnTo>
                      <a:pt x="0" y="67"/>
                    </a:lnTo>
                    <a:lnTo>
                      <a:pt x="0" y="66"/>
                    </a:lnTo>
                    <a:lnTo>
                      <a:pt x="0" y="66"/>
                    </a:lnTo>
                    <a:lnTo>
                      <a:pt x="1" y="65"/>
                    </a:lnTo>
                    <a:lnTo>
                      <a:pt x="2" y="64"/>
                    </a:lnTo>
                    <a:lnTo>
                      <a:pt x="4" y="64"/>
                    </a:lnTo>
                    <a:lnTo>
                      <a:pt x="6" y="63"/>
                    </a:lnTo>
                    <a:lnTo>
                      <a:pt x="9" y="63"/>
                    </a:lnTo>
                    <a:lnTo>
                      <a:pt x="16" y="62"/>
                    </a:lnTo>
                    <a:lnTo>
                      <a:pt x="23" y="61"/>
                    </a:lnTo>
                    <a:lnTo>
                      <a:pt x="31" y="60"/>
                    </a:lnTo>
                    <a:lnTo>
                      <a:pt x="37" y="59"/>
                    </a:lnTo>
                    <a:lnTo>
                      <a:pt x="43" y="59"/>
                    </a:lnTo>
                    <a:lnTo>
                      <a:pt x="46" y="59"/>
                    </a:lnTo>
                    <a:lnTo>
                      <a:pt x="49" y="58"/>
                    </a:lnTo>
                    <a:lnTo>
                      <a:pt x="52" y="58"/>
                    </a:lnTo>
                    <a:lnTo>
                      <a:pt x="54" y="58"/>
                    </a:lnTo>
                    <a:lnTo>
                      <a:pt x="65" y="54"/>
                    </a:lnTo>
                    <a:lnTo>
                      <a:pt x="75" y="51"/>
                    </a:lnTo>
                    <a:lnTo>
                      <a:pt x="80" y="50"/>
                    </a:lnTo>
                    <a:lnTo>
                      <a:pt x="83" y="49"/>
                    </a:lnTo>
                    <a:lnTo>
                      <a:pt x="85" y="49"/>
                    </a:lnTo>
                    <a:lnTo>
                      <a:pt x="86" y="47"/>
                    </a:lnTo>
                    <a:lnTo>
                      <a:pt x="87" y="47"/>
                    </a:lnTo>
                    <a:lnTo>
                      <a:pt x="88" y="46"/>
                    </a:lnTo>
                    <a:lnTo>
                      <a:pt x="89" y="44"/>
                    </a:lnTo>
                    <a:lnTo>
                      <a:pt x="89" y="43"/>
                    </a:lnTo>
                    <a:lnTo>
                      <a:pt x="89" y="42"/>
                    </a:lnTo>
                    <a:lnTo>
                      <a:pt x="89" y="42"/>
                    </a:lnTo>
                    <a:lnTo>
                      <a:pt x="87" y="42"/>
                    </a:lnTo>
                    <a:lnTo>
                      <a:pt x="84" y="43"/>
                    </a:lnTo>
                    <a:lnTo>
                      <a:pt x="80" y="43"/>
                    </a:lnTo>
                    <a:lnTo>
                      <a:pt x="75" y="43"/>
                    </a:lnTo>
                    <a:lnTo>
                      <a:pt x="72" y="42"/>
                    </a:lnTo>
                    <a:lnTo>
                      <a:pt x="70" y="42"/>
                    </a:lnTo>
                    <a:lnTo>
                      <a:pt x="68" y="40"/>
                    </a:lnTo>
                    <a:lnTo>
                      <a:pt x="65" y="38"/>
                    </a:lnTo>
                    <a:lnTo>
                      <a:pt x="65" y="36"/>
                    </a:lnTo>
                    <a:lnTo>
                      <a:pt x="65" y="35"/>
                    </a:lnTo>
                    <a:lnTo>
                      <a:pt x="65" y="34"/>
                    </a:lnTo>
                    <a:lnTo>
                      <a:pt x="65" y="33"/>
                    </a:lnTo>
                    <a:lnTo>
                      <a:pt x="65" y="32"/>
                    </a:lnTo>
                    <a:lnTo>
                      <a:pt x="65" y="30"/>
                    </a:lnTo>
                    <a:lnTo>
                      <a:pt x="66" y="30"/>
                    </a:lnTo>
                    <a:lnTo>
                      <a:pt x="67" y="29"/>
                    </a:lnTo>
                    <a:lnTo>
                      <a:pt x="70" y="29"/>
                    </a:lnTo>
                    <a:lnTo>
                      <a:pt x="73" y="30"/>
                    </a:lnTo>
                    <a:lnTo>
                      <a:pt x="78" y="30"/>
                    </a:lnTo>
                    <a:lnTo>
                      <a:pt x="85" y="31"/>
                    </a:lnTo>
                    <a:lnTo>
                      <a:pt x="90" y="32"/>
                    </a:lnTo>
                    <a:lnTo>
                      <a:pt x="94" y="32"/>
                    </a:lnTo>
                    <a:lnTo>
                      <a:pt x="97" y="33"/>
                    </a:lnTo>
                    <a:lnTo>
                      <a:pt x="101" y="33"/>
                    </a:lnTo>
                    <a:lnTo>
                      <a:pt x="103" y="33"/>
                    </a:lnTo>
                    <a:lnTo>
                      <a:pt x="105" y="32"/>
                    </a:lnTo>
                    <a:lnTo>
                      <a:pt x="105" y="32"/>
                    </a:lnTo>
                    <a:lnTo>
                      <a:pt x="106" y="31"/>
                    </a:lnTo>
                    <a:lnTo>
                      <a:pt x="109" y="28"/>
                    </a:lnTo>
                    <a:lnTo>
                      <a:pt x="114" y="21"/>
                    </a:lnTo>
                    <a:lnTo>
                      <a:pt x="118" y="14"/>
                    </a:lnTo>
                    <a:lnTo>
                      <a:pt x="121" y="10"/>
                    </a:lnTo>
                    <a:close/>
                  </a:path>
                </a:pathLst>
              </a:custGeom>
              <a:solidFill>
                <a:srgbClr val="1339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" name="isḷiḑé"/>
              <p:cNvSpPr/>
              <p:nvPr userDrawn="1"/>
            </p:nvSpPr>
            <p:spPr bwMode="auto">
              <a:xfrm>
                <a:off x="3446463" y="3074988"/>
                <a:ext cx="247650" cy="138113"/>
              </a:xfrm>
              <a:custGeom>
                <a:avLst/>
                <a:gdLst>
                  <a:gd name="T0" fmla="*/ 107 w 156"/>
                  <a:gd name="T1" fmla="*/ 43 h 87"/>
                  <a:gd name="T2" fmla="*/ 105 w 156"/>
                  <a:gd name="T3" fmla="*/ 49 h 87"/>
                  <a:gd name="T4" fmla="*/ 101 w 156"/>
                  <a:gd name="T5" fmla="*/ 28 h 87"/>
                  <a:gd name="T6" fmla="*/ 109 w 156"/>
                  <a:gd name="T7" fmla="*/ 32 h 87"/>
                  <a:gd name="T8" fmla="*/ 104 w 156"/>
                  <a:gd name="T9" fmla="*/ 35 h 87"/>
                  <a:gd name="T10" fmla="*/ 98 w 156"/>
                  <a:gd name="T11" fmla="*/ 18 h 87"/>
                  <a:gd name="T12" fmla="*/ 105 w 156"/>
                  <a:gd name="T13" fmla="*/ 20 h 87"/>
                  <a:gd name="T14" fmla="*/ 99 w 156"/>
                  <a:gd name="T15" fmla="*/ 22 h 87"/>
                  <a:gd name="T16" fmla="*/ 97 w 156"/>
                  <a:gd name="T17" fmla="*/ 25 h 87"/>
                  <a:gd name="T18" fmla="*/ 89 w 156"/>
                  <a:gd name="T19" fmla="*/ 28 h 87"/>
                  <a:gd name="T20" fmla="*/ 90 w 156"/>
                  <a:gd name="T21" fmla="*/ 36 h 87"/>
                  <a:gd name="T22" fmla="*/ 80 w 156"/>
                  <a:gd name="T23" fmla="*/ 37 h 87"/>
                  <a:gd name="T24" fmla="*/ 78 w 156"/>
                  <a:gd name="T25" fmla="*/ 41 h 87"/>
                  <a:gd name="T26" fmla="*/ 93 w 156"/>
                  <a:gd name="T27" fmla="*/ 48 h 87"/>
                  <a:gd name="T28" fmla="*/ 85 w 156"/>
                  <a:gd name="T29" fmla="*/ 52 h 87"/>
                  <a:gd name="T30" fmla="*/ 95 w 156"/>
                  <a:gd name="T31" fmla="*/ 53 h 87"/>
                  <a:gd name="T32" fmla="*/ 110 w 156"/>
                  <a:gd name="T33" fmla="*/ 55 h 87"/>
                  <a:gd name="T34" fmla="*/ 119 w 156"/>
                  <a:gd name="T35" fmla="*/ 49 h 87"/>
                  <a:gd name="T36" fmla="*/ 128 w 156"/>
                  <a:gd name="T37" fmla="*/ 62 h 87"/>
                  <a:gd name="T38" fmla="*/ 92 w 156"/>
                  <a:gd name="T39" fmla="*/ 59 h 87"/>
                  <a:gd name="T40" fmla="*/ 74 w 156"/>
                  <a:gd name="T41" fmla="*/ 49 h 87"/>
                  <a:gd name="T42" fmla="*/ 53 w 156"/>
                  <a:gd name="T43" fmla="*/ 33 h 87"/>
                  <a:gd name="T44" fmla="*/ 60 w 156"/>
                  <a:gd name="T45" fmla="*/ 45 h 87"/>
                  <a:gd name="T46" fmla="*/ 73 w 156"/>
                  <a:gd name="T47" fmla="*/ 61 h 87"/>
                  <a:gd name="T48" fmla="*/ 52 w 156"/>
                  <a:gd name="T49" fmla="*/ 53 h 87"/>
                  <a:gd name="T50" fmla="*/ 32 w 156"/>
                  <a:gd name="T51" fmla="*/ 45 h 87"/>
                  <a:gd name="T52" fmla="*/ 11 w 156"/>
                  <a:gd name="T53" fmla="*/ 29 h 87"/>
                  <a:gd name="T54" fmla="*/ 9 w 156"/>
                  <a:gd name="T55" fmla="*/ 41 h 87"/>
                  <a:gd name="T56" fmla="*/ 35 w 156"/>
                  <a:gd name="T57" fmla="*/ 60 h 87"/>
                  <a:gd name="T58" fmla="*/ 25 w 156"/>
                  <a:gd name="T59" fmla="*/ 69 h 87"/>
                  <a:gd name="T60" fmla="*/ 6 w 156"/>
                  <a:gd name="T61" fmla="*/ 69 h 87"/>
                  <a:gd name="T62" fmla="*/ 0 w 156"/>
                  <a:gd name="T63" fmla="*/ 66 h 87"/>
                  <a:gd name="T64" fmla="*/ 5 w 156"/>
                  <a:gd name="T65" fmla="*/ 86 h 87"/>
                  <a:gd name="T66" fmla="*/ 37 w 156"/>
                  <a:gd name="T67" fmla="*/ 73 h 87"/>
                  <a:gd name="T68" fmla="*/ 51 w 156"/>
                  <a:gd name="T69" fmla="*/ 71 h 87"/>
                  <a:gd name="T70" fmla="*/ 44 w 156"/>
                  <a:gd name="T71" fmla="*/ 75 h 87"/>
                  <a:gd name="T72" fmla="*/ 61 w 156"/>
                  <a:gd name="T73" fmla="*/ 86 h 87"/>
                  <a:gd name="T74" fmla="*/ 64 w 156"/>
                  <a:gd name="T75" fmla="*/ 72 h 87"/>
                  <a:gd name="T76" fmla="*/ 53 w 156"/>
                  <a:gd name="T77" fmla="*/ 61 h 87"/>
                  <a:gd name="T78" fmla="*/ 75 w 156"/>
                  <a:gd name="T79" fmla="*/ 67 h 87"/>
                  <a:gd name="T80" fmla="*/ 95 w 156"/>
                  <a:gd name="T81" fmla="*/ 76 h 87"/>
                  <a:gd name="T82" fmla="*/ 94 w 156"/>
                  <a:gd name="T83" fmla="*/ 65 h 87"/>
                  <a:gd name="T84" fmla="*/ 117 w 156"/>
                  <a:gd name="T85" fmla="*/ 67 h 87"/>
                  <a:gd name="T86" fmla="*/ 143 w 156"/>
                  <a:gd name="T87" fmla="*/ 67 h 87"/>
                  <a:gd name="T88" fmla="*/ 132 w 156"/>
                  <a:gd name="T89" fmla="*/ 51 h 87"/>
                  <a:gd name="T90" fmla="*/ 118 w 156"/>
                  <a:gd name="T91" fmla="*/ 41 h 87"/>
                  <a:gd name="T92" fmla="*/ 120 w 156"/>
                  <a:gd name="T93" fmla="*/ 32 h 87"/>
                  <a:gd name="T94" fmla="*/ 145 w 156"/>
                  <a:gd name="T95" fmla="*/ 39 h 87"/>
                  <a:gd name="T96" fmla="*/ 155 w 156"/>
                  <a:gd name="T97" fmla="*/ 37 h 87"/>
                  <a:gd name="T98" fmla="*/ 150 w 156"/>
                  <a:gd name="T99" fmla="*/ 23 h 87"/>
                  <a:gd name="T100" fmla="*/ 137 w 156"/>
                  <a:gd name="T101" fmla="*/ 29 h 87"/>
                  <a:gd name="T102" fmla="*/ 112 w 156"/>
                  <a:gd name="T103" fmla="*/ 21 h 87"/>
                  <a:gd name="T104" fmla="*/ 105 w 156"/>
                  <a:gd name="T105" fmla="*/ 11 h 87"/>
                  <a:gd name="T106" fmla="*/ 105 w 156"/>
                  <a:gd name="T107" fmla="*/ 1 h 87"/>
                  <a:gd name="T108" fmla="*/ 93 w 156"/>
                  <a:gd name="T109" fmla="*/ 13 h 87"/>
                  <a:gd name="T110" fmla="*/ 78 w 156"/>
                  <a:gd name="T111" fmla="*/ 24 h 87"/>
                  <a:gd name="T112" fmla="*/ 79 w 156"/>
                  <a:gd name="T113" fmla="*/ 6 h 87"/>
                  <a:gd name="T114" fmla="*/ 68 w 156"/>
                  <a:gd name="T115" fmla="*/ 22 h 87"/>
                  <a:gd name="T116" fmla="*/ 67 w 156"/>
                  <a:gd name="T117" fmla="*/ 2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56" h="87">
                    <a:moveTo>
                      <a:pt x="96" y="49"/>
                    </a:moveTo>
                    <a:lnTo>
                      <a:pt x="97" y="47"/>
                    </a:lnTo>
                    <a:lnTo>
                      <a:pt x="97" y="45"/>
                    </a:lnTo>
                    <a:lnTo>
                      <a:pt x="97" y="45"/>
                    </a:lnTo>
                    <a:lnTo>
                      <a:pt x="98" y="44"/>
                    </a:lnTo>
                    <a:lnTo>
                      <a:pt x="99" y="44"/>
                    </a:lnTo>
                    <a:lnTo>
                      <a:pt x="100" y="44"/>
                    </a:lnTo>
                    <a:lnTo>
                      <a:pt x="104" y="44"/>
                    </a:lnTo>
                    <a:lnTo>
                      <a:pt x="107" y="43"/>
                    </a:lnTo>
                    <a:lnTo>
                      <a:pt x="108" y="44"/>
                    </a:lnTo>
                    <a:lnTo>
                      <a:pt x="109" y="45"/>
                    </a:lnTo>
                    <a:lnTo>
                      <a:pt x="109" y="46"/>
                    </a:lnTo>
                    <a:lnTo>
                      <a:pt x="109" y="47"/>
                    </a:lnTo>
                    <a:lnTo>
                      <a:pt x="109" y="48"/>
                    </a:lnTo>
                    <a:lnTo>
                      <a:pt x="109" y="48"/>
                    </a:lnTo>
                    <a:lnTo>
                      <a:pt x="108" y="49"/>
                    </a:lnTo>
                    <a:lnTo>
                      <a:pt x="105" y="49"/>
                    </a:lnTo>
                    <a:lnTo>
                      <a:pt x="105" y="49"/>
                    </a:lnTo>
                    <a:lnTo>
                      <a:pt x="104" y="50"/>
                    </a:lnTo>
                    <a:lnTo>
                      <a:pt x="102" y="50"/>
                    </a:lnTo>
                    <a:lnTo>
                      <a:pt x="101" y="50"/>
                    </a:lnTo>
                    <a:lnTo>
                      <a:pt x="97" y="49"/>
                    </a:lnTo>
                    <a:lnTo>
                      <a:pt x="96" y="49"/>
                    </a:lnTo>
                    <a:lnTo>
                      <a:pt x="96" y="49"/>
                    </a:lnTo>
                    <a:close/>
                    <a:moveTo>
                      <a:pt x="101" y="32"/>
                    </a:moveTo>
                    <a:lnTo>
                      <a:pt x="100" y="30"/>
                    </a:lnTo>
                    <a:lnTo>
                      <a:pt x="101" y="28"/>
                    </a:lnTo>
                    <a:lnTo>
                      <a:pt x="101" y="28"/>
                    </a:lnTo>
                    <a:lnTo>
                      <a:pt x="101" y="27"/>
                    </a:lnTo>
                    <a:lnTo>
                      <a:pt x="102" y="27"/>
                    </a:lnTo>
                    <a:lnTo>
                      <a:pt x="104" y="28"/>
                    </a:lnTo>
                    <a:lnTo>
                      <a:pt x="106" y="29"/>
                    </a:lnTo>
                    <a:lnTo>
                      <a:pt x="108" y="31"/>
                    </a:lnTo>
                    <a:lnTo>
                      <a:pt x="108" y="31"/>
                    </a:lnTo>
                    <a:lnTo>
                      <a:pt x="109" y="32"/>
                    </a:lnTo>
                    <a:lnTo>
                      <a:pt x="109" y="32"/>
                    </a:lnTo>
                    <a:lnTo>
                      <a:pt x="109" y="33"/>
                    </a:lnTo>
                    <a:lnTo>
                      <a:pt x="109" y="35"/>
                    </a:lnTo>
                    <a:lnTo>
                      <a:pt x="109" y="36"/>
                    </a:lnTo>
                    <a:lnTo>
                      <a:pt x="108" y="37"/>
                    </a:lnTo>
                    <a:lnTo>
                      <a:pt x="108" y="37"/>
                    </a:lnTo>
                    <a:lnTo>
                      <a:pt x="108" y="36"/>
                    </a:lnTo>
                    <a:lnTo>
                      <a:pt x="107" y="36"/>
                    </a:lnTo>
                    <a:lnTo>
                      <a:pt x="105" y="35"/>
                    </a:lnTo>
                    <a:lnTo>
                      <a:pt x="104" y="35"/>
                    </a:lnTo>
                    <a:lnTo>
                      <a:pt x="102" y="33"/>
                    </a:lnTo>
                    <a:lnTo>
                      <a:pt x="101" y="32"/>
                    </a:lnTo>
                    <a:lnTo>
                      <a:pt x="101" y="32"/>
                    </a:lnTo>
                    <a:close/>
                    <a:moveTo>
                      <a:pt x="99" y="21"/>
                    </a:moveTo>
                    <a:lnTo>
                      <a:pt x="98" y="21"/>
                    </a:lnTo>
                    <a:lnTo>
                      <a:pt x="98" y="20"/>
                    </a:lnTo>
                    <a:lnTo>
                      <a:pt x="97" y="20"/>
                    </a:lnTo>
                    <a:lnTo>
                      <a:pt x="97" y="19"/>
                    </a:lnTo>
                    <a:lnTo>
                      <a:pt x="98" y="18"/>
                    </a:lnTo>
                    <a:lnTo>
                      <a:pt x="99" y="17"/>
                    </a:lnTo>
                    <a:lnTo>
                      <a:pt x="101" y="16"/>
                    </a:lnTo>
                    <a:lnTo>
                      <a:pt x="101" y="16"/>
                    </a:lnTo>
                    <a:lnTo>
                      <a:pt x="101" y="16"/>
                    </a:lnTo>
                    <a:lnTo>
                      <a:pt x="102" y="16"/>
                    </a:lnTo>
                    <a:lnTo>
                      <a:pt x="102" y="16"/>
                    </a:lnTo>
                    <a:lnTo>
                      <a:pt x="103" y="16"/>
                    </a:lnTo>
                    <a:lnTo>
                      <a:pt x="104" y="18"/>
                    </a:lnTo>
                    <a:lnTo>
                      <a:pt x="105" y="20"/>
                    </a:lnTo>
                    <a:lnTo>
                      <a:pt x="105" y="21"/>
                    </a:lnTo>
                    <a:lnTo>
                      <a:pt x="105" y="21"/>
                    </a:lnTo>
                    <a:lnTo>
                      <a:pt x="105" y="22"/>
                    </a:lnTo>
                    <a:lnTo>
                      <a:pt x="105" y="23"/>
                    </a:lnTo>
                    <a:lnTo>
                      <a:pt x="105" y="24"/>
                    </a:lnTo>
                    <a:lnTo>
                      <a:pt x="103" y="24"/>
                    </a:lnTo>
                    <a:lnTo>
                      <a:pt x="102" y="24"/>
                    </a:lnTo>
                    <a:lnTo>
                      <a:pt x="101" y="24"/>
                    </a:lnTo>
                    <a:lnTo>
                      <a:pt x="99" y="22"/>
                    </a:lnTo>
                    <a:lnTo>
                      <a:pt x="99" y="21"/>
                    </a:lnTo>
                    <a:lnTo>
                      <a:pt x="99" y="21"/>
                    </a:lnTo>
                    <a:close/>
                    <a:moveTo>
                      <a:pt x="89" y="29"/>
                    </a:moveTo>
                    <a:lnTo>
                      <a:pt x="92" y="29"/>
                    </a:lnTo>
                    <a:lnTo>
                      <a:pt x="96" y="29"/>
                    </a:lnTo>
                    <a:lnTo>
                      <a:pt x="97" y="28"/>
                    </a:lnTo>
                    <a:lnTo>
                      <a:pt x="97" y="28"/>
                    </a:lnTo>
                    <a:lnTo>
                      <a:pt x="97" y="27"/>
                    </a:lnTo>
                    <a:lnTo>
                      <a:pt x="97" y="25"/>
                    </a:lnTo>
                    <a:lnTo>
                      <a:pt x="97" y="24"/>
                    </a:lnTo>
                    <a:lnTo>
                      <a:pt x="97" y="24"/>
                    </a:lnTo>
                    <a:lnTo>
                      <a:pt x="96" y="23"/>
                    </a:lnTo>
                    <a:lnTo>
                      <a:pt x="94" y="23"/>
                    </a:lnTo>
                    <a:lnTo>
                      <a:pt x="93" y="24"/>
                    </a:lnTo>
                    <a:lnTo>
                      <a:pt x="91" y="24"/>
                    </a:lnTo>
                    <a:lnTo>
                      <a:pt x="91" y="26"/>
                    </a:lnTo>
                    <a:lnTo>
                      <a:pt x="90" y="27"/>
                    </a:lnTo>
                    <a:lnTo>
                      <a:pt x="89" y="28"/>
                    </a:lnTo>
                    <a:lnTo>
                      <a:pt x="89" y="29"/>
                    </a:lnTo>
                    <a:lnTo>
                      <a:pt x="89" y="29"/>
                    </a:lnTo>
                    <a:close/>
                    <a:moveTo>
                      <a:pt x="85" y="31"/>
                    </a:moveTo>
                    <a:lnTo>
                      <a:pt x="86" y="32"/>
                    </a:lnTo>
                    <a:lnTo>
                      <a:pt x="88" y="32"/>
                    </a:lnTo>
                    <a:lnTo>
                      <a:pt x="89" y="32"/>
                    </a:lnTo>
                    <a:lnTo>
                      <a:pt x="89" y="33"/>
                    </a:lnTo>
                    <a:lnTo>
                      <a:pt x="90" y="35"/>
                    </a:lnTo>
                    <a:lnTo>
                      <a:pt x="90" y="36"/>
                    </a:lnTo>
                    <a:lnTo>
                      <a:pt x="91" y="37"/>
                    </a:lnTo>
                    <a:lnTo>
                      <a:pt x="91" y="37"/>
                    </a:lnTo>
                    <a:lnTo>
                      <a:pt x="90" y="38"/>
                    </a:lnTo>
                    <a:lnTo>
                      <a:pt x="89" y="39"/>
                    </a:lnTo>
                    <a:lnTo>
                      <a:pt x="88" y="39"/>
                    </a:lnTo>
                    <a:lnTo>
                      <a:pt x="87" y="39"/>
                    </a:lnTo>
                    <a:lnTo>
                      <a:pt x="84" y="38"/>
                    </a:lnTo>
                    <a:lnTo>
                      <a:pt x="81" y="37"/>
                    </a:lnTo>
                    <a:lnTo>
                      <a:pt x="80" y="37"/>
                    </a:lnTo>
                    <a:lnTo>
                      <a:pt x="79" y="37"/>
                    </a:lnTo>
                    <a:lnTo>
                      <a:pt x="78" y="37"/>
                    </a:lnTo>
                    <a:lnTo>
                      <a:pt x="77" y="37"/>
                    </a:lnTo>
                    <a:lnTo>
                      <a:pt x="77" y="37"/>
                    </a:lnTo>
                    <a:lnTo>
                      <a:pt x="77" y="38"/>
                    </a:lnTo>
                    <a:lnTo>
                      <a:pt x="77" y="38"/>
                    </a:lnTo>
                    <a:lnTo>
                      <a:pt x="77" y="39"/>
                    </a:lnTo>
                    <a:lnTo>
                      <a:pt x="77" y="40"/>
                    </a:lnTo>
                    <a:lnTo>
                      <a:pt x="78" y="41"/>
                    </a:lnTo>
                    <a:lnTo>
                      <a:pt x="79" y="41"/>
                    </a:lnTo>
                    <a:lnTo>
                      <a:pt x="81" y="41"/>
                    </a:lnTo>
                    <a:lnTo>
                      <a:pt x="84" y="42"/>
                    </a:lnTo>
                    <a:lnTo>
                      <a:pt x="89" y="44"/>
                    </a:lnTo>
                    <a:lnTo>
                      <a:pt x="91" y="45"/>
                    </a:lnTo>
                    <a:lnTo>
                      <a:pt x="92" y="46"/>
                    </a:lnTo>
                    <a:lnTo>
                      <a:pt x="93" y="47"/>
                    </a:lnTo>
                    <a:lnTo>
                      <a:pt x="93" y="48"/>
                    </a:lnTo>
                    <a:lnTo>
                      <a:pt x="93" y="48"/>
                    </a:lnTo>
                    <a:lnTo>
                      <a:pt x="93" y="49"/>
                    </a:lnTo>
                    <a:lnTo>
                      <a:pt x="92" y="49"/>
                    </a:lnTo>
                    <a:lnTo>
                      <a:pt x="91" y="49"/>
                    </a:lnTo>
                    <a:lnTo>
                      <a:pt x="89" y="49"/>
                    </a:lnTo>
                    <a:lnTo>
                      <a:pt x="88" y="49"/>
                    </a:lnTo>
                    <a:lnTo>
                      <a:pt x="87" y="49"/>
                    </a:lnTo>
                    <a:lnTo>
                      <a:pt x="86" y="50"/>
                    </a:lnTo>
                    <a:lnTo>
                      <a:pt x="85" y="51"/>
                    </a:lnTo>
                    <a:lnTo>
                      <a:pt x="85" y="52"/>
                    </a:lnTo>
                    <a:lnTo>
                      <a:pt x="84" y="52"/>
                    </a:lnTo>
                    <a:lnTo>
                      <a:pt x="84" y="52"/>
                    </a:lnTo>
                    <a:lnTo>
                      <a:pt x="85" y="53"/>
                    </a:lnTo>
                    <a:lnTo>
                      <a:pt x="85" y="53"/>
                    </a:lnTo>
                    <a:lnTo>
                      <a:pt x="86" y="53"/>
                    </a:lnTo>
                    <a:lnTo>
                      <a:pt x="88" y="53"/>
                    </a:lnTo>
                    <a:lnTo>
                      <a:pt x="91" y="53"/>
                    </a:lnTo>
                    <a:lnTo>
                      <a:pt x="94" y="53"/>
                    </a:lnTo>
                    <a:lnTo>
                      <a:pt x="95" y="53"/>
                    </a:lnTo>
                    <a:lnTo>
                      <a:pt x="97" y="53"/>
                    </a:lnTo>
                    <a:lnTo>
                      <a:pt x="97" y="54"/>
                    </a:lnTo>
                    <a:lnTo>
                      <a:pt x="100" y="55"/>
                    </a:lnTo>
                    <a:lnTo>
                      <a:pt x="101" y="56"/>
                    </a:lnTo>
                    <a:lnTo>
                      <a:pt x="104" y="56"/>
                    </a:lnTo>
                    <a:lnTo>
                      <a:pt x="106" y="56"/>
                    </a:lnTo>
                    <a:lnTo>
                      <a:pt x="108" y="56"/>
                    </a:lnTo>
                    <a:lnTo>
                      <a:pt x="109" y="55"/>
                    </a:lnTo>
                    <a:lnTo>
                      <a:pt x="110" y="55"/>
                    </a:lnTo>
                    <a:lnTo>
                      <a:pt x="111" y="54"/>
                    </a:lnTo>
                    <a:lnTo>
                      <a:pt x="112" y="53"/>
                    </a:lnTo>
                    <a:lnTo>
                      <a:pt x="112" y="52"/>
                    </a:lnTo>
                    <a:lnTo>
                      <a:pt x="113" y="49"/>
                    </a:lnTo>
                    <a:lnTo>
                      <a:pt x="113" y="47"/>
                    </a:lnTo>
                    <a:lnTo>
                      <a:pt x="115" y="46"/>
                    </a:lnTo>
                    <a:lnTo>
                      <a:pt x="116" y="46"/>
                    </a:lnTo>
                    <a:lnTo>
                      <a:pt x="117" y="47"/>
                    </a:lnTo>
                    <a:lnTo>
                      <a:pt x="119" y="49"/>
                    </a:lnTo>
                    <a:lnTo>
                      <a:pt x="121" y="51"/>
                    </a:lnTo>
                    <a:lnTo>
                      <a:pt x="123" y="53"/>
                    </a:lnTo>
                    <a:lnTo>
                      <a:pt x="126" y="55"/>
                    </a:lnTo>
                    <a:lnTo>
                      <a:pt x="129" y="57"/>
                    </a:lnTo>
                    <a:lnTo>
                      <a:pt x="130" y="60"/>
                    </a:lnTo>
                    <a:lnTo>
                      <a:pt x="130" y="61"/>
                    </a:lnTo>
                    <a:lnTo>
                      <a:pt x="129" y="61"/>
                    </a:lnTo>
                    <a:lnTo>
                      <a:pt x="129" y="61"/>
                    </a:lnTo>
                    <a:lnTo>
                      <a:pt x="128" y="62"/>
                    </a:lnTo>
                    <a:lnTo>
                      <a:pt x="125" y="62"/>
                    </a:lnTo>
                    <a:lnTo>
                      <a:pt x="122" y="61"/>
                    </a:lnTo>
                    <a:lnTo>
                      <a:pt x="119" y="61"/>
                    </a:lnTo>
                    <a:lnTo>
                      <a:pt x="114" y="61"/>
                    </a:lnTo>
                    <a:lnTo>
                      <a:pt x="109" y="61"/>
                    </a:lnTo>
                    <a:lnTo>
                      <a:pt x="105" y="61"/>
                    </a:lnTo>
                    <a:lnTo>
                      <a:pt x="100" y="60"/>
                    </a:lnTo>
                    <a:lnTo>
                      <a:pt x="95" y="59"/>
                    </a:lnTo>
                    <a:lnTo>
                      <a:pt x="92" y="59"/>
                    </a:lnTo>
                    <a:lnTo>
                      <a:pt x="89" y="59"/>
                    </a:lnTo>
                    <a:lnTo>
                      <a:pt x="89" y="59"/>
                    </a:lnTo>
                    <a:lnTo>
                      <a:pt x="88" y="59"/>
                    </a:lnTo>
                    <a:lnTo>
                      <a:pt x="87" y="59"/>
                    </a:lnTo>
                    <a:lnTo>
                      <a:pt x="86" y="58"/>
                    </a:lnTo>
                    <a:lnTo>
                      <a:pt x="84" y="57"/>
                    </a:lnTo>
                    <a:lnTo>
                      <a:pt x="81" y="53"/>
                    </a:lnTo>
                    <a:lnTo>
                      <a:pt x="77" y="51"/>
                    </a:lnTo>
                    <a:lnTo>
                      <a:pt x="74" y="49"/>
                    </a:lnTo>
                    <a:lnTo>
                      <a:pt x="72" y="48"/>
                    </a:lnTo>
                    <a:lnTo>
                      <a:pt x="69" y="46"/>
                    </a:lnTo>
                    <a:lnTo>
                      <a:pt x="65" y="44"/>
                    </a:lnTo>
                    <a:lnTo>
                      <a:pt x="63" y="42"/>
                    </a:lnTo>
                    <a:lnTo>
                      <a:pt x="60" y="39"/>
                    </a:lnTo>
                    <a:lnTo>
                      <a:pt x="57" y="36"/>
                    </a:lnTo>
                    <a:lnTo>
                      <a:pt x="56" y="35"/>
                    </a:lnTo>
                    <a:lnTo>
                      <a:pt x="54" y="33"/>
                    </a:lnTo>
                    <a:lnTo>
                      <a:pt x="53" y="33"/>
                    </a:lnTo>
                    <a:lnTo>
                      <a:pt x="52" y="33"/>
                    </a:lnTo>
                    <a:lnTo>
                      <a:pt x="50" y="33"/>
                    </a:lnTo>
                    <a:lnTo>
                      <a:pt x="50" y="35"/>
                    </a:lnTo>
                    <a:lnTo>
                      <a:pt x="50" y="36"/>
                    </a:lnTo>
                    <a:lnTo>
                      <a:pt x="50" y="37"/>
                    </a:lnTo>
                    <a:lnTo>
                      <a:pt x="53" y="39"/>
                    </a:lnTo>
                    <a:lnTo>
                      <a:pt x="56" y="41"/>
                    </a:lnTo>
                    <a:lnTo>
                      <a:pt x="57" y="42"/>
                    </a:lnTo>
                    <a:lnTo>
                      <a:pt x="60" y="45"/>
                    </a:lnTo>
                    <a:lnTo>
                      <a:pt x="63" y="49"/>
                    </a:lnTo>
                    <a:lnTo>
                      <a:pt x="66" y="51"/>
                    </a:lnTo>
                    <a:lnTo>
                      <a:pt x="73" y="56"/>
                    </a:lnTo>
                    <a:lnTo>
                      <a:pt x="77" y="58"/>
                    </a:lnTo>
                    <a:lnTo>
                      <a:pt x="77" y="59"/>
                    </a:lnTo>
                    <a:lnTo>
                      <a:pt x="77" y="59"/>
                    </a:lnTo>
                    <a:lnTo>
                      <a:pt x="77" y="60"/>
                    </a:lnTo>
                    <a:lnTo>
                      <a:pt x="74" y="61"/>
                    </a:lnTo>
                    <a:lnTo>
                      <a:pt x="73" y="61"/>
                    </a:lnTo>
                    <a:lnTo>
                      <a:pt x="70" y="61"/>
                    </a:lnTo>
                    <a:lnTo>
                      <a:pt x="68" y="61"/>
                    </a:lnTo>
                    <a:lnTo>
                      <a:pt x="65" y="60"/>
                    </a:lnTo>
                    <a:lnTo>
                      <a:pt x="61" y="59"/>
                    </a:lnTo>
                    <a:lnTo>
                      <a:pt x="58" y="58"/>
                    </a:lnTo>
                    <a:lnTo>
                      <a:pt x="57" y="57"/>
                    </a:lnTo>
                    <a:lnTo>
                      <a:pt x="54" y="55"/>
                    </a:lnTo>
                    <a:lnTo>
                      <a:pt x="53" y="54"/>
                    </a:lnTo>
                    <a:lnTo>
                      <a:pt x="52" y="53"/>
                    </a:lnTo>
                    <a:lnTo>
                      <a:pt x="51" y="53"/>
                    </a:lnTo>
                    <a:lnTo>
                      <a:pt x="49" y="53"/>
                    </a:lnTo>
                    <a:lnTo>
                      <a:pt x="47" y="53"/>
                    </a:lnTo>
                    <a:lnTo>
                      <a:pt x="45" y="53"/>
                    </a:lnTo>
                    <a:lnTo>
                      <a:pt x="43" y="52"/>
                    </a:lnTo>
                    <a:lnTo>
                      <a:pt x="40" y="50"/>
                    </a:lnTo>
                    <a:lnTo>
                      <a:pt x="38" y="49"/>
                    </a:lnTo>
                    <a:lnTo>
                      <a:pt x="35" y="47"/>
                    </a:lnTo>
                    <a:lnTo>
                      <a:pt x="32" y="45"/>
                    </a:lnTo>
                    <a:lnTo>
                      <a:pt x="29" y="44"/>
                    </a:lnTo>
                    <a:lnTo>
                      <a:pt x="25" y="42"/>
                    </a:lnTo>
                    <a:lnTo>
                      <a:pt x="24" y="42"/>
                    </a:lnTo>
                    <a:lnTo>
                      <a:pt x="21" y="41"/>
                    </a:lnTo>
                    <a:lnTo>
                      <a:pt x="17" y="38"/>
                    </a:lnTo>
                    <a:lnTo>
                      <a:pt x="15" y="35"/>
                    </a:lnTo>
                    <a:lnTo>
                      <a:pt x="13" y="32"/>
                    </a:lnTo>
                    <a:lnTo>
                      <a:pt x="12" y="31"/>
                    </a:lnTo>
                    <a:lnTo>
                      <a:pt x="11" y="29"/>
                    </a:lnTo>
                    <a:lnTo>
                      <a:pt x="9" y="28"/>
                    </a:lnTo>
                    <a:lnTo>
                      <a:pt x="8" y="27"/>
                    </a:lnTo>
                    <a:lnTo>
                      <a:pt x="8" y="27"/>
                    </a:lnTo>
                    <a:lnTo>
                      <a:pt x="6" y="28"/>
                    </a:lnTo>
                    <a:lnTo>
                      <a:pt x="4" y="29"/>
                    </a:lnTo>
                    <a:lnTo>
                      <a:pt x="4" y="31"/>
                    </a:lnTo>
                    <a:lnTo>
                      <a:pt x="6" y="35"/>
                    </a:lnTo>
                    <a:lnTo>
                      <a:pt x="8" y="39"/>
                    </a:lnTo>
                    <a:lnTo>
                      <a:pt x="9" y="41"/>
                    </a:lnTo>
                    <a:lnTo>
                      <a:pt x="10" y="42"/>
                    </a:lnTo>
                    <a:lnTo>
                      <a:pt x="12" y="44"/>
                    </a:lnTo>
                    <a:lnTo>
                      <a:pt x="13" y="45"/>
                    </a:lnTo>
                    <a:lnTo>
                      <a:pt x="17" y="47"/>
                    </a:lnTo>
                    <a:lnTo>
                      <a:pt x="20" y="49"/>
                    </a:lnTo>
                    <a:lnTo>
                      <a:pt x="26" y="53"/>
                    </a:lnTo>
                    <a:lnTo>
                      <a:pt x="32" y="57"/>
                    </a:lnTo>
                    <a:lnTo>
                      <a:pt x="33" y="58"/>
                    </a:lnTo>
                    <a:lnTo>
                      <a:pt x="35" y="60"/>
                    </a:lnTo>
                    <a:lnTo>
                      <a:pt x="36" y="61"/>
                    </a:lnTo>
                    <a:lnTo>
                      <a:pt x="36" y="62"/>
                    </a:lnTo>
                    <a:lnTo>
                      <a:pt x="35" y="62"/>
                    </a:lnTo>
                    <a:lnTo>
                      <a:pt x="35" y="63"/>
                    </a:lnTo>
                    <a:lnTo>
                      <a:pt x="34" y="64"/>
                    </a:lnTo>
                    <a:lnTo>
                      <a:pt x="33" y="65"/>
                    </a:lnTo>
                    <a:lnTo>
                      <a:pt x="31" y="66"/>
                    </a:lnTo>
                    <a:lnTo>
                      <a:pt x="29" y="68"/>
                    </a:lnTo>
                    <a:lnTo>
                      <a:pt x="25" y="69"/>
                    </a:lnTo>
                    <a:lnTo>
                      <a:pt x="22" y="72"/>
                    </a:lnTo>
                    <a:lnTo>
                      <a:pt x="18" y="73"/>
                    </a:lnTo>
                    <a:lnTo>
                      <a:pt x="14" y="73"/>
                    </a:lnTo>
                    <a:lnTo>
                      <a:pt x="12" y="74"/>
                    </a:lnTo>
                    <a:lnTo>
                      <a:pt x="10" y="74"/>
                    </a:lnTo>
                    <a:lnTo>
                      <a:pt x="9" y="74"/>
                    </a:lnTo>
                    <a:lnTo>
                      <a:pt x="8" y="73"/>
                    </a:lnTo>
                    <a:lnTo>
                      <a:pt x="8" y="72"/>
                    </a:lnTo>
                    <a:lnTo>
                      <a:pt x="6" y="69"/>
                    </a:lnTo>
                    <a:lnTo>
                      <a:pt x="4" y="66"/>
                    </a:lnTo>
                    <a:lnTo>
                      <a:pt x="3" y="62"/>
                    </a:lnTo>
                    <a:lnTo>
                      <a:pt x="2" y="61"/>
                    </a:lnTo>
                    <a:lnTo>
                      <a:pt x="2" y="61"/>
                    </a:lnTo>
                    <a:lnTo>
                      <a:pt x="1" y="61"/>
                    </a:lnTo>
                    <a:lnTo>
                      <a:pt x="0" y="61"/>
                    </a:lnTo>
                    <a:lnTo>
                      <a:pt x="0" y="63"/>
                    </a:lnTo>
                    <a:lnTo>
                      <a:pt x="0" y="65"/>
                    </a:lnTo>
                    <a:lnTo>
                      <a:pt x="0" y="66"/>
                    </a:lnTo>
                    <a:lnTo>
                      <a:pt x="0" y="69"/>
                    </a:lnTo>
                    <a:lnTo>
                      <a:pt x="2" y="73"/>
                    </a:lnTo>
                    <a:lnTo>
                      <a:pt x="2" y="77"/>
                    </a:lnTo>
                    <a:lnTo>
                      <a:pt x="3" y="81"/>
                    </a:lnTo>
                    <a:lnTo>
                      <a:pt x="3" y="85"/>
                    </a:lnTo>
                    <a:lnTo>
                      <a:pt x="4" y="85"/>
                    </a:lnTo>
                    <a:lnTo>
                      <a:pt x="4" y="85"/>
                    </a:lnTo>
                    <a:lnTo>
                      <a:pt x="4" y="86"/>
                    </a:lnTo>
                    <a:lnTo>
                      <a:pt x="5" y="86"/>
                    </a:lnTo>
                    <a:lnTo>
                      <a:pt x="7" y="87"/>
                    </a:lnTo>
                    <a:lnTo>
                      <a:pt x="9" y="87"/>
                    </a:lnTo>
                    <a:lnTo>
                      <a:pt x="13" y="87"/>
                    </a:lnTo>
                    <a:lnTo>
                      <a:pt x="16" y="86"/>
                    </a:lnTo>
                    <a:lnTo>
                      <a:pt x="19" y="85"/>
                    </a:lnTo>
                    <a:lnTo>
                      <a:pt x="25" y="81"/>
                    </a:lnTo>
                    <a:lnTo>
                      <a:pt x="30" y="78"/>
                    </a:lnTo>
                    <a:lnTo>
                      <a:pt x="34" y="76"/>
                    </a:lnTo>
                    <a:lnTo>
                      <a:pt x="37" y="73"/>
                    </a:lnTo>
                    <a:lnTo>
                      <a:pt x="42" y="70"/>
                    </a:lnTo>
                    <a:lnTo>
                      <a:pt x="43" y="69"/>
                    </a:lnTo>
                    <a:lnTo>
                      <a:pt x="44" y="69"/>
                    </a:lnTo>
                    <a:lnTo>
                      <a:pt x="45" y="68"/>
                    </a:lnTo>
                    <a:lnTo>
                      <a:pt x="46" y="68"/>
                    </a:lnTo>
                    <a:lnTo>
                      <a:pt x="47" y="68"/>
                    </a:lnTo>
                    <a:lnTo>
                      <a:pt x="48" y="69"/>
                    </a:lnTo>
                    <a:lnTo>
                      <a:pt x="49" y="69"/>
                    </a:lnTo>
                    <a:lnTo>
                      <a:pt x="51" y="71"/>
                    </a:lnTo>
                    <a:lnTo>
                      <a:pt x="52" y="72"/>
                    </a:lnTo>
                    <a:lnTo>
                      <a:pt x="53" y="73"/>
                    </a:lnTo>
                    <a:lnTo>
                      <a:pt x="53" y="73"/>
                    </a:lnTo>
                    <a:lnTo>
                      <a:pt x="53" y="73"/>
                    </a:lnTo>
                    <a:lnTo>
                      <a:pt x="51" y="74"/>
                    </a:lnTo>
                    <a:lnTo>
                      <a:pt x="49" y="74"/>
                    </a:lnTo>
                    <a:lnTo>
                      <a:pt x="47" y="74"/>
                    </a:lnTo>
                    <a:lnTo>
                      <a:pt x="45" y="74"/>
                    </a:lnTo>
                    <a:lnTo>
                      <a:pt x="44" y="75"/>
                    </a:lnTo>
                    <a:lnTo>
                      <a:pt x="43" y="75"/>
                    </a:lnTo>
                    <a:lnTo>
                      <a:pt x="43" y="75"/>
                    </a:lnTo>
                    <a:lnTo>
                      <a:pt x="43" y="76"/>
                    </a:lnTo>
                    <a:lnTo>
                      <a:pt x="44" y="77"/>
                    </a:lnTo>
                    <a:lnTo>
                      <a:pt x="47" y="77"/>
                    </a:lnTo>
                    <a:lnTo>
                      <a:pt x="50" y="80"/>
                    </a:lnTo>
                    <a:lnTo>
                      <a:pt x="55" y="82"/>
                    </a:lnTo>
                    <a:lnTo>
                      <a:pt x="58" y="85"/>
                    </a:lnTo>
                    <a:lnTo>
                      <a:pt x="61" y="86"/>
                    </a:lnTo>
                    <a:lnTo>
                      <a:pt x="61" y="86"/>
                    </a:lnTo>
                    <a:lnTo>
                      <a:pt x="63" y="85"/>
                    </a:lnTo>
                    <a:lnTo>
                      <a:pt x="64" y="85"/>
                    </a:lnTo>
                    <a:lnTo>
                      <a:pt x="65" y="83"/>
                    </a:lnTo>
                    <a:lnTo>
                      <a:pt x="65" y="81"/>
                    </a:lnTo>
                    <a:lnTo>
                      <a:pt x="65" y="79"/>
                    </a:lnTo>
                    <a:lnTo>
                      <a:pt x="65" y="77"/>
                    </a:lnTo>
                    <a:lnTo>
                      <a:pt x="65" y="74"/>
                    </a:lnTo>
                    <a:lnTo>
                      <a:pt x="64" y="72"/>
                    </a:lnTo>
                    <a:lnTo>
                      <a:pt x="62" y="70"/>
                    </a:lnTo>
                    <a:lnTo>
                      <a:pt x="61" y="69"/>
                    </a:lnTo>
                    <a:lnTo>
                      <a:pt x="61" y="69"/>
                    </a:lnTo>
                    <a:lnTo>
                      <a:pt x="59" y="68"/>
                    </a:lnTo>
                    <a:lnTo>
                      <a:pt x="57" y="67"/>
                    </a:lnTo>
                    <a:lnTo>
                      <a:pt x="56" y="65"/>
                    </a:lnTo>
                    <a:lnTo>
                      <a:pt x="54" y="62"/>
                    </a:lnTo>
                    <a:lnTo>
                      <a:pt x="54" y="62"/>
                    </a:lnTo>
                    <a:lnTo>
                      <a:pt x="53" y="61"/>
                    </a:lnTo>
                    <a:lnTo>
                      <a:pt x="54" y="61"/>
                    </a:lnTo>
                    <a:lnTo>
                      <a:pt x="54" y="61"/>
                    </a:lnTo>
                    <a:lnTo>
                      <a:pt x="55" y="61"/>
                    </a:lnTo>
                    <a:lnTo>
                      <a:pt x="57" y="61"/>
                    </a:lnTo>
                    <a:lnTo>
                      <a:pt x="61" y="62"/>
                    </a:lnTo>
                    <a:lnTo>
                      <a:pt x="65" y="63"/>
                    </a:lnTo>
                    <a:lnTo>
                      <a:pt x="69" y="65"/>
                    </a:lnTo>
                    <a:lnTo>
                      <a:pt x="73" y="66"/>
                    </a:lnTo>
                    <a:lnTo>
                      <a:pt x="75" y="67"/>
                    </a:lnTo>
                    <a:lnTo>
                      <a:pt x="77" y="69"/>
                    </a:lnTo>
                    <a:lnTo>
                      <a:pt x="80" y="70"/>
                    </a:lnTo>
                    <a:lnTo>
                      <a:pt x="82" y="73"/>
                    </a:lnTo>
                    <a:lnTo>
                      <a:pt x="85" y="75"/>
                    </a:lnTo>
                    <a:lnTo>
                      <a:pt x="87" y="76"/>
                    </a:lnTo>
                    <a:lnTo>
                      <a:pt x="89" y="77"/>
                    </a:lnTo>
                    <a:lnTo>
                      <a:pt x="90" y="77"/>
                    </a:lnTo>
                    <a:lnTo>
                      <a:pt x="93" y="77"/>
                    </a:lnTo>
                    <a:lnTo>
                      <a:pt x="95" y="76"/>
                    </a:lnTo>
                    <a:lnTo>
                      <a:pt x="95" y="76"/>
                    </a:lnTo>
                    <a:lnTo>
                      <a:pt x="95" y="75"/>
                    </a:lnTo>
                    <a:lnTo>
                      <a:pt x="95" y="73"/>
                    </a:lnTo>
                    <a:lnTo>
                      <a:pt x="95" y="72"/>
                    </a:lnTo>
                    <a:lnTo>
                      <a:pt x="94" y="70"/>
                    </a:lnTo>
                    <a:lnTo>
                      <a:pt x="94" y="69"/>
                    </a:lnTo>
                    <a:lnTo>
                      <a:pt x="93" y="68"/>
                    </a:lnTo>
                    <a:lnTo>
                      <a:pt x="94" y="66"/>
                    </a:lnTo>
                    <a:lnTo>
                      <a:pt x="94" y="65"/>
                    </a:lnTo>
                    <a:lnTo>
                      <a:pt x="95" y="65"/>
                    </a:lnTo>
                    <a:lnTo>
                      <a:pt x="96" y="64"/>
                    </a:lnTo>
                    <a:lnTo>
                      <a:pt x="97" y="64"/>
                    </a:lnTo>
                    <a:lnTo>
                      <a:pt x="101" y="65"/>
                    </a:lnTo>
                    <a:lnTo>
                      <a:pt x="105" y="65"/>
                    </a:lnTo>
                    <a:lnTo>
                      <a:pt x="109" y="65"/>
                    </a:lnTo>
                    <a:lnTo>
                      <a:pt x="112" y="65"/>
                    </a:lnTo>
                    <a:lnTo>
                      <a:pt x="114" y="66"/>
                    </a:lnTo>
                    <a:lnTo>
                      <a:pt x="117" y="67"/>
                    </a:lnTo>
                    <a:lnTo>
                      <a:pt x="123" y="69"/>
                    </a:lnTo>
                    <a:lnTo>
                      <a:pt x="128" y="71"/>
                    </a:lnTo>
                    <a:lnTo>
                      <a:pt x="130" y="72"/>
                    </a:lnTo>
                    <a:lnTo>
                      <a:pt x="132" y="72"/>
                    </a:lnTo>
                    <a:lnTo>
                      <a:pt x="135" y="72"/>
                    </a:lnTo>
                    <a:lnTo>
                      <a:pt x="137" y="72"/>
                    </a:lnTo>
                    <a:lnTo>
                      <a:pt x="140" y="70"/>
                    </a:lnTo>
                    <a:lnTo>
                      <a:pt x="141" y="69"/>
                    </a:lnTo>
                    <a:lnTo>
                      <a:pt x="143" y="67"/>
                    </a:lnTo>
                    <a:lnTo>
                      <a:pt x="144" y="65"/>
                    </a:lnTo>
                    <a:lnTo>
                      <a:pt x="144" y="64"/>
                    </a:lnTo>
                    <a:lnTo>
                      <a:pt x="145" y="61"/>
                    </a:lnTo>
                    <a:lnTo>
                      <a:pt x="144" y="60"/>
                    </a:lnTo>
                    <a:lnTo>
                      <a:pt x="144" y="59"/>
                    </a:lnTo>
                    <a:lnTo>
                      <a:pt x="143" y="58"/>
                    </a:lnTo>
                    <a:lnTo>
                      <a:pt x="141" y="57"/>
                    </a:lnTo>
                    <a:lnTo>
                      <a:pt x="137" y="55"/>
                    </a:lnTo>
                    <a:lnTo>
                      <a:pt x="132" y="51"/>
                    </a:lnTo>
                    <a:lnTo>
                      <a:pt x="126" y="48"/>
                    </a:lnTo>
                    <a:lnTo>
                      <a:pt x="123" y="46"/>
                    </a:lnTo>
                    <a:lnTo>
                      <a:pt x="122" y="46"/>
                    </a:lnTo>
                    <a:lnTo>
                      <a:pt x="121" y="45"/>
                    </a:lnTo>
                    <a:lnTo>
                      <a:pt x="121" y="45"/>
                    </a:lnTo>
                    <a:lnTo>
                      <a:pt x="120" y="44"/>
                    </a:lnTo>
                    <a:lnTo>
                      <a:pt x="119" y="43"/>
                    </a:lnTo>
                    <a:lnTo>
                      <a:pt x="119" y="42"/>
                    </a:lnTo>
                    <a:lnTo>
                      <a:pt x="118" y="41"/>
                    </a:lnTo>
                    <a:lnTo>
                      <a:pt x="119" y="41"/>
                    </a:lnTo>
                    <a:lnTo>
                      <a:pt x="119" y="39"/>
                    </a:lnTo>
                    <a:lnTo>
                      <a:pt x="118" y="37"/>
                    </a:lnTo>
                    <a:lnTo>
                      <a:pt x="118" y="37"/>
                    </a:lnTo>
                    <a:lnTo>
                      <a:pt x="118" y="36"/>
                    </a:lnTo>
                    <a:lnTo>
                      <a:pt x="118" y="35"/>
                    </a:lnTo>
                    <a:lnTo>
                      <a:pt x="119" y="33"/>
                    </a:lnTo>
                    <a:lnTo>
                      <a:pt x="119" y="32"/>
                    </a:lnTo>
                    <a:lnTo>
                      <a:pt x="120" y="32"/>
                    </a:lnTo>
                    <a:lnTo>
                      <a:pt x="121" y="32"/>
                    </a:lnTo>
                    <a:lnTo>
                      <a:pt x="122" y="32"/>
                    </a:lnTo>
                    <a:lnTo>
                      <a:pt x="125" y="32"/>
                    </a:lnTo>
                    <a:lnTo>
                      <a:pt x="127" y="32"/>
                    </a:lnTo>
                    <a:lnTo>
                      <a:pt x="130" y="34"/>
                    </a:lnTo>
                    <a:lnTo>
                      <a:pt x="135" y="35"/>
                    </a:lnTo>
                    <a:lnTo>
                      <a:pt x="140" y="37"/>
                    </a:lnTo>
                    <a:lnTo>
                      <a:pt x="143" y="38"/>
                    </a:lnTo>
                    <a:lnTo>
                      <a:pt x="145" y="39"/>
                    </a:lnTo>
                    <a:lnTo>
                      <a:pt x="147" y="40"/>
                    </a:lnTo>
                    <a:lnTo>
                      <a:pt x="148" y="40"/>
                    </a:lnTo>
                    <a:lnTo>
                      <a:pt x="149" y="39"/>
                    </a:lnTo>
                    <a:lnTo>
                      <a:pt x="151" y="38"/>
                    </a:lnTo>
                    <a:lnTo>
                      <a:pt x="153" y="38"/>
                    </a:lnTo>
                    <a:lnTo>
                      <a:pt x="153" y="38"/>
                    </a:lnTo>
                    <a:lnTo>
                      <a:pt x="154" y="37"/>
                    </a:lnTo>
                    <a:lnTo>
                      <a:pt x="154" y="37"/>
                    </a:lnTo>
                    <a:lnTo>
                      <a:pt x="155" y="37"/>
                    </a:lnTo>
                    <a:lnTo>
                      <a:pt x="156" y="33"/>
                    </a:lnTo>
                    <a:lnTo>
                      <a:pt x="156" y="29"/>
                    </a:lnTo>
                    <a:lnTo>
                      <a:pt x="156" y="27"/>
                    </a:lnTo>
                    <a:lnTo>
                      <a:pt x="155" y="24"/>
                    </a:lnTo>
                    <a:lnTo>
                      <a:pt x="154" y="24"/>
                    </a:lnTo>
                    <a:lnTo>
                      <a:pt x="153" y="23"/>
                    </a:lnTo>
                    <a:lnTo>
                      <a:pt x="153" y="22"/>
                    </a:lnTo>
                    <a:lnTo>
                      <a:pt x="151" y="22"/>
                    </a:lnTo>
                    <a:lnTo>
                      <a:pt x="150" y="23"/>
                    </a:lnTo>
                    <a:lnTo>
                      <a:pt x="150" y="23"/>
                    </a:lnTo>
                    <a:lnTo>
                      <a:pt x="150" y="24"/>
                    </a:lnTo>
                    <a:lnTo>
                      <a:pt x="149" y="24"/>
                    </a:lnTo>
                    <a:lnTo>
                      <a:pt x="147" y="25"/>
                    </a:lnTo>
                    <a:lnTo>
                      <a:pt x="143" y="28"/>
                    </a:lnTo>
                    <a:lnTo>
                      <a:pt x="142" y="28"/>
                    </a:lnTo>
                    <a:lnTo>
                      <a:pt x="141" y="28"/>
                    </a:lnTo>
                    <a:lnTo>
                      <a:pt x="138" y="28"/>
                    </a:lnTo>
                    <a:lnTo>
                      <a:pt x="137" y="29"/>
                    </a:lnTo>
                    <a:lnTo>
                      <a:pt x="132" y="28"/>
                    </a:lnTo>
                    <a:lnTo>
                      <a:pt x="127" y="28"/>
                    </a:lnTo>
                    <a:lnTo>
                      <a:pt x="118" y="27"/>
                    </a:lnTo>
                    <a:lnTo>
                      <a:pt x="114" y="26"/>
                    </a:lnTo>
                    <a:lnTo>
                      <a:pt x="113" y="25"/>
                    </a:lnTo>
                    <a:lnTo>
                      <a:pt x="113" y="25"/>
                    </a:lnTo>
                    <a:lnTo>
                      <a:pt x="113" y="24"/>
                    </a:lnTo>
                    <a:lnTo>
                      <a:pt x="112" y="24"/>
                    </a:lnTo>
                    <a:lnTo>
                      <a:pt x="112" y="21"/>
                    </a:lnTo>
                    <a:lnTo>
                      <a:pt x="110" y="20"/>
                    </a:lnTo>
                    <a:lnTo>
                      <a:pt x="109" y="18"/>
                    </a:lnTo>
                    <a:lnTo>
                      <a:pt x="108" y="16"/>
                    </a:lnTo>
                    <a:lnTo>
                      <a:pt x="106" y="15"/>
                    </a:lnTo>
                    <a:lnTo>
                      <a:pt x="105" y="14"/>
                    </a:lnTo>
                    <a:lnTo>
                      <a:pt x="105" y="14"/>
                    </a:lnTo>
                    <a:lnTo>
                      <a:pt x="105" y="12"/>
                    </a:lnTo>
                    <a:lnTo>
                      <a:pt x="105" y="12"/>
                    </a:lnTo>
                    <a:lnTo>
                      <a:pt x="105" y="11"/>
                    </a:lnTo>
                    <a:lnTo>
                      <a:pt x="105" y="8"/>
                    </a:lnTo>
                    <a:lnTo>
                      <a:pt x="105" y="8"/>
                    </a:lnTo>
                    <a:lnTo>
                      <a:pt x="105" y="8"/>
                    </a:lnTo>
                    <a:lnTo>
                      <a:pt x="106" y="6"/>
                    </a:lnTo>
                    <a:lnTo>
                      <a:pt x="106" y="5"/>
                    </a:lnTo>
                    <a:lnTo>
                      <a:pt x="106" y="4"/>
                    </a:lnTo>
                    <a:lnTo>
                      <a:pt x="106" y="3"/>
                    </a:lnTo>
                    <a:lnTo>
                      <a:pt x="105" y="2"/>
                    </a:lnTo>
                    <a:lnTo>
                      <a:pt x="105" y="1"/>
                    </a:lnTo>
                    <a:lnTo>
                      <a:pt x="105" y="0"/>
                    </a:lnTo>
                    <a:lnTo>
                      <a:pt x="104" y="0"/>
                    </a:lnTo>
                    <a:lnTo>
                      <a:pt x="102" y="0"/>
                    </a:lnTo>
                    <a:lnTo>
                      <a:pt x="102" y="1"/>
                    </a:lnTo>
                    <a:lnTo>
                      <a:pt x="101" y="2"/>
                    </a:lnTo>
                    <a:lnTo>
                      <a:pt x="101" y="3"/>
                    </a:lnTo>
                    <a:lnTo>
                      <a:pt x="100" y="4"/>
                    </a:lnTo>
                    <a:lnTo>
                      <a:pt x="97" y="8"/>
                    </a:lnTo>
                    <a:lnTo>
                      <a:pt x="93" y="13"/>
                    </a:lnTo>
                    <a:lnTo>
                      <a:pt x="89" y="18"/>
                    </a:lnTo>
                    <a:lnTo>
                      <a:pt x="86" y="22"/>
                    </a:lnTo>
                    <a:lnTo>
                      <a:pt x="84" y="24"/>
                    </a:lnTo>
                    <a:lnTo>
                      <a:pt x="83" y="24"/>
                    </a:lnTo>
                    <a:lnTo>
                      <a:pt x="81" y="25"/>
                    </a:lnTo>
                    <a:lnTo>
                      <a:pt x="80" y="25"/>
                    </a:lnTo>
                    <a:lnTo>
                      <a:pt x="79" y="25"/>
                    </a:lnTo>
                    <a:lnTo>
                      <a:pt x="78" y="25"/>
                    </a:lnTo>
                    <a:lnTo>
                      <a:pt x="78" y="24"/>
                    </a:lnTo>
                    <a:lnTo>
                      <a:pt x="78" y="24"/>
                    </a:lnTo>
                    <a:lnTo>
                      <a:pt x="80" y="19"/>
                    </a:lnTo>
                    <a:lnTo>
                      <a:pt x="81" y="14"/>
                    </a:lnTo>
                    <a:lnTo>
                      <a:pt x="82" y="13"/>
                    </a:lnTo>
                    <a:lnTo>
                      <a:pt x="82" y="11"/>
                    </a:lnTo>
                    <a:lnTo>
                      <a:pt x="81" y="9"/>
                    </a:lnTo>
                    <a:lnTo>
                      <a:pt x="80" y="7"/>
                    </a:lnTo>
                    <a:lnTo>
                      <a:pt x="80" y="7"/>
                    </a:lnTo>
                    <a:lnTo>
                      <a:pt x="79" y="6"/>
                    </a:lnTo>
                    <a:lnTo>
                      <a:pt x="78" y="7"/>
                    </a:lnTo>
                    <a:lnTo>
                      <a:pt x="78" y="7"/>
                    </a:lnTo>
                    <a:lnTo>
                      <a:pt x="77" y="9"/>
                    </a:lnTo>
                    <a:lnTo>
                      <a:pt x="76" y="12"/>
                    </a:lnTo>
                    <a:lnTo>
                      <a:pt x="74" y="16"/>
                    </a:lnTo>
                    <a:lnTo>
                      <a:pt x="73" y="18"/>
                    </a:lnTo>
                    <a:lnTo>
                      <a:pt x="71" y="20"/>
                    </a:lnTo>
                    <a:lnTo>
                      <a:pt x="69" y="21"/>
                    </a:lnTo>
                    <a:lnTo>
                      <a:pt x="68" y="22"/>
                    </a:lnTo>
                    <a:lnTo>
                      <a:pt x="67" y="23"/>
                    </a:lnTo>
                    <a:lnTo>
                      <a:pt x="65" y="24"/>
                    </a:lnTo>
                    <a:lnTo>
                      <a:pt x="65" y="25"/>
                    </a:lnTo>
                    <a:lnTo>
                      <a:pt x="64" y="26"/>
                    </a:lnTo>
                    <a:lnTo>
                      <a:pt x="64" y="27"/>
                    </a:lnTo>
                    <a:lnTo>
                      <a:pt x="64" y="27"/>
                    </a:lnTo>
                    <a:lnTo>
                      <a:pt x="64" y="28"/>
                    </a:lnTo>
                    <a:lnTo>
                      <a:pt x="65" y="28"/>
                    </a:lnTo>
                    <a:lnTo>
                      <a:pt x="67" y="28"/>
                    </a:lnTo>
                    <a:lnTo>
                      <a:pt x="71" y="29"/>
                    </a:lnTo>
                    <a:lnTo>
                      <a:pt x="76" y="30"/>
                    </a:lnTo>
                    <a:lnTo>
                      <a:pt x="81" y="31"/>
                    </a:lnTo>
                    <a:lnTo>
                      <a:pt x="85" y="31"/>
                    </a:lnTo>
                    <a:close/>
                  </a:path>
                </a:pathLst>
              </a:custGeom>
              <a:solidFill>
                <a:srgbClr val="1339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" name="ís1iďé"/>
              <p:cNvSpPr/>
              <p:nvPr userDrawn="1"/>
            </p:nvSpPr>
            <p:spPr bwMode="auto">
              <a:xfrm>
                <a:off x="2492376" y="3494088"/>
                <a:ext cx="1190625" cy="766763"/>
              </a:xfrm>
              <a:custGeom>
                <a:avLst/>
                <a:gdLst>
                  <a:gd name="T0" fmla="*/ 238 w 750"/>
                  <a:gd name="T1" fmla="*/ 410 h 483"/>
                  <a:gd name="T2" fmla="*/ 260 w 750"/>
                  <a:gd name="T3" fmla="*/ 439 h 483"/>
                  <a:gd name="T4" fmla="*/ 256 w 750"/>
                  <a:gd name="T5" fmla="*/ 482 h 483"/>
                  <a:gd name="T6" fmla="*/ 230 w 750"/>
                  <a:gd name="T7" fmla="*/ 454 h 483"/>
                  <a:gd name="T8" fmla="*/ 255 w 750"/>
                  <a:gd name="T9" fmla="*/ 473 h 483"/>
                  <a:gd name="T10" fmla="*/ 249 w 750"/>
                  <a:gd name="T11" fmla="*/ 443 h 483"/>
                  <a:gd name="T12" fmla="*/ 234 w 750"/>
                  <a:gd name="T13" fmla="*/ 401 h 483"/>
                  <a:gd name="T14" fmla="*/ 260 w 750"/>
                  <a:gd name="T15" fmla="*/ 397 h 483"/>
                  <a:gd name="T16" fmla="*/ 28 w 750"/>
                  <a:gd name="T17" fmla="*/ 433 h 483"/>
                  <a:gd name="T18" fmla="*/ 13 w 750"/>
                  <a:gd name="T19" fmla="*/ 428 h 483"/>
                  <a:gd name="T20" fmla="*/ 0 w 750"/>
                  <a:gd name="T21" fmla="*/ 419 h 483"/>
                  <a:gd name="T22" fmla="*/ 37 w 750"/>
                  <a:gd name="T23" fmla="*/ 447 h 483"/>
                  <a:gd name="T24" fmla="*/ 123 w 750"/>
                  <a:gd name="T25" fmla="*/ 381 h 483"/>
                  <a:gd name="T26" fmla="*/ 160 w 750"/>
                  <a:gd name="T27" fmla="*/ 436 h 483"/>
                  <a:gd name="T28" fmla="*/ 224 w 750"/>
                  <a:gd name="T29" fmla="*/ 423 h 483"/>
                  <a:gd name="T30" fmla="*/ 193 w 750"/>
                  <a:gd name="T31" fmla="*/ 391 h 483"/>
                  <a:gd name="T32" fmla="*/ 216 w 750"/>
                  <a:gd name="T33" fmla="*/ 409 h 483"/>
                  <a:gd name="T34" fmla="*/ 278 w 750"/>
                  <a:gd name="T35" fmla="*/ 482 h 483"/>
                  <a:gd name="T36" fmla="*/ 351 w 750"/>
                  <a:gd name="T37" fmla="*/ 426 h 483"/>
                  <a:gd name="T38" fmla="*/ 437 w 750"/>
                  <a:gd name="T39" fmla="*/ 430 h 483"/>
                  <a:gd name="T40" fmla="*/ 411 w 750"/>
                  <a:gd name="T41" fmla="*/ 359 h 483"/>
                  <a:gd name="T42" fmla="*/ 388 w 750"/>
                  <a:gd name="T43" fmla="*/ 381 h 483"/>
                  <a:gd name="T44" fmla="*/ 423 w 750"/>
                  <a:gd name="T45" fmla="*/ 447 h 483"/>
                  <a:gd name="T46" fmla="*/ 405 w 750"/>
                  <a:gd name="T47" fmla="*/ 417 h 483"/>
                  <a:gd name="T48" fmla="*/ 401 w 750"/>
                  <a:gd name="T49" fmla="*/ 366 h 483"/>
                  <a:gd name="T50" fmla="*/ 427 w 750"/>
                  <a:gd name="T51" fmla="*/ 408 h 483"/>
                  <a:gd name="T52" fmla="*/ 448 w 750"/>
                  <a:gd name="T53" fmla="*/ 334 h 483"/>
                  <a:gd name="T54" fmla="*/ 498 w 750"/>
                  <a:gd name="T55" fmla="*/ 301 h 483"/>
                  <a:gd name="T56" fmla="*/ 551 w 750"/>
                  <a:gd name="T57" fmla="*/ 375 h 483"/>
                  <a:gd name="T58" fmla="*/ 583 w 750"/>
                  <a:gd name="T59" fmla="*/ 330 h 483"/>
                  <a:gd name="T60" fmla="*/ 544 w 750"/>
                  <a:gd name="T61" fmla="*/ 279 h 483"/>
                  <a:gd name="T62" fmla="*/ 565 w 750"/>
                  <a:gd name="T63" fmla="*/ 265 h 483"/>
                  <a:gd name="T64" fmla="*/ 537 w 750"/>
                  <a:gd name="T65" fmla="*/ 269 h 483"/>
                  <a:gd name="T66" fmla="*/ 572 w 750"/>
                  <a:gd name="T67" fmla="*/ 333 h 483"/>
                  <a:gd name="T68" fmla="*/ 602 w 750"/>
                  <a:gd name="T69" fmla="*/ 327 h 483"/>
                  <a:gd name="T70" fmla="*/ 589 w 750"/>
                  <a:gd name="T71" fmla="*/ 271 h 483"/>
                  <a:gd name="T72" fmla="*/ 650 w 750"/>
                  <a:gd name="T73" fmla="*/ 233 h 483"/>
                  <a:gd name="T74" fmla="*/ 668 w 750"/>
                  <a:gd name="T75" fmla="*/ 220 h 483"/>
                  <a:gd name="T76" fmla="*/ 613 w 750"/>
                  <a:gd name="T77" fmla="*/ 169 h 483"/>
                  <a:gd name="T78" fmla="*/ 644 w 750"/>
                  <a:gd name="T79" fmla="*/ 157 h 483"/>
                  <a:gd name="T80" fmla="*/ 690 w 750"/>
                  <a:gd name="T81" fmla="*/ 213 h 483"/>
                  <a:gd name="T82" fmla="*/ 658 w 750"/>
                  <a:gd name="T83" fmla="*/ 175 h 483"/>
                  <a:gd name="T84" fmla="*/ 620 w 750"/>
                  <a:gd name="T85" fmla="*/ 169 h 483"/>
                  <a:gd name="T86" fmla="*/ 664 w 750"/>
                  <a:gd name="T87" fmla="*/ 208 h 483"/>
                  <a:gd name="T88" fmla="*/ 710 w 750"/>
                  <a:gd name="T89" fmla="*/ 149 h 483"/>
                  <a:gd name="T90" fmla="*/ 697 w 750"/>
                  <a:gd name="T91" fmla="*/ 143 h 483"/>
                  <a:gd name="T92" fmla="*/ 641 w 750"/>
                  <a:gd name="T93" fmla="*/ 104 h 483"/>
                  <a:gd name="T94" fmla="*/ 692 w 750"/>
                  <a:gd name="T95" fmla="*/ 96 h 483"/>
                  <a:gd name="T96" fmla="*/ 709 w 750"/>
                  <a:gd name="T97" fmla="*/ 135 h 483"/>
                  <a:gd name="T98" fmla="*/ 650 w 750"/>
                  <a:gd name="T99" fmla="*/ 108 h 483"/>
                  <a:gd name="T100" fmla="*/ 667 w 750"/>
                  <a:gd name="T101" fmla="*/ 97 h 483"/>
                  <a:gd name="T102" fmla="*/ 718 w 750"/>
                  <a:gd name="T103" fmla="*/ 126 h 483"/>
                  <a:gd name="T104" fmla="*/ 706 w 750"/>
                  <a:gd name="T105" fmla="*/ 61 h 483"/>
                  <a:gd name="T106" fmla="*/ 732 w 750"/>
                  <a:gd name="T107" fmla="*/ 81 h 483"/>
                  <a:gd name="T108" fmla="*/ 669 w 750"/>
                  <a:gd name="T109" fmla="*/ 73 h 483"/>
                  <a:gd name="T110" fmla="*/ 673 w 750"/>
                  <a:gd name="T111" fmla="*/ 53 h 483"/>
                  <a:gd name="T112" fmla="*/ 654 w 750"/>
                  <a:gd name="T113" fmla="*/ 62 h 483"/>
                  <a:gd name="T114" fmla="*/ 698 w 750"/>
                  <a:gd name="T115" fmla="*/ 91 h 483"/>
                  <a:gd name="T116" fmla="*/ 741 w 750"/>
                  <a:gd name="T117" fmla="*/ 77 h 483"/>
                  <a:gd name="T118" fmla="*/ 662 w 750"/>
                  <a:gd name="T119" fmla="*/ 9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50" h="483">
                    <a:moveTo>
                      <a:pt x="265" y="417"/>
                    </a:moveTo>
                    <a:lnTo>
                      <a:pt x="258" y="417"/>
                    </a:lnTo>
                    <a:lnTo>
                      <a:pt x="258" y="414"/>
                    </a:lnTo>
                    <a:lnTo>
                      <a:pt x="257" y="411"/>
                    </a:lnTo>
                    <a:lnTo>
                      <a:pt x="257" y="408"/>
                    </a:lnTo>
                    <a:lnTo>
                      <a:pt x="256" y="405"/>
                    </a:lnTo>
                    <a:lnTo>
                      <a:pt x="255" y="404"/>
                    </a:lnTo>
                    <a:lnTo>
                      <a:pt x="253" y="403"/>
                    </a:lnTo>
                    <a:lnTo>
                      <a:pt x="251" y="401"/>
                    </a:lnTo>
                    <a:lnTo>
                      <a:pt x="249" y="401"/>
                    </a:lnTo>
                    <a:lnTo>
                      <a:pt x="246" y="401"/>
                    </a:lnTo>
                    <a:lnTo>
                      <a:pt x="244" y="402"/>
                    </a:lnTo>
                    <a:lnTo>
                      <a:pt x="241" y="404"/>
                    </a:lnTo>
                    <a:lnTo>
                      <a:pt x="241" y="405"/>
                    </a:lnTo>
                    <a:lnTo>
                      <a:pt x="239" y="408"/>
                    </a:lnTo>
                    <a:lnTo>
                      <a:pt x="238" y="410"/>
                    </a:lnTo>
                    <a:lnTo>
                      <a:pt x="238" y="414"/>
                    </a:lnTo>
                    <a:lnTo>
                      <a:pt x="238" y="417"/>
                    </a:lnTo>
                    <a:lnTo>
                      <a:pt x="238" y="420"/>
                    </a:lnTo>
                    <a:lnTo>
                      <a:pt x="238" y="421"/>
                    </a:lnTo>
                    <a:lnTo>
                      <a:pt x="238" y="423"/>
                    </a:lnTo>
                    <a:lnTo>
                      <a:pt x="239" y="425"/>
                    </a:lnTo>
                    <a:lnTo>
                      <a:pt x="240" y="426"/>
                    </a:lnTo>
                    <a:lnTo>
                      <a:pt x="241" y="428"/>
                    </a:lnTo>
                    <a:lnTo>
                      <a:pt x="242" y="429"/>
                    </a:lnTo>
                    <a:lnTo>
                      <a:pt x="244" y="430"/>
                    </a:lnTo>
                    <a:lnTo>
                      <a:pt x="245" y="431"/>
                    </a:lnTo>
                    <a:lnTo>
                      <a:pt x="249" y="433"/>
                    </a:lnTo>
                    <a:lnTo>
                      <a:pt x="251" y="434"/>
                    </a:lnTo>
                    <a:lnTo>
                      <a:pt x="253" y="434"/>
                    </a:lnTo>
                    <a:lnTo>
                      <a:pt x="257" y="437"/>
                    </a:lnTo>
                    <a:lnTo>
                      <a:pt x="260" y="439"/>
                    </a:lnTo>
                    <a:lnTo>
                      <a:pt x="262" y="442"/>
                    </a:lnTo>
                    <a:lnTo>
                      <a:pt x="264" y="444"/>
                    </a:lnTo>
                    <a:lnTo>
                      <a:pt x="265" y="447"/>
                    </a:lnTo>
                    <a:lnTo>
                      <a:pt x="266" y="450"/>
                    </a:lnTo>
                    <a:lnTo>
                      <a:pt x="267" y="454"/>
                    </a:lnTo>
                    <a:lnTo>
                      <a:pt x="267" y="458"/>
                    </a:lnTo>
                    <a:lnTo>
                      <a:pt x="266" y="463"/>
                    </a:lnTo>
                    <a:lnTo>
                      <a:pt x="265" y="469"/>
                    </a:lnTo>
                    <a:lnTo>
                      <a:pt x="265" y="471"/>
                    </a:lnTo>
                    <a:lnTo>
                      <a:pt x="264" y="473"/>
                    </a:lnTo>
                    <a:lnTo>
                      <a:pt x="263" y="475"/>
                    </a:lnTo>
                    <a:lnTo>
                      <a:pt x="261" y="477"/>
                    </a:lnTo>
                    <a:lnTo>
                      <a:pt x="261" y="478"/>
                    </a:lnTo>
                    <a:lnTo>
                      <a:pt x="259" y="479"/>
                    </a:lnTo>
                    <a:lnTo>
                      <a:pt x="257" y="481"/>
                    </a:lnTo>
                    <a:lnTo>
                      <a:pt x="256" y="482"/>
                    </a:lnTo>
                    <a:lnTo>
                      <a:pt x="254" y="482"/>
                    </a:lnTo>
                    <a:lnTo>
                      <a:pt x="253" y="483"/>
                    </a:lnTo>
                    <a:lnTo>
                      <a:pt x="250" y="483"/>
                    </a:lnTo>
                    <a:lnTo>
                      <a:pt x="248" y="483"/>
                    </a:lnTo>
                    <a:lnTo>
                      <a:pt x="245" y="483"/>
                    </a:lnTo>
                    <a:lnTo>
                      <a:pt x="242" y="482"/>
                    </a:lnTo>
                    <a:lnTo>
                      <a:pt x="240" y="482"/>
                    </a:lnTo>
                    <a:lnTo>
                      <a:pt x="237" y="481"/>
                    </a:lnTo>
                    <a:lnTo>
                      <a:pt x="236" y="478"/>
                    </a:lnTo>
                    <a:lnTo>
                      <a:pt x="234" y="476"/>
                    </a:lnTo>
                    <a:lnTo>
                      <a:pt x="232" y="474"/>
                    </a:lnTo>
                    <a:lnTo>
                      <a:pt x="231" y="470"/>
                    </a:lnTo>
                    <a:lnTo>
                      <a:pt x="231" y="468"/>
                    </a:lnTo>
                    <a:lnTo>
                      <a:pt x="230" y="464"/>
                    </a:lnTo>
                    <a:lnTo>
                      <a:pt x="230" y="459"/>
                    </a:lnTo>
                    <a:lnTo>
                      <a:pt x="230" y="454"/>
                    </a:lnTo>
                    <a:lnTo>
                      <a:pt x="236" y="454"/>
                    </a:lnTo>
                    <a:lnTo>
                      <a:pt x="236" y="459"/>
                    </a:lnTo>
                    <a:lnTo>
                      <a:pt x="236" y="464"/>
                    </a:lnTo>
                    <a:lnTo>
                      <a:pt x="237" y="467"/>
                    </a:lnTo>
                    <a:lnTo>
                      <a:pt x="239" y="470"/>
                    </a:lnTo>
                    <a:lnTo>
                      <a:pt x="240" y="471"/>
                    </a:lnTo>
                    <a:lnTo>
                      <a:pt x="241" y="473"/>
                    </a:lnTo>
                    <a:lnTo>
                      <a:pt x="241" y="474"/>
                    </a:lnTo>
                    <a:lnTo>
                      <a:pt x="243" y="474"/>
                    </a:lnTo>
                    <a:lnTo>
                      <a:pt x="244" y="474"/>
                    </a:lnTo>
                    <a:lnTo>
                      <a:pt x="245" y="475"/>
                    </a:lnTo>
                    <a:lnTo>
                      <a:pt x="247" y="475"/>
                    </a:lnTo>
                    <a:lnTo>
                      <a:pt x="249" y="475"/>
                    </a:lnTo>
                    <a:lnTo>
                      <a:pt x="251" y="475"/>
                    </a:lnTo>
                    <a:lnTo>
                      <a:pt x="253" y="474"/>
                    </a:lnTo>
                    <a:lnTo>
                      <a:pt x="255" y="473"/>
                    </a:lnTo>
                    <a:lnTo>
                      <a:pt x="257" y="471"/>
                    </a:lnTo>
                    <a:lnTo>
                      <a:pt x="258" y="469"/>
                    </a:lnTo>
                    <a:lnTo>
                      <a:pt x="259" y="466"/>
                    </a:lnTo>
                    <a:lnTo>
                      <a:pt x="260" y="463"/>
                    </a:lnTo>
                    <a:lnTo>
                      <a:pt x="260" y="460"/>
                    </a:lnTo>
                    <a:lnTo>
                      <a:pt x="260" y="457"/>
                    </a:lnTo>
                    <a:lnTo>
                      <a:pt x="259" y="454"/>
                    </a:lnTo>
                    <a:lnTo>
                      <a:pt x="258" y="453"/>
                    </a:lnTo>
                    <a:lnTo>
                      <a:pt x="257" y="450"/>
                    </a:lnTo>
                    <a:lnTo>
                      <a:pt x="257" y="449"/>
                    </a:lnTo>
                    <a:lnTo>
                      <a:pt x="255" y="447"/>
                    </a:lnTo>
                    <a:lnTo>
                      <a:pt x="253" y="446"/>
                    </a:lnTo>
                    <a:lnTo>
                      <a:pt x="251" y="445"/>
                    </a:lnTo>
                    <a:lnTo>
                      <a:pt x="251" y="445"/>
                    </a:lnTo>
                    <a:lnTo>
                      <a:pt x="250" y="444"/>
                    </a:lnTo>
                    <a:lnTo>
                      <a:pt x="249" y="443"/>
                    </a:lnTo>
                    <a:lnTo>
                      <a:pt x="246" y="442"/>
                    </a:lnTo>
                    <a:lnTo>
                      <a:pt x="241" y="439"/>
                    </a:lnTo>
                    <a:lnTo>
                      <a:pt x="238" y="437"/>
                    </a:lnTo>
                    <a:lnTo>
                      <a:pt x="236" y="436"/>
                    </a:lnTo>
                    <a:lnTo>
                      <a:pt x="234" y="434"/>
                    </a:lnTo>
                    <a:lnTo>
                      <a:pt x="233" y="432"/>
                    </a:lnTo>
                    <a:lnTo>
                      <a:pt x="232" y="430"/>
                    </a:lnTo>
                    <a:lnTo>
                      <a:pt x="232" y="427"/>
                    </a:lnTo>
                    <a:lnTo>
                      <a:pt x="231" y="424"/>
                    </a:lnTo>
                    <a:lnTo>
                      <a:pt x="231" y="421"/>
                    </a:lnTo>
                    <a:lnTo>
                      <a:pt x="231" y="417"/>
                    </a:lnTo>
                    <a:lnTo>
                      <a:pt x="231" y="412"/>
                    </a:lnTo>
                    <a:lnTo>
                      <a:pt x="232" y="407"/>
                    </a:lnTo>
                    <a:lnTo>
                      <a:pt x="232" y="405"/>
                    </a:lnTo>
                    <a:lnTo>
                      <a:pt x="233" y="403"/>
                    </a:lnTo>
                    <a:lnTo>
                      <a:pt x="234" y="401"/>
                    </a:lnTo>
                    <a:lnTo>
                      <a:pt x="235" y="399"/>
                    </a:lnTo>
                    <a:lnTo>
                      <a:pt x="236" y="397"/>
                    </a:lnTo>
                    <a:lnTo>
                      <a:pt x="237" y="397"/>
                    </a:lnTo>
                    <a:lnTo>
                      <a:pt x="239" y="395"/>
                    </a:lnTo>
                    <a:lnTo>
                      <a:pt x="241" y="394"/>
                    </a:lnTo>
                    <a:lnTo>
                      <a:pt x="242" y="393"/>
                    </a:lnTo>
                    <a:lnTo>
                      <a:pt x="244" y="393"/>
                    </a:lnTo>
                    <a:lnTo>
                      <a:pt x="245" y="393"/>
                    </a:lnTo>
                    <a:lnTo>
                      <a:pt x="248" y="393"/>
                    </a:lnTo>
                    <a:lnTo>
                      <a:pt x="249" y="393"/>
                    </a:lnTo>
                    <a:lnTo>
                      <a:pt x="252" y="393"/>
                    </a:lnTo>
                    <a:lnTo>
                      <a:pt x="253" y="393"/>
                    </a:lnTo>
                    <a:lnTo>
                      <a:pt x="256" y="394"/>
                    </a:lnTo>
                    <a:lnTo>
                      <a:pt x="257" y="395"/>
                    </a:lnTo>
                    <a:lnTo>
                      <a:pt x="258" y="396"/>
                    </a:lnTo>
                    <a:lnTo>
                      <a:pt x="260" y="397"/>
                    </a:lnTo>
                    <a:lnTo>
                      <a:pt x="261" y="399"/>
                    </a:lnTo>
                    <a:lnTo>
                      <a:pt x="262" y="401"/>
                    </a:lnTo>
                    <a:lnTo>
                      <a:pt x="263" y="403"/>
                    </a:lnTo>
                    <a:lnTo>
                      <a:pt x="264" y="405"/>
                    </a:lnTo>
                    <a:lnTo>
                      <a:pt x="264" y="407"/>
                    </a:lnTo>
                    <a:lnTo>
                      <a:pt x="265" y="412"/>
                    </a:lnTo>
                    <a:lnTo>
                      <a:pt x="265" y="417"/>
                    </a:lnTo>
                    <a:lnTo>
                      <a:pt x="265" y="417"/>
                    </a:lnTo>
                    <a:close/>
                    <a:moveTo>
                      <a:pt x="16" y="438"/>
                    </a:moveTo>
                    <a:lnTo>
                      <a:pt x="18" y="438"/>
                    </a:lnTo>
                    <a:lnTo>
                      <a:pt x="20" y="438"/>
                    </a:lnTo>
                    <a:lnTo>
                      <a:pt x="21" y="437"/>
                    </a:lnTo>
                    <a:lnTo>
                      <a:pt x="23" y="436"/>
                    </a:lnTo>
                    <a:lnTo>
                      <a:pt x="24" y="435"/>
                    </a:lnTo>
                    <a:lnTo>
                      <a:pt x="27" y="434"/>
                    </a:lnTo>
                    <a:lnTo>
                      <a:pt x="28" y="433"/>
                    </a:lnTo>
                    <a:lnTo>
                      <a:pt x="29" y="431"/>
                    </a:lnTo>
                    <a:lnTo>
                      <a:pt x="30" y="430"/>
                    </a:lnTo>
                    <a:lnTo>
                      <a:pt x="32" y="428"/>
                    </a:lnTo>
                    <a:lnTo>
                      <a:pt x="32" y="425"/>
                    </a:lnTo>
                    <a:lnTo>
                      <a:pt x="34" y="423"/>
                    </a:lnTo>
                    <a:lnTo>
                      <a:pt x="58" y="358"/>
                    </a:lnTo>
                    <a:lnTo>
                      <a:pt x="51" y="355"/>
                    </a:lnTo>
                    <a:lnTo>
                      <a:pt x="27" y="420"/>
                    </a:lnTo>
                    <a:lnTo>
                      <a:pt x="25" y="423"/>
                    </a:lnTo>
                    <a:lnTo>
                      <a:pt x="24" y="425"/>
                    </a:lnTo>
                    <a:lnTo>
                      <a:pt x="23" y="426"/>
                    </a:lnTo>
                    <a:lnTo>
                      <a:pt x="20" y="428"/>
                    </a:lnTo>
                    <a:lnTo>
                      <a:pt x="19" y="429"/>
                    </a:lnTo>
                    <a:lnTo>
                      <a:pt x="17" y="429"/>
                    </a:lnTo>
                    <a:lnTo>
                      <a:pt x="15" y="429"/>
                    </a:lnTo>
                    <a:lnTo>
                      <a:pt x="13" y="428"/>
                    </a:lnTo>
                    <a:lnTo>
                      <a:pt x="12" y="427"/>
                    </a:lnTo>
                    <a:lnTo>
                      <a:pt x="10" y="425"/>
                    </a:lnTo>
                    <a:lnTo>
                      <a:pt x="9" y="424"/>
                    </a:lnTo>
                    <a:lnTo>
                      <a:pt x="8" y="421"/>
                    </a:lnTo>
                    <a:lnTo>
                      <a:pt x="8" y="419"/>
                    </a:lnTo>
                    <a:lnTo>
                      <a:pt x="8" y="417"/>
                    </a:lnTo>
                    <a:lnTo>
                      <a:pt x="8" y="414"/>
                    </a:lnTo>
                    <a:lnTo>
                      <a:pt x="8" y="411"/>
                    </a:lnTo>
                    <a:lnTo>
                      <a:pt x="33" y="346"/>
                    </a:lnTo>
                    <a:lnTo>
                      <a:pt x="26" y="342"/>
                    </a:lnTo>
                    <a:lnTo>
                      <a:pt x="2" y="407"/>
                    </a:lnTo>
                    <a:lnTo>
                      <a:pt x="1" y="410"/>
                    </a:lnTo>
                    <a:lnTo>
                      <a:pt x="0" y="412"/>
                    </a:lnTo>
                    <a:lnTo>
                      <a:pt x="0" y="414"/>
                    </a:lnTo>
                    <a:lnTo>
                      <a:pt x="0" y="417"/>
                    </a:lnTo>
                    <a:lnTo>
                      <a:pt x="0" y="419"/>
                    </a:lnTo>
                    <a:lnTo>
                      <a:pt x="0" y="421"/>
                    </a:lnTo>
                    <a:lnTo>
                      <a:pt x="0" y="423"/>
                    </a:lnTo>
                    <a:lnTo>
                      <a:pt x="1" y="425"/>
                    </a:lnTo>
                    <a:lnTo>
                      <a:pt x="3" y="428"/>
                    </a:lnTo>
                    <a:lnTo>
                      <a:pt x="4" y="430"/>
                    </a:lnTo>
                    <a:lnTo>
                      <a:pt x="5" y="432"/>
                    </a:lnTo>
                    <a:lnTo>
                      <a:pt x="7" y="434"/>
                    </a:lnTo>
                    <a:lnTo>
                      <a:pt x="8" y="435"/>
                    </a:lnTo>
                    <a:lnTo>
                      <a:pt x="11" y="436"/>
                    </a:lnTo>
                    <a:lnTo>
                      <a:pt x="14" y="438"/>
                    </a:lnTo>
                    <a:lnTo>
                      <a:pt x="16" y="438"/>
                    </a:lnTo>
                    <a:lnTo>
                      <a:pt x="16" y="438"/>
                    </a:lnTo>
                    <a:close/>
                    <a:moveTo>
                      <a:pt x="68" y="458"/>
                    </a:moveTo>
                    <a:lnTo>
                      <a:pt x="68" y="373"/>
                    </a:lnTo>
                    <a:lnTo>
                      <a:pt x="44" y="450"/>
                    </a:lnTo>
                    <a:lnTo>
                      <a:pt x="37" y="447"/>
                    </a:lnTo>
                    <a:lnTo>
                      <a:pt x="64" y="361"/>
                    </a:lnTo>
                    <a:lnTo>
                      <a:pt x="75" y="365"/>
                    </a:lnTo>
                    <a:lnTo>
                      <a:pt x="74" y="435"/>
                    </a:lnTo>
                    <a:lnTo>
                      <a:pt x="91" y="370"/>
                    </a:lnTo>
                    <a:lnTo>
                      <a:pt x="98" y="373"/>
                    </a:lnTo>
                    <a:lnTo>
                      <a:pt x="75" y="460"/>
                    </a:lnTo>
                    <a:lnTo>
                      <a:pt x="68" y="458"/>
                    </a:lnTo>
                    <a:lnTo>
                      <a:pt x="68" y="458"/>
                    </a:lnTo>
                    <a:close/>
                    <a:moveTo>
                      <a:pt x="92" y="466"/>
                    </a:moveTo>
                    <a:lnTo>
                      <a:pt x="111" y="377"/>
                    </a:lnTo>
                    <a:lnTo>
                      <a:pt x="104" y="375"/>
                    </a:lnTo>
                    <a:lnTo>
                      <a:pt x="84" y="463"/>
                    </a:lnTo>
                    <a:lnTo>
                      <a:pt x="92" y="466"/>
                    </a:lnTo>
                    <a:lnTo>
                      <a:pt x="92" y="466"/>
                    </a:lnTo>
                    <a:close/>
                    <a:moveTo>
                      <a:pt x="124" y="454"/>
                    </a:moveTo>
                    <a:lnTo>
                      <a:pt x="123" y="381"/>
                    </a:lnTo>
                    <a:lnTo>
                      <a:pt x="116" y="378"/>
                    </a:lnTo>
                    <a:lnTo>
                      <a:pt x="117" y="471"/>
                    </a:lnTo>
                    <a:lnTo>
                      <a:pt x="124" y="474"/>
                    </a:lnTo>
                    <a:lnTo>
                      <a:pt x="152" y="386"/>
                    </a:lnTo>
                    <a:lnTo>
                      <a:pt x="144" y="385"/>
                    </a:lnTo>
                    <a:lnTo>
                      <a:pt x="124" y="454"/>
                    </a:lnTo>
                    <a:lnTo>
                      <a:pt x="124" y="454"/>
                    </a:lnTo>
                    <a:close/>
                    <a:moveTo>
                      <a:pt x="146" y="477"/>
                    </a:moveTo>
                    <a:lnTo>
                      <a:pt x="157" y="387"/>
                    </a:lnTo>
                    <a:lnTo>
                      <a:pt x="187" y="392"/>
                    </a:lnTo>
                    <a:lnTo>
                      <a:pt x="186" y="401"/>
                    </a:lnTo>
                    <a:lnTo>
                      <a:pt x="164" y="397"/>
                    </a:lnTo>
                    <a:lnTo>
                      <a:pt x="160" y="426"/>
                    </a:lnTo>
                    <a:lnTo>
                      <a:pt x="177" y="429"/>
                    </a:lnTo>
                    <a:lnTo>
                      <a:pt x="176" y="438"/>
                    </a:lnTo>
                    <a:lnTo>
                      <a:pt x="160" y="436"/>
                    </a:lnTo>
                    <a:lnTo>
                      <a:pt x="155" y="469"/>
                    </a:lnTo>
                    <a:lnTo>
                      <a:pt x="179" y="472"/>
                    </a:lnTo>
                    <a:lnTo>
                      <a:pt x="177" y="481"/>
                    </a:lnTo>
                    <a:lnTo>
                      <a:pt x="146" y="477"/>
                    </a:lnTo>
                    <a:lnTo>
                      <a:pt x="146" y="477"/>
                    </a:lnTo>
                    <a:close/>
                    <a:moveTo>
                      <a:pt x="224" y="483"/>
                    </a:moveTo>
                    <a:lnTo>
                      <a:pt x="214" y="438"/>
                    </a:lnTo>
                    <a:lnTo>
                      <a:pt x="216" y="438"/>
                    </a:lnTo>
                    <a:lnTo>
                      <a:pt x="216" y="437"/>
                    </a:lnTo>
                    <a:lnTo>
                      <a:pt x="217" y="436"/>
                    </a:lnTo>
                    <a:lnTo>
                      <a:pt x="219" y="434"/>
                    </a:lnTo>
                    <a:lnTo>
                      <a:pt x="220" y="432"/>
                    </a:lnTo>
                    <a:lnTo>
                      <a:pt x="222" y="430"/>
                    </a:lnTo>
                    <a:lnTo>
                      <a:pt x="223" y="426"/>
                    </a:lnTo>
                    <a:lnTo>
                      <a:pt x="224" y="423"/>
                    </a:lnTo>
                    <a:lnTo>
                      <a:pt x="224" y="423"/>
                    </a:lnTo>
                    <a:lnTo>
                      <a:pt x="224" y="422"/>
                    </a:lnTo>
                    <a:lnTo>
                      <a:pt x="225" y="420"/>
                    </a:lnTo>
                    <a:lnTo>
                      <a:pt x="225" y="414"/>
                    </a:lnTo>
                    <a:lnTo>
                      <a:pt x="225" y="410"/>
                    </a:lnTo>
                    <a:lnTo>
                      <a:pt x="224" y="407"/>
                    </a:lnTo>
                    <a:lnTo>
                      <a:pt x="223" y="403"/>
                    </a:lnTo>
                    <a:lnTo>
                      <a:pt x="221" y="400"/>
                    </a:lnTo>
                    <a:lnTo>
                      <a:pt x="220" y="398"/>
                    </a:lnTo>
                    <a:lnTo>
                      <a:pt x="220" y="397"/>
                    </a:lnTo>
                    <a:lnTo>
                      <a:pt x="218" y="395"/>
                    </a:lnTo>
                    <a:lnTo>
                      <a:pt x="216" y="394"/>
                    </a:lnTo>
                    <a:lnTo>
                      <a:pt x="215" y="393"/>
                    </a:lnTo>
                    <a:lnTo>
                      <a:pt x="213" y="393"/>
                    </a:lnTo>
                    <a:lnTo>
                      <a:pt x="211" y="392"/>
                    </a:lnTo>
                    <a:lnTo>
                      <a:pt x="209" y="392"/>
                    </a:lnTo>
                    <a:lnTo>
                      <a:pt x="193" y="391"/>
                    </a:lnTo>
                    <a:lnTo>
                      <a:pt x="189" y="482"/>
                    </a:lnTo>
                    <a:lnTo>
                      <a:pt x="197" y="482"/>
                    </a:lnTo>
                    <a:lnTo>
                      <a:pt x="199" y="439"/>
                    </a:lnTo>
                    <a:lnTo>
                      <a:pt x="206" y="440"/>
                    </a:lnTo>
                    <a:lnTo>
                      <a:pt x="216" y="483"/>
                    </a:lnTo>
                    <a:lnTo>
                      <a:pt x="224" y="483"/>
                    </a:lnTo>
                    <a:lnTo>
                      <a:pt x="224" y="483"/>
                    </a:lnTo>
                    <a:close/>
                    <a:moveTo>
                      <a:pt x="199" y="430"/>
                    </a:moveTo>
                    <a:lnTo>
                      <a:pt x="200" y="401"/>
                    </a:lnTo>
                    <a:lnTo>
                      <a:pt x="208" y="401"/>
                    </a:lnTo>
                    <a:lnTo>
                      <a:pt x="209" y="401"/>
                    </a:lnTo>
                    <a:lnTo>
                      <a:pt x="212" y="402"/>
                    </a:lnTo>
                    <a:lnTo>
                      <a:pt x="213" y="403"/>
                    </a:lnTo>
                    <a:lnTo>
                      <a:pt x="214" y="405"/>
                    </a:lnTo>
                    <a:lnTo>
                      <a:pt x="216" y="407"/>
                    </a:lnTo>
                    <a:lnTo>
                      <a:pt x="216" y="409"/>
                    </a:lnTo>
                    <a:lnTo>
                      <a:pt x="216" y="412"/>
                    </a:lnTo>
                    <a:lnTo>
                      <a:pt x="216" y="415"/>
                    </a:lnTo>
                    <a:lnTo>
                      <a:pt x="216" y="418"/>
                    </a:lnTo>
                    <a:lnTo>
                      <a:pt x="216" y="421"/>
                    </a:lnTo>
                    <a:lnTo>
                      <a:pt x="214" y="425"/>
                    </a:lnTo>
                    <a:lnTo>
                      <a:pt x="213" y="427"/>
                    </a:lnTo>
                    <a:lnTo>
                      <a:pt x="212" y="429"/>
                    </a:lnTo>
                    <a:lnTo>
                      <a:pt x="210" y="430"/>
                    </a:lnTo>
                    <a:lnTo>
                      <a:pt x="208" y="430"/>
                    </a:lnTo>
                    <a:lnTo>
                      <a:pt x="206" y="430"/>
                    </a:lnTo>
                    <a:lnTo>
                      <a:pt x="199" y="430"/>
                    </a:lnTo>
                    <a:lnTo>
                      <a:pt x="199" y="430"/>
                    </a:lnTo>
                    <a:close/>
                    <a:moveTo>
                      <a:pt x="285" y="481"/>
                    </a:moveTo>
                    <a:lnTo>
                      <a:pt x="278" y="390"/>
                    </a:lnTo>
                    <a:lnTo>
                      <a:pt x="270" y="391"/>
                    </a:lnTo>
                    <a:lnTo>
                      <a:pt x="278" y="482"/>
                    </a:lnTo>
                    <a:lnTo>
                      <a:pt x="285" y="481"/>
                    </a:lnTo>
                    <a:lnTo>
                      <a:pt x="285" y="481"/>
                    </a:lnTo>
                    <a:close/>
                    <a:moveTo>
                      <a:pt x="282" y="398"/>
                    </a:moveTo>
                    <a:lnTo>
                      <a:pt x="282" y="389"/>
                    </a:lnTo>
                    <a:lnTo>
                      <a:pt x="318" y="385"/>
                    </a:lnTo>
                    <a:lnTo>
                      <a:pt x="319" y="393"/>
                    </a:lnTo>
                    <a:lnTo>
                      <a:pt x="305" y="395"/>
                    </a:lnTo>
                    <a:lnTo>
                      <a:pt x="314" y="477"/>
                    </a:lnTo>
                    <a:lnTo>
                      <a:pt x="307" y="478"/>
                    </a:lnTo>
                    <a:lnTo>
                      <a:pt x="297" y="397"/>
                    </a:lnTo>
                    <a:lnTo>
                      <a:pt x="282" y="398"/>
                    </a:lnTo>
                    <a:lnTo>
                      <a:pt x="282" y="398"/>
                    </a:lnTo>
                    <a:close/>
                    <a:moveTo>
                      <a:pt x="344" y="428"/>
                    </a:moveTo>
                    <a:lnTo>
                      <a:pt x="353" y="470"/>
                    </a:lnTo>
                    <a:lnTo>
                      <a:pt x="361" y="468"/>
                    </a:lnTo>
                    <a:lnTo>
                      <a:pt x="351" y="426"/>
                    </a:lnTo>
                    <a:lnTo>
                      <a:pt x="357" y="374"/>
                    </a:lnTo>
                    <a:lnTo>
                      <a:pt x="350" y="377"/>
                    </a:lnTo>
                    <a:lnTo>
                      <a:pt x="345" y="416"/>
                    </a:lnTo>
                    <a:lnTo>
                      <a:pt x="329" y="381"/>
                    </a:lnTo>
                    <a:lnTo>
                      <a:pt x="322" y="384"/>
                    </a:lnTo>
                    <a:lnTo>
                      <a:pt x="344" y="428"/>
                    </a:lnTo>
                    <a:lnTo>
                      <a:pt x="344" y="428"/>
                    </a:lnTo>
                    <a:close/>
                    <a:moveTo>
                      <a:pt x="427" y="446"/>
                    </a:moveTo>
                    <a:lnTo>
                      <a:pt x="429" y="445"/>
                    </a:lnTo>
                    <a:lnTo>
                      <a:pt x="431" y="443"/>
                    </a:lnTo>
                    <a:lnTo>
                      <a:pt x="433" y="442"/>
                    </a:lnTo>
                    <a:lnTo>
                      <a:pt x="434" y="440"/>
                    </a:lnTo>
                    <a:lnTo>
                      <a:pt x="436" y="438"/>
                    </a:lnTo>
                    <a:lnTo>
                      <a:pt x="437" y="436"/>
                    </a:lnTo>
                    <a:lnTo>
                      <a:pt x="437" y="433"/>
                    </a:lnTo>
                    <a:lnTo>
                      <a:pt x="437" y="430"/>
                    </a:lnTo>
                    <a:lnTo>
                      <a:pt x="438" y="427"/>
                    </a:lnTo>
                    <a:lnTo>
                      <a:pt x="437" y="423"/>
                    </a:lnTo>
                    <a:lnTo>
                      <a:pt x="437" y="419"/>
                    </a:lnTo>
                    <a:lnTo>
                      <a:pt x="436" y="414"/>
                    </a:lnTo>
                    <a:lnTo>
                      <a:pt x="433" y="403"/>
                    </a:lnTo>
                    <a:lnTo>
                      <a:pt x="431" y="393"/>
                    </a:lnTo>
                    <a:lnTo>
                      <a:pt x="429" y="388"/>
                    </a:lnTo>
                    <a:lnTo>
                      <a:pt x="427" y="383"/>
                    </a:lnTo>
                    <a:lnTo>
                      <a:pt x="425" y="379"/>
                    </a:lnTo>
                    <a:lnTo>
                      <a:pt x="423" y="374"/>
                    </a:lnTo>
                    <a:lnTo>
                      <a:pt x="421" y="370"/>
                    </a:lnTo>
                    <a:lnTo>
                      <a:pt x="419" y="367"/>
                    </a:lnTo>
                    <a:lnTo>
                      <a:pt x="417" y="364"/>
                    </a:lnTo>
                    <a:lnTo>
                      <a:pt x="415" y="362"/>
                    </a:lnTo>
                    <a:lnTo>
                      <a:pt x="413" y="360"/>
                    </a:lnTo>
                    <a:lnTo>
                      <a:pt x="411" y="359"/>
                    </a:lnTo>
                    <a:lnTo>
                      <a:pt x="409" y="358"/>
                    </a:lnTo>
                    <a:lnTo>
                      <a:pt x="407" y="357"/>
                    </a:lnTo>
                    <a:lnTo>
                      <a:pt x="405" y="357"/>
                    </a:lnTo>
                    <a:lnTo>
                      <a:pt x="403" y="357"/>
                    </a:lnTo>
                    <a:lnTo>
                      <a:pt x="401" y="357"/>
                    </a:lnTo>
                    <a:lnTo>
                      <a:pt x="398" y="358"/>
                    </a:lnTo>
                    <a:lnTo>
                      <a:pt x="396" y="360"/>
                    </a:lnTo>
                    <a:lnTo>
                      <a:pt x="394" y="361"/>
                    </a:lnTo>
                    <a:lnTo>
                      <a:pt x="393" y="362"/>
                    </a:lnTo>
                    <a:lnTo>
                      <a:pt x="391" y="364"/>
                    </a:lnTo>
                    <a:lnTo>
                      <a:pt x="390" y="366"/>
                    </a:lnTo>
                    <a:lnTo>
                      <a:pt x="389" y="369"/>
                    </a:lnTo>
                    <a:lnTo>
                      <a:pt x="388" y="371"/>
                    </a:lnTo>
                    <a:lnTo>
                      <a:pt x="388" y="374"/>
                    </a:lnTo>
                    <a:lnTo>
                      <a:pt x="388" y="377"/>
                    </a:lnTo>
                    <a:lnTo>
                      <a:pt x="388" y="381"/>
                    </a:lnTo>
                    <a:lnTo>
                      <a:pt x="389" y="385"/>
                    </a:lnTo>
                    <a:lnTo>
                      <a:pt x="389" y="389"/>
                    </a:lnTo>
                    <a:lnTo>
                      <a:pt x="392" y="399"/>
                    </a:lnTo>
                    <a:lnTo>
                      <a:pt x="395" y="409"/>
                    </a:lnTo>
                    <a:lnTo>
                      <a:pt x="398" y="419"/>
                    </a:lnTo>
                    <a:lnTo>
                      <a:pt x="402" y="429"/>
                    </a:lnTo>
                    <a:lnTo>
                      <a:pt x="405" y="433"/>
                    </a:lnTo>
                    <a:lnTo>
                      <a:pt x="407" y="437"/>
                    </a:lnTo>
                    <a:lnTo>
                      <a:pt x="409" y="440"/>
                    </a:lnTo>
                    <a:lnTo>
                      <a:pt x="410" y="442"/>
                    </a:lnTo>
                    <a:lnTo>
                      <a:pt x="413" y="444"/>
                    </a:lnTo>
                    <a:lnTo>
                      <a:pt x="414" y="446"/>
                    </a:lnTo>
                    <a:lnTo>
                      <a:pt x="416" y="446"/>
                    </a:lnTo>
                    <a:lnTo>
                      <a:pt x="418" y="447"/>
                    </a:lnTo>
                    <a:lnTo>
                      <a:pt x="421" y="447"/>
                    </a:lnTo>
                    <a:lnTo>
                      <a:pt x="423" y="447"/>
                    </a:lnTo>
                    <a:lnTo>
                      <a:pt x="425" y="446"/>
                    </a:lnTo>
                    <a:lnTo>
                      <a:pt x="427" y="446"/>
                    </a:lnTo>
                    <a:lnTo>
                      <a:pt x="427" y="446"/>
                    </a:lnTo>
                    <a:close/>
                    <a:moveTo>
                      <a:pt x="425" y="438"/>
                    </a:moveTo>
                    <a:lnTo>
                      <a:pt x="422" y="438"/>
                    </a:lnTo>
                    <a:lnTo>
                      <a:pt x="421" y="438"/>
                    </a:lnTo>
                    <a:lnTo>
                      <a:pt x="419" y="438"/>
                    </a:lnTo>
                    <a:lnTo>
                      <a:pt x="417" y="438"/>
                    </a:lnTo>
                    <a:lnTo>
                      <a:pt x="417" y="437"/>
                    </a:lnTo>
                    <a:lnTo>
                      <a:pt x="416" y="436"/>
                    </a:lnTo>
                    <a:lnTo>
                      <a:pt x="414" y="434"/>
                    </a:lnTo>
                    <a:lnTo>
                      <a:pt x="413" y="432"/>
                    </a:lnTo>
                    <a:lnTo>
                      <a:pt x="411" y="430"/>
                    </a:lnTo>
                    <a:lnTo>
                      <a:pt x="410" y="427"/>
                    </a:lnTo>
                    <a:lnTo>
                      <a:pt x="408" y="423"/>
                    </a:lnTo>
                    <a:lnTo>
                      <a:pt x="405" y="417"/>
                    </a:lnTo>
                    <a:lnTo>
                      <a:pt x="404" y="411"/>
                    </a:lnTo>
                    <a:lnTo>
                      <a:pt x="401" y="405"/>
                    </a:lnTo>
                    <a:lnTo>
                      <a:pt x="400" y="401"/>
                    </a:lnTo>
                    <a:lnTo>
                      <a:pt x="398" y="395"/>
                    </a:lnTo>
                    <a:lnTo>
                      <a:pt x="397" y="389"/>
                    </a:lnTo>
                    <a:lnTo>
                      <a:pt x="396" y="386"/>
                    </a:lnTo>
                    <a:lnTo>
                      <a:pt x="396" y="382"/>
                    </a:lnTo>
                    <a:lnTo>
                      <a:pt x="395" y="380"/>
                    </a:lnTo>
                    <a:lnTo>
                      <a:pt x="395" y="377"/>
                    </a:lnTo>
                    <a:lnTo>
                      <a:pt x="396" y="375"/>
                    </a:lnTo>
                    <a:lnTo>
                      <a:pt x="396" y="373"/>
                    </a:lnTo>
                    <a:lnTo>
                      <a:pt x="396" y="372"/>
                    </a:lnTo>
                    <a:lnTo>
                      <a:pt x="397" y="370"/>
                    </a:lnTo>
                    <a:lnTo>
                      <a:pt x="397" y="369"/>
                    </a:lnTo>
                    <a:lnTo>
                      <a:pt x="399" y="368"/>
                    </a:lnTo>
                    <a:lnTo>
                      <a:pt x="401" y="366"/>
                    </a:lnTo>
                    <a:lnTo>
                      <a:pt x="403" y="365"/>
                    </a:lnTo>
                    <a:lnTo>
                      <a:pt x="405" y="365"/>
                    </a:lnTo>
                    <a:lnTo>
                      <a:pt x="407" y="366"/>
                    </a:lnTo>
                    <a:lnTo>
                      <a:pt x="408" y="367"/>
                    </a:lnTo>
                    <a:lnTo>
                      <a:pt x="409" y="368"/>
                    </a:lnTo>
                    <a:lnTo>
                      <a:pt x="410" y="369"/>
                    </a:lnTo>
                    <a:lnTo>
                      <a:pt x="412" y="370"/>
                    </a:lnTo>
                    <a:lnTo>
                      <a:pt x="413" y="372"/>
                    </a:lnTo>
                    <a:lnTo>
                      <a:pt x="414" y="374"/>
                    </a:lnTo>
                    <a:lnTo>
                      <a:pt x="416" y="377"/>
                    </a:lnTo>
                    <a:lnTo>
                      <a:pt x="417" y="381"/>
                    </a:lnTo>
                    <a:lnTo>
                      <a:pt x="420" y="385"/>
                    </a:lnTo>
                    <a:lnTo>
                      <a:pt x="421" y="391"/>
                    </a:lnTo>
                    <a:lnTo>
                      <a:pt x="423" y="396"/>
                    </a:lnTo>
                    <a:lnTo>
                      <a:pt x="425" y="401"/>
                    </a:lnTo>
                    <a:lnTo>
                      <a:pt x="427" y="408"/>
                    </a:lnTo>
                    <a:lnTo>
                      <a:pt x="429" y="414"/>
                    </a:lnTo>
                    <a:lnTo>
                      <a:pt x="429" y="418"/>
                    </a:lnTo>
                    <a:lnTo>
                      <a:pt x="430" y="421"/>
                    </a:lnTo>
                    <a:lnTo>
                      <a:pt x="430" y="425"/>
                    </a:lnTo>
                    <a:lnTo>
                      <a:pt x="430" y="427"/>
                    </a:lnTo>
                    <a:lnTo>
                      <a:pt x="430" y="429"/>
                    </a:lnTo>
                    <a:lnTo>
                      <a:pt x="430" y="431"/>
                    </a:lnTo>
                    <a:lnTo>
                      <a:pt x="429" y="433"/>
                    </a:lnTo>
                    <a:lnTo>
                      <a:pt x="429" y="434"/>
                    </a:lnTo>
                    <a:lnTo>
                      <a:pt x="429" y="435"/>
                    </a:lnTo>
                    <a:lnTo>
                      <a:pt x="427" y="437"/>
                    </a:lnTo>
                    <a:lnTo>
                      <a:pt x="425" y="438"/>
                    </a:lnTo>
                    <a:lnTo>
                      <a:pt x="425" y="438"/>
                    </a:lnTo>
                    <a:close/>
                    <a:moveTo>
                      <a:pt x="454" y="434"/>
                    </a:moveTo>
                    <a:lnTo>
                      <a:pt x="421" y="349"/>
                    </a:lnTo>
                    <a:lnTo>
                      <a:pt x="448" y="334"/>
                    </a:lnTo>
                    <a:lnTo>
                      <a:pt x="452" y="343"/>
                    </a:lnTo>
                    <a:lnTo>
                      <a:pt x="431" y="353"/>
                    </a:lnTo>
                    <a:lnTo>
                      <a:pt x="441" y="377"/>
                    </a:lnTo>
                    <a:lnTo>
                      <a:pt x="459" y="367"/>
                    </a:lnTo>
                    <a:lnTo>
                      <a:pt x="462" y="375"/>
                    </a:lnTo>
                    <a:lnTo>
                      <a:pt x="444" y="385"/>
                    </a:lnTo>
                    <a:lnTo>
                      <a:pt x="461" y="430"/>
                    </a:lnTo>
                    <a:lnTo>
                      <a:pt x="454" y="434"/>
                    </a:lnTo>
                    <a:lnTo>
                      <a:pt x="454" y="434"/>
                    </a:lnTo>
                    <a:close/>
                    <a:moveTo>
                      <a:pt x="471" y="330"/>
                    </a:moveTo>
                    <a:lnTo>
                      <a:pt x="484" y="321"/>
                    </a:lnTo>
                    <a:lnTo>
                      <a:pt x="526" y="392"/>
                    </a:lnTo>
                    <a:lnTo>
                      <a:pt x="533" y="388"/>
                    </a:lnTo>
                    <a:lnTo>
                      <a:pt x="490" y="317"/>
                    </a:lnTo>
                    <a:lnTo>
                      <a:pt x="503" y="308"/>
                    </a:lnTo>
                    <a:lnTo>
                      <a:pt x="498" y="301"/>
                    </a:lnTo>
                    <a:lnTo>
                      <a:pt x="466" y="323"/>
                    </a:lnTo>
                    <a:lnTo>
                      <a:pt x="471" y="330"/>
                    </a:lnTo>
                    <a:lnTo>
                      <a:pt x="471" y="330"/>
                    </a:lnTo>
                    <a:close/>
                    <a:moveTo>
                      <a:pt x="551" y="375"/>
                    </a:moveTo>
                    <a:lnTo>
                      <a:pt x="503" y="297"/>
                    </a:lnTo>
                    <a:lnTo>
                      <a:pt x="527" y="277"/>
                    </a:lnTo>
                    <a:lnTo>
                      <a:pt x="532" y="284"/>
                    </a:lnTo>
                    <a:lnTo>
                      <a:pt x="514" y="299"/>
                    </a:lnTo>
                    <a:lnTo>
                      <a:pt x="529" y="324"/>
                    </a:lnTo>
                    <a:lnTo>
                      <a:pt x="542" y="312"/>
                    </a:lnTo>
                    <a:lnTo>
                      <a:pt x="547" y="319"/>
                    </a:lnTo>
                    <a:lnTo>
                      <a:pt x="533" y="331"/>
                    </a:lnTo>
                    <a:lnTo>
                      <a:pt x="553" y="363"/>
                    </a:lnTo>
                    <a:lnTo>
                      <a:pt x="572" y="346"/>
                    </a:lnTo>
                    <a:lnTo>
                      <a:pt x="576" y="353"/>
                    </a:lnTo>
                    <a:lnTo>
                      <a:pt x="551" y="375"/>
                    </a:lnTo>
                    <a:lnTo>
                      <a:pt x="551" y="375"/>
                    </a:lnTo>
                    <a:close/>
                    <a:moveTo>
                      <a:pt x="588" y="306"/>
                    </a:moveTo>
                    <a:lnTo>
                      <a:pt x="591" y="311"/>
                    </a:lnTo>
                    <a:lnTo>
                      <a:pt x="593" y="315"/>
                    </a:lnTo>
                    <a:lnTo>
                      <a:pt x="595" y="319"/>
                    </a:lnTo>
                    <a:lnTo>
                      <a:pt x="595" y="321"/>
                    </a:lnTo>
                    <a:lnTo>
                      <a:pt x="595" y="324"/>
                    </a:lnTo>
                    <a:lnTo>
                      <a:pt x="595" y="326"/>
                    </a:lnTo>
                    <a:lnTo>
                      <a:pt x="594" y="328"/>
                    </a:lnTo>
                    <a:lnTo>
                      <a:pt x="593" y="329"/>
                    </a:lnTo>
                    <a:lnTo>
                      <a:pt x="590" y="330"/>
                    </a:lnTo>
                    <a:lnTo>
                      <a:pt x="589" y="332"/>
                    </a:lnTo>
                    <a:lnTo>
                      <a:pt x="588" y="332"/>
                    </a:lnTo>
                    <a:lnTo>
                      <a:pt x="586" y="332"/>
                    </a:lnTo>
                    <a:lnTo>
                      <a:pt x="585" y="331"/>
                    </a:lnTo>
                    <a:lnTo>
                      <a:pt x="583" y="330"/>
                    </a:lnTo>
                    <a:lnTo>
                      <a:pt x="581" y="330"/>
                    </a:lnTo>
                    <a:lnTo>
                      <a:pt x="580" y="329"/>
                    </a:lnTo>
                    <a:lnTo>
                      <a:pt x="577" y="327"/>
                    </a:lnTo>
                    <a:lnTo>
                      <a:pt x="575" y="325"/>
                    </a:lnTo>
                    <a:lnTo>
                      <a:pt x="573" y="322"/>
                    </a:lnTo>
                    <a:lnTo>
                      <a:pt x="569" y="317"/>
                    </a:lnTo>
                    <a:lnTo>
                      <a:pt x="565" y="313"/>
                    </a:lnTo>
                    <a:lnTo>
                      <a:pt x="561" y="309"/>
                    </a:lnTo>
                    <a:lnTo>
                      <a:pt x="557" y="304"/>
                    </a:lnTo>
                    <a:lnTo>
                      <a:pt x="553" y="298"/>
                    </a:lnTo>
                    <a:lnTo>
                      <a:pt x="550" y="293"/>
                    </a:lnTo>
                    <a:lnTo>
                      <a:pt x="548" y="289"/>
                    </a:lnTo>
                    <a:lnTo>
                      <a:pt x="546" y="286"/>
                    </a:lnTo>
                    <a:lnTo>
                      <a:pt x="545" y="283"/>
                    </a:lnTo>
                    <a:lnTo>
                      <a:pt x="545" y="281"/>
                    </a:lnTo>
                    <a:lnTo>
                      <a:pt x="544" y="279"/>
                    </a:lnTo>
                    <a:lnTo>
                      <a:pt x="544" y="277"/>
                    </a:lnTo>
                    <a:lnTo>
                      <a:pt x="544" y="275"/>
                    </a:lnTo>
                    <a:lnTo>
                      <a:pt x="544" y="274"/>
                    </a:lnTo>
                    <a:lnTo>
                      <a:pt x="544" y="273"/>
                    </a:lnTo>
                    <a:lnTo>
                      <a:pt x="545" y="270"/>
                    </a:lnTo>
                    <a:lnTo>
                      <a:pt x="546" y="269"/>
                    </a:lnTo>
                    <a:lnTo>
                      <a:pt x="548" y="268"/>
                    </a:lnTo>
                    <a:lnTo>
                      <a:pt x="549" y="266"/>
                    </a:lnTo>
                    <a:lnTo>
                      <a:pt x="551" y="265"/>
                    </a:lnTo>
                    <a:lnTo>
                      <a:pt x="553" y="266"/>
                    </a:lnTo>
                    <a:lnTo>
                      <a:pt x="555" y="267"/>
                    </a:lnTo>
                    <a:lnTo>
                      <a:pt x="557" y="269"/>
                    </a:lnTo>
                    <a:lnTo>
                      <a:pt x="561" y="271"/>
                    </a:lnTo>
                    <a:lnTo>
                      <a:pt x="564" y="275"/>
                    </a:lnTo>
                    <a:lnTo>
                      <a:pt x="569" y="269"/>
                    </a:lnTo>
                    <a:lnTo>
                      <a:pt x="565" y="265"/>
                    </a:lnTo>
                    <a:lnTo>
                      <a:pt x="562" y="261"/>
                    </a:lnTo>
                    <a:lnTo>
                      <a:pt x="560" y="260"/>
                    </a:lnTo>
                    <a:lnTo>
                      <a:pt x="558" y="259"/>
                    </a:lnTo>
                    <a:lnTo>
                      <a:pt x="557" y="258"/>
                    </a:lnTo>
                    <a:lnTo>
                      <a:pt x="555" y="257"/>
                    </a:lnTo>
                    <a:lnTo>
                      <a:pt x="553" y="257"/>
                    </a:lnTo>
                    <a:lnTo>
                      <a:pt x="551" y="257"/>
                    </a:lnTo>
                    <a:lnTo>
                      <a:pt x="549" y="257"/>
                    </a:lnTo>
                    <a:lnTo>
                      <a:pt x="548" y="258"/>
                    </a:lnTo>
                    <a:lnTo>
                      <a:pt x="546" y="258"/>
                    </a:lnTo>
                    <a:lnTo>
                      <a:pt x="545" y="260"/>
                    </a:lnTo>
                    <a:lnTo>
                      <a:pt x="543" y="261"/>
                    </a:lnTo>
                    <a:lnTo>
                      <a:pt x="541" y="262"/>
                    </a:lnTo>
                    <a:lnTo>
                      <a:pt x="540" y="264"/>
                    </a:lnTo>
                    <a:lnTo>
                      <a:pt x="538" y="266"/>
                    </a:lnTo>
                    <a:lnTo>
                      <a:pt x="537" y="269"/>
                    </a:lnTo>
                    <a:lnTo>
                      <a:pt x="537" y="271"/>
                    </a:lnTo>
                    <a:lnTo>
                      <a:pt x="537" y="273"/>
                    </a:lnTo>
                    <a:lnTo>
                      <a:pt x="536" y="276"/>
                    </a:lnTo>
                    <a:lnTo>
                      <a:pt x="536" y="278"/>
                    </a:lnTo>
                    <a:lnTo>
                      <a:pt x="537" y="281"/>
                    </a:lnTo>
                    <a:lnTo>
                      <a:pt x="537" y="284"/>
                    </a:lnTo>
                    <a:lnTo>
                      <a:pt x="539" y="288"/>
                    </a:lnTo>
                    <a:lnTo>
                      <a:pt x="541" y="292"/>
                    </a:lnTo>
                    <a:lnTo>
                      <a:pt x="544" y="297"/>
                    </a:lnTo>
                    <a:lnTo>
                      <a:pt x="546" y="301"/>
                    </a:lnTo>
                    <a:lnTo>
                      <a:pt x="549" y="305"/>
                    </a:lnTo>
                    <a:lnTo>
                      <a:pt x="552" y="310"/>
                    </a:lnTo>
                    <a:lnTo>
                      <a:pt x="555" y="314"/>
                    </a:lnTo>
                    <a:lnTo>
                      <a:pt x="562" y="322"/>
                    </a:lnTo>
                    <a:lnTo>
                      <a:pt x="569" y="329"/>
                    </a:lnTo>
                    <a:lnTo>
                      <a:pt x="572" y="333"/>
                    </a:lnTo>
                    <a:lnTo>
                      <a:pt x="575" y="336"/>
                    </a:lnTo>
                    <a:lnTo>
                      <a:pt x="578" y="338"/>
                    </a:lnTo>
                    <a:lnTo>
                      <a:pt x="581" y="339"/>
                    </a:lnTo>
                    <a:lnTo>
                      <a:pt x="583" y="340"/>
                    </a:lnTo>
                    <a:lnTo>
                      <a:pt x="585" y="341"/>
                    </a:lnTo>
                    <a:lnTo>
                      <a:pt x="587" y="341"/>
                    </a:lnTo>
                    <a:lnTo>
                      <a:pt x="589" y="340"/>
                    </a:lnTo>
                    <a:lnTo>
                      <a:pt x="592" y="340"/>
                    </a:lnTo>
                    <a:lnTo>
                      <a:pt x="593" y="338"/>
                    </a:lnTo>
                    <a:lnTo>
                      <a:pt x="596" y="337"/>
                    </a:lnTo>
                    <a:lnTo>
                      <a:pt x="597" y="336"/>
                    </a:lnTo>
                    <a:lnTo>
                      <a:pt x="599" y="334"/>
                    </a:lnTo>
                    <a:lnTo>
                      <a:pt x="600" y="333"/>
                    </a:lnTo>
                    <a:lnTo>
                      <a:pt x="601" y="330"/>
                    </a:lnTo>
                    <a:lnTo>
                      <a:pt x="601" y="329"/>
                    </a:lnTo>
                    <a:lnTo>
                      <a:pt x="602" y="327"/>
                    </a:lnTo>
                    <a:lnTo>
                      <a:pt x="603" y="325"/>
                    </a:lnTo>
                    <a:lnTo>
                      <a:pt x="603" y="322"/>
                    </a:lnTo>
                    <a:lnTo>
                      <a:pt x="603" y="321"/>
                    </a:lnTo>
                    <a:lnTo>
                      <a:pt x="602" y="318"/>
                    </a:lnTo>
                    <a:lnTo>
                      <a:pt x="601" y="316"/>
                    </a:lnTo>
                    <a:lnTo>
                      <a:pt x="601" y="313"/>
                    </a:lnTo>
                    <a:lnTo>
                      <a:pt x="600" y="311"/>
                    </a:lnTo>
                    <a:lnTo>
                      <a:pt x="597" y="306"/>
                    </a:lnTo>
                    <a:lnTo>
                      <a:pt x="593" y="301"/>
                    </a:lnTo>
                    <a:lnTo>
                      <a:pt x="588" y="306"/>
                    </a:lnTo>
                    <a:lnTo>
                      <a:pt x="588" y="306"/>
                    </a:lnTo>
                    <a:close/>
                    <a:moveTo>
                      <a:pt x="642" y="284"/>
                    </a:moveTo>
                    <a:lnTo>
                      <a:pt x="579" y="218"/>
                    </a:lnTo>
                    <a:lnTo>
                      <a:pt x="573" y="225"/>
                    </a:lnTo>
                    <a:lnTo>
                      <a:pt x="603" y="253"/>
                    </a:lnTo>
                    <a:lnTo>
                      <a:pt x="589" y="271"/>
                    </a:lnTo>
                    <a:lnTo>
                      <a:pt x="560" y="241"/>
                    </a:lnTo>
                    <a:lnTo>
                      <a:pt x="555" y="248"/>
                    </a:lnTo>
                    <a:lnTo>
                      <a:pt x="617" y="313"/>
                    </a:lnTo>
                    <a:lnTo>
                      <a:pt x="622" y="307"/>
                    </a:lnTo>
                    <a:lnTo>
                      <a:pt x="594" y="277"/>
                    </a:lnTo>
                    <a:lnTo>
                      <a:pt x="609" y="260"/>
                    </a:lnTo>
                    <a:lnTo>
                      <a:pt x="637" y="290"/>
                    </a:lnTo>
                    <a:lnTo>
                      <a:pt x="642" y="284"/>
                    </a:lnTo>
                    <a:lnTo>
                      <a:pt x="642" y="284"/>
                    </a:lnTo>
                    <a:close/>
                    <a:moveTo>
                      <a:pt x="668" y="249"/>
                    </a:moveTo>
                    <a:lnTo>
                      <a:pt x="596" y="215"/>
                    </a:lnTo>
                    <a:lnTo>
                      <a:pt x="654" y="268"/>
                    </a:lnTo>
                    <a:lnTo>
                      <a:pt x="650" y="274"/>
                    </a:lnTo>
                    <a:lnTo>
                      <a:pt x="582" y="213"/>
                    </a:lnTo>
                    <a:lnTo>
                      <a:pt x="589" y="202"/>
                    </a:lnTo>
                    <a:lnTo>
                      <a:pt x="650" y="233"/>
                    </a:lnTo>
                    <a:lnTo>
                      <a:pt x="600" y="188"/>
                    </a:lnTo>
                    <a:lnTo>
                      <a:pt x="604" y="181"/>
                    </a:lnTo>
                    <a:lnTo>
                      <a:pt x="673" y="241"/>
                    </a:lnTo>
                    <a:lnTo>
                      <a:pt x="668" y="249"/>
                    </a:lnTo>
                    <a:lnTo>
                      <a:pt x="668" y="249"/>
                    </a:lnTo>
                    <a:close/>
                    <a:moveTo>
                      <a:pt x="690" y="213"/>
                    </a:moveTo>
                    <a:lnTo>
                      <a:pt x="689" y="215"/>
                    </a:lnTo>
                    <a:lnTo>
                      <a:pt x="687" y="217"/>
                    </a:lnTo>
                    <a:lnTo>
                      <a:pt x="686" y="219"/>
                    </a:lnTo>
                    <a:lnTo>
                      <a:pt x="683" y="220"/>
                    </a:lnTo>
                    <a:lnTo>
                      <a:pt x="682" y="221"/>
                    </a:lnTo>
                    <a:lnTo>
                      <a:pt x="679" y="221"/>
                    </a:lnTo>
                    <a:lnTo>
                      <a:pt x="678" y="222"/>
                    </a:lnTo>
                    <a:lnTo>
                      <a:pt x="675" y="222"/>
                    </a:lnTo>
                    <a:lnTo>
                      <a:pt x="672" y="221"/>
                    </a:lnTo>
                    <a:lnTo>
                      <a:pt x="668" y="220"/>
                    </a:lnTo>
                    <a:lnTo>
                      <a:pt x="665" y="218"/>
                    </a:lnTo>
                    <a:lnTo>
                      <a:pt x="660" y="216"/>
                    </a:lnTo>
                    <a:lnTo>
                      <a:pt x="650" y="210"/>
                    </a:lnTo>
                    <a:lnTo>
                      <a:pt x="642" y="205"/>
                    </a:lnTo>
                    <a:lnTo>
                      <a:pt x="638" y="202"/>
                    </a:lnTo>
                    <a:lnTo>
                      <a:pt x="634" y="199"/>
                    </a:lnTo>
                    <a:lnTo>
                      <a:pt x="630" y="195"/>
                    </a:lnTo>
                    <a:lnTo>
                      <a:pt x="626" y="192"/>
                    </a:lnTo>
                    <a:lnTo>
                      <a:pt x="622" y="189"/>
                    </a:lnTo>
                    <a:lnTo>
                      <a:pt x="619" y="185"/>
                    </a:lnTo>
                    <a:lnTo>
                      <a:pt x="617" y="182"/>
                    </a:lnTo>
                    <a:lnTo>
                      <a:pt x="615" y="179"/>
                    </a:lnTo>
                    <a:lnTo>
                      <a:pt x="614" y="177"/>
                    </a:lnTo>
                    <a:lnTo>
                      <a:pt x="613" y="174"/>
                    </a:lnTo>
                    <a:lnTo>
                      <a:pt x="613" y="172"/>
                    </a:lnTo>
                    <a:lnTo>
                      <a:pt x="613" y="169"/>
                    </a:lnTo>
                    <a:lnTo>
                      <a:pt x="613" y="167"/>
                    </a:lnTo>
                    <a:lnTo>
                      <a:pt x="613" y="165"/>
                    </a:lnTo>
                    <a:lnTo>
                      <a:pt x="614" y="162"/>
                    </a:lnTo>
                    <a:lnTo>
                      <a:pt x="615" y="160"/>
                    </a:lnTo>
                    <a:lnTo>
                      <a:pt x="616" y="157"/>
                    </a:lnTo>
                    <a:lnTo>
                      <a:pt x="618" y="156"/>
                    </a:lnTo>
                    <a:lnTo>
                      <a:pt x="620" y="153"/>
                    </a:lnTo>
                    <a:lnTo>
                      <a:pt x="622" y="153"/>
                    </a:lnTo>
                    <a:lnTo>
                      <a:pt x="623" y="151"/>
                    </a:lnTo>
                    <a:lnTo>
                      <a:pt x="626" y="151"/>
                    </a:lnTo>
                    <a:lnTo>
                      <a:pt x="627" y="151"/>
                    </a:lnTo>
                    <a:lnTo>
                      <a:pt x="630" y="151"/>
                    </a:lnTo>
                    <a:lnTo>
                      <a:pt x="633" y="151"/>
                    </a:lnTo>
                    <a:lnTo>
                      <a:pt x="637" y="153"/>
                    </a:lnTo>
                    <a:lnTo>
                      <a:pt x="640" y="154"/>
                    </a:lnTo>
                    <a:lnTo>
                      <a:pt x="644" y="157"/>
                    </a:lnTo>
                    <a:lnTo>
                      <a:pt x="654" y="161"/>
                    </a:lnTo>
                    <a:lnTo>
                      <a:pt x="662" y="167"/>
                    </a:lnTo>
                    <a:lnTo>
                      <a:pt x="670" y="173"/>
                    </a:lnTo>
                    <a:lnTo>
                      <a:pt x="678" y="181"/>
                    </a:lnTo>
                    <a:lnTo>
                      <a:pt x="682" y="184"/>
                    </a:lnTo>
                    <a:lnTo>
                      <a:pt x="686" y="188"/>
                    </a:lnTo>
                    <a:lnTo>
                      <a:pt x="688" y="190"/>
                    </a:lnTo>
                    <a:lnTo>
                      <a:pt x="690" y="193"/>
                    </a:lnTo>
                    <a:lnTo>
                      <a:pt x="691" y="196"/>
                    </a:lnTo>
                    <a:lnTo>
                      <a:pt x="692" y="198"/>
                    </a:lnTo>
                    <a:lnTo>
                      <a:pt x="692" y="201"/>
                    </a:lnTo>
                    <a:lnTo>
                      <a:pt x="692" y="203"/>
                    </a:lnTo>
                    <a:lnTo>
                      <a:pt x="692" y="205"/>
                    </a:lnTo>
                    <a:lnTo>
                      <a:pt x="692" y="208"/>
                    </a:lnTo>
                    <a:lnTo>
                      <a:pt x="691" y="210"/>
                    </a:lnTo>
                    <a:lnTo>
                      <a:pt x="690" y="213"/>
                    </a:lnTo>
                    <a:lnTo>
                      <a:pt x="690" y="213"/>
                    </a:lnTo>
                    <a:close/>
                    <a:moveTo>
                      <a:pt x="684" y="209"/>
                    </a:moveTo>
                    <a:lnTo>
                      <a:pt x="685" y="206"/>
                    </a:lnTo>
                    <a:lnTo>
                      <a:pt x="685" y="204"/>
                    </a:lnTo>
                    <a:lnTo>
                      <a:pt x="685" y="202"/>
                    </a:lnTo>
                    <a:lnTo>
                      <a:pt x="685" y="201"/>
                    </a:lnTo>
                    <a:lnTo>
                      <a:pt x="684" y="199"/>
                    </a:lnTo>
                    <a:lnTo>
                      <a:pt x="683" y="197"/>
                    </a:lnTo>
                    <a:lnTo>
                      <a:pt x="682" y="196"/>
                    </a:lnTo>
                    <a:lnTo>
                      <a:pt x="681" y="193"/>
                    </a:lnTo>
                    <a:lnTo>
                      <a:pt x="679" y="192"/>
                    </a:lnTo>
                    <a:lnTo>
                      <a:pt x="678" y="189"/>
                    </a:lnTo>
                    <a:lnTo>
                      <a:pt x="674" y="186"/>
                    </a:lnTo>
                    <a:lnTo>
                      <a:pt x="668" y="182"/>
                    </a:lnTo>
                    <a:lnTo>
                      <a:pt x="662" y="178"/>
                    </a:lnTo>
                    <a:lnTo>
                      <a:pt x="658" y="175"/>
                    </a:lnTo>
                    <a:lnTo>
                      <a:pt x="654" y="171"/>
                    </a:lnTo>
                    <a:lnTo>
                      <a:pt x="648" y="168"/>
                    </a:lnTo>
                    <a:lnTo>
                      <a:pt x="642" y="164"/>
                    </a:lnTo>
                    <a:lnTo>
                      <a:pt x="638" y="162"/>
                    </a:lnTo>
                    <a:lnTo>
                      <a:pt x="636" y="161"/>
                    </a:lnTo>
                    <a:lnTo>
                      <a:pt x="634" y="160"/>
                    </a:lnTo>
                    <a:lnTo>
                      <a:pt x="632" y="160"/>
                    </a:lnTo>
                    <a:lnTo>
                      <a:pt x="630" y="159"/>
                    </a:lnTo>
                    <a:lnTo>
                      <a:pt x="628" y="159"/>
                    </a:lnTo>
                    <a:lnTo>
                      <a:pt x="627" y="160"/>
                    </a:lnTo>
                    <a:lnTo>
                      <a:pt x="626" y="160"/>
                    </a:lnTo>
                    <a:lnTo>
                      <a:pt x="625" y="161"/>
                    </a:lnTo>
                    <a:lnTo>
                      <a:pt x="623" y="162"/>
                    </a:lnTo>
                    <a:lnTo>
                      <a:pt x="622" y="164"/>
                    </a:lnTo>
                    <a:lnTo>
                      <a:pt x="620" y="166"/>
                    </a:lnTo>
                    <a:lnTo>
                      <a:pt x="620" y="169"/>
                    </a:lnTo>
                    <a:lnTo>
                      <a:pt x="620" y="170"/>
                    </a:lnTo>
                    <a:lnTo>
                      <a:pt x="620" y="172"/>
                    </a:lnTo>
                    <a:lnTo>
                      <a:pt x="621" y="173"/>
                    </a:lnTo>
                    <a:lnTo>
                      <a:pt x="622" y="175"/>
                    </a:lnTo>
                    <a:lnTo>
                      <a:pt x="622" y="177"/>
                    </a:lnTo>
                    <a:lnTo>
                      <a:pt x="624" y="178"/>
                    </a:lnTo>
                    <a:lnTo>
                      <a:pt x="626" y="181"/>
                    </a:lnTo>
                    <a:lnTo>
                      <a:pt x="627" y="183"/>
                    </a:lnTo>
                    <a:lnTo>
                      <a:pt x="631" y="186"/>
                    </a:lnTo>
                    <a:lnTo>
                      <a:pt x="636" y="189"/>
                    </a:lnTo>
                    <a:lnTo>
                      <a:pt x="642" y="194"/>
                    </a:lnTo>
                    <a:lnTo>
                      <a:pt x="646" y="197"/>
                    </a:lnTo>
                    <a:lnTo>
                      <a:pt x="650" y="201"/>
                    </a:lnTo>
                    <a:lnTo>
                      <a:pt x="655" y="204"/>
                    </a:lnTo>
                    <a:lnTo>
                      <a:pt x="660" y="206"/>
                    </a:lnTo>
                    <a:lnTo>
                      <a:pt x="664" y="208"/>
                    </a:lnTo>
                    <a:lnTo>
                      <a:pt x="666" y="209"/>
                    </a:lnTo>
                    <a:lnTo>
                      <a:pt x="670" y="211"/>
                    </a:lnTo>
                    <a:lnTo>
                      <a:pt x="673" y="213"/>
                    </a:lnTo>
                    <a:lnTo>
                      <a:pt x="675" y="213"/>
                    </a:lnTo>
                    <a:lnTo>
                      <a:pt x="677" y="213"/>
                    </a:lnTo>
                    <a:lnTo>
                      <a:pt x="678" y="213"/>
                    </a:lnTo>
                    <a:lnTo>
                      <a:pt x="679" y="213"/>
                    </a:lnTo>
                    <a:lnTo>
                      <a:pt x="681" y="212"/>
                    </a:lnTo>
                    <a:lnTo>
                      <a:pt x="682" y="210"/>
                    </a:lnTo>
                    <a:lnTo>
                      <a:pt x="684" y="209"/>
                    </a:lnTo>
                    <a:lnTo>
                      <a:pt x="684" y="209"/>
                    </a:lnTo>
                    <a:close/>
                    <a:moveTo>
                      <a:pt x="630" y="130"/>
                    </a:moveTo>
                    <a:lnTo>
                      <a:pt x="626" y="137"/>
                    </a:lnTo>
                    <a:lnTo>
                      <a:pt x="705" y="183"/>
                    </a:lnTo>
                    <a:lnTo>
                      <a:pt x="718" y="153"/>
                    </a:lnTo>
                    <a:lnTo>
                      <a:pt x="710" y="149"/>
                    </a:lnTo>
                    <a:lnTo>
                      <a:pt x="701" y="171"/>
                    </a:lnTo>
                    <a:lnTo>
                      <a:pt x="630" y="130"/>
                    </a:lnTo>
                    <a:lnTo>
                      <a:pt x="630" y="130"/>
                    </a:lnTo>
                    <a:close/>
                    <a:moveTo>
                      <a:pt x="726" y="133"/>
                    </a:moveTo>
                    <a:lnTo>
                      <a:pt x="725" y="135"/>
                    </a:lnTo>
                    <a:lnTo>
                      <a:pt x="723" y="137"/>
                    </a:lnTo>
                    <a:lnTo>
                      <a:pt x="722" y="139"/>
                    </a:lnTo>
                    <a:lnTo>
                      <a:pt x="720" y="141"/>
                    </a:lnTo>
                    <a:lnTo>
                      <a:pt x="718" y="141"/>
                    </a:lnTo>
                    <a:lnTo>
                      <a:pt x="715" y="142"/>
                    </a:lnTo>
                    <a:lnTo>
                      <a:pt x="713" y="143"/>
                    </a:lnTo>
                    <a:lnTo>
                      <a:pt x="710" y="144"/>
                    </a:lnTo>
                    <a:lnTo>
                      <a:pt x="707" y="144"/>
                    </a:lnTo>
                    <a:lnTo>
                      <a:pt x="704" y="144"/>
                    </a:lnTo>
                    <a:lnTo>
                      <a:pt x="701" y="143"/>
                    </a:lnTo>
                    <a:lnTo>
                      <a:pt x="697" y="143"/>
                    </a:lnTo>
                    <a:lnTo>
                      <a:pt x="692" y="141"/>
                    </a:lnTo>
                    <a:lnTo>
                      <a:pt x="688" y="141"/>
                    </a:lnTo>
                    <a:lnTo>
                      <a:pt x="684" y="139"/>
                    </a:lnTo>
                    <a:lnTo>
                      <a:pt x="679" y="137"/>
                    </a:lnTo>
                    <a:lnTo>
                      <a:pt x="670" y="133"/>
                    </a:lnTo>
                    <a:lnTo>
                      <a:pt x="661" y="129"/>
                    </a:lnTo>
                    <a:lnTo>
                      <a:pt x="656" y="126"/>
                    </a:lnTo>
                    <a:lnTo>
                      <a:pt x="652" y="124"/>
                    </a:lnTo>
                    <a:lnTo>
                      <a:pt x="649" y="121"/>
                    </a:lnTo>
                    <a:lnTo>
                      <a:pt x="647" y="119"/>
                    </a:lnTo>
                    <a:lnTo>
                      <a:pt x="646" y="117"/>
                    </a:lnTo>
                    <a:lnTo>
                      <a:pt x="644" y="114"/>
                    </a:lnTo>
                    <a:lnTo>
                      <a:pt x="642" y="112"/>
                    </a:lnTo>
                    <a:lnTo>
                      <a:pt x="642" y="109"/>
                    </a:lnTo>
                    <a:lnTo>
                      <a:pt x="641" y="106"/>
                    </a:lnTo>
                    <a:lnTo>
                      <a:pt x="641" y="104"/>
                    </a:lnTo>
                    <a:lnTo>
                      <a:pt x="641" y="101"/>
                    </a:lnTo>
                    <a:lnTo>
                      <a:pt x="642" y="98"/>
                    </a:lnTo>
                    <a:lnTo>
                      <a:pt x="642" y="96"/>
                    </a:lnTo>
                    <a:lnTo>
                      <a:pt x="644" y="93"/>
                    </a:lnTo>
                    <a:lnTo>
                      <a:pt x="646" y="92"/>
                    </a:lnTo>
                    <a:lnTo>
                      <a:pt x="647" y="90"/>
                    </a:lnTo>
                    <a:lnTo>
                      <a:pt x="650" y="89"/>
                    </a:lnTo>
                    <a:lnTo>
                      <a:pt x="651" y="88"/>
                    </a:lnTo>
                    <a:lnTo>
                      <a:pt x="654" y="88"/>
                    </a:lnTo>
                    <a:lnTo>
                      <a:pt x="657" y="87"/>
                    </a:lnTo>
                    <a:lnTo>
                      <a:pt x="659" y="87"/>
                    </a:lnTo>
                    <a:lnTo>
                      <a:pt x="663" y="87"/>
                    </a:lnTo>
                    <a:lnTo>
                      <a:pt x="667" y="88"/>
                    </a:lnTo>
                    <a:lnTo>
                      <a:pt x="672" y="89"/>
                    </a:lnTo>
                    <a:lnTo>
                      <a:pt x="682" y="92"/>
                    </a:lnTo>
                    <a:lnTo>
                      <a:pt x="692" y="96"/>
                    </a:lnTo>
                    <a:lnTo>
                      <a:pt x="701" y="100"/>
                    </a:lnTo>
                    <a:lnTo>
                      <a:pt x="709" y="104"/>
                    </a:lnTo>
                    <a:lnTo>
                      <a:pt x="712" y="105"/>
                    </a:lnTo>
                    <a:lnTo>
                      <a:pt x="715" y="108"/>
                    </a:lnTo>
                    <a:lnTo>
                      <a:pt x="718" y="110"/>
                    </a:lnTo>
                    <a:lnTo>
                      <a:pt x="720" y="112"/>
                    </a:lnTo>
                    <a:lnTo>
                      <a:pt x="722" y="114"/>
                    </a:lnTo>
                    <a:lnTo>
                      <a:pt x="723" y="117"/>
                    </a:lnTo>
                    <a:lnTo>
                      <a:pt x="724" y="119"/>
                    </a:lnTo>
                    <a:lnTo>
                      <a:pt x="726" y="122"/>
                    </a:lnTo>
                    <a:lnTo>
                      <a:pt x="726" y="125"/>
                    </a:lnTo>
                    <a:lnTo>
                      <a:pt x="726" y="127"/>
                    </a:lnTo>
                    <a:lnTo>
                      <a:pt x="726" y="130"/>
                    </a:lnTo>
                    <a:lnTo>
                      <a:pt x="726" y="133"/>
                    </a:lnTo>
                    <a:lnTo>
                      <a:pt x="726" y="133"/>
                    </a:lnTo>
                    <a:close/>
                    <a:moveTo>
                      <a:pt x="709" y="135"/>
                    </a:moveTo>
                    <a:lnTo>
                      <a:pt x="707" y="135"/>
                    </a:lnTo>
                    <a:lnTo>
                      <a:pt x="705" y="135"/>
                    </a:lnTo>
                    <a:lnTo>
                      <a:pt x="702" y="135"/>
                    </a:lnTo>
                    <a:lnTo>
                      <a:pt x="700" y="134"/>
                    </a:lnTo>
                    <a:lnTo>
                      <a:pt x="696" y="134"/>
                    </a:lnTo>
                    <a:lnTo>
                      <a:pt x="691" y="133"/>
                    </a:lnTo>
                    <a:lnTo>
                      <a:pt x="686" y="131"/>
                    </a:lnTo>
                    <a:lnTo>
                      <a:pt x="682" y="129"/>
                    </a:lnTo>
                    <a:lnTo>
                      <a:pt x="677" y="127"/>
                    </a:lnTo>
                    <a:lnTo>
                      <a:pt x="670" y="125"/>
                    </a:lnTo>
                    <a:lnTo>
                      <a:pt x="664" y="121"/>
                    </a:lnTo>
                    <a:lnTo>
                      <a:pt x="660" y="119"/>
                    </a:lnTo>
                    <a:lnTo>
                      <a:pt x="655" y="116"/>
                    </a:lnTo>
                    <a:lnTo>
                      <a:pt x="653" y="113"/>
                    </a:lnTo>
                    <a:lnTo>
                      <a:pt x="650" y="110"/>
                    </a:lnTo>
                    <a:lnTo>
                      <a:pt x="650" y="108"/>
                    </a:lnTo>
                    <a:lnTo>
                      <a:pt x="649" y="106"/>
                    </a:lnTo>
                    <a:lnTo>
                      <a:pt x="649" y="105"/>
                    </a:lnTo>
                    <a:lnTo>
                      <a:pt x="649" y="104"/>
                    </a:lnTo>
                    <a:lnTo>
                      <a:pt x="649" y="102"/>
                    </a:lnTo>
                    <a:lnTo>
                      <a:pt x="650" y="101"/>
                    </a:lnTo>
                    <a:lnTo>
                      <a:pt x="650" y="101"/>
                    </a:lnTo>
                    <a:lnTo>
                      <a:pt x="650" y="99"/>
                    </a:lnTo>
                    <a:lnTo>
                      <a:pt x="651" y="98"/>
                    </a:lnTo>
                    <a:lnTo>
                      <a:pt x="653" y="97"/>
                    </a:lnTo>
                    <a:lnTo>
                      <a:pt x="654" y="97"/>
                    </a:lnTo>
                    <a:lnTo>
                      <a:pt x="656" y="96"/>
                    </a:lnTo>
                    <a:lnTo>
                      <a:pt x="658" y="96"/>
                    </a:lnTo>
                    <a:lnTo>
                      <a:pt x="660" y="95"/>
                    </a:lnTo>
                    <a:lnTo>
                      <a:pt x="662" y="95"/>
                    </a:lnTo>
                    <a:lnTo>
                      <a:pt x="664" y="96"/>
                    </a:lnTo>
                    <a:lnTo>
                      <a:pt x="667" y="97"/>
                    </a:lnTo>
                    <a:lnTo>
                      <a:pt x="671" y="97"/>
                    </a:lnTo>
                    <a:lnTo>
                      <a:pt x="678" y="100"/>
                    </a:lnTo>
                    <a:lnTo>
                      <a:pt x="684" y="102"/>
                    </a:lnTo>
                    <a:lnTo>
                      <a:pt x="690" y="104"/>
                    </a:lnTo>
                    <a:lnTo>
                      <a:pt x="694" y="106"/>
                    </a:lnTo>
                    <a:lnTo>
                      <a:pt x="699" y="108"/>
                    </a:lnTo>
                    <a:lnTo>
                      <a:pt x="703" y="110"/>
                    </a:lnTo>
                    <a:lnTo>
                      <a:pt x="706" y="112"/>
                    </a:lnTo>
                    <a:lnTo>
                      <a:pt x="711" y="115"/>
                    </a:lnTo>
                    <a:lnTo>
                      <a:pt x="714" y="117"/>
                    </a:lnTo>
                    <a:lnTo>
                      <a:pt x="715" y="119"/>
                    </a:lnTo>
                    <a:lnTo>
                      <a:pt x="716" y="121"/>
                    </a:lnTo>
                    <a:lnTo>
                      <a:pt x="718" y="121"/>
                    </a:lnTo>
                    <a:lnTo>
                      <a:pt x="718" y="123"/>
                    </a:lnTo>
                    <a:lnTo>
                      <a:pt x="718" y="125"/>
                    </a:lnTo>
                    <a:lnTo>
                      <a:pt x="718" y="126"/>
                    </a:lnTo>
                    <a:lnTo>
                      <a:pt x="719" y="127"/>
                    </a:lnTo>
                    <a:lnTo>
                      <a:pt x="718" y="129"/>
                    </a:lnTo>
                    <a:lnTo>
                      <a:pt x="718" y="129"/>
                    </a:lnTo>
                    <a:lnTo>
                      <a:pt x="718" y="131"/>
                    </a:lnTo>
                    <a:lnTo>
                      <a:pt x="717" y="132"/>
                    </a:lnTo>
                    <a:lnTo>
                      <a:pt x="716" y="133"/>
                    </a:lnTo>
                    <a:lnTo>
                      <a:pt x="714" y="133"/>
                    </a:lnTo>
                    <a:lnTo>
                      <a:pt x="713" y="134"/>
                    </a:lnTo>
                    <a:lnTo>
                      <a:pt x="710" y="135"/>
                    </a:lnTo>
                    <a:lnTo>
                      <a:pt x="709" y="135"/>
                    </a:lnTo>
                    <a:lnTo>
                      <a:pt x="709" y="135"/>
                    </a:lnTo>
                    <a:close/>
                    <a:moveTo>
                      <a:pt x="745" y="59"/>
                    </a:moveTo>
                    <a:lnTo>
                      <a:pt x="701" y="49"/>
                    </a:lnTo>
                    <a:lnTo>
                      <a:pt x="698" y="69"/>
                    </a:lnTo>
                    <a:lnTo>
                      <a:pt x="705" y="71"/>
                    </a:lnTo>
                    <a:lnTo>
                      <a:pt x="706" y="61"/>
                    </a:lnTo>
                    <a:lnTo>
                      <a:pt x="710" y="61"/>
                    </a:lnTo>
                    <a:lnTo>
                      <a:pt x="716" y="62"/>
                    </a:lnTo>
                    <a:lnTo>
                      <a:pt x="721" y="63"/>
                    </a:lnTo>
                    <a:lnTo>
                      <a:pt x="724" y="64"/>
                    </a:lnTo>
                    <a:lnTo>
                      <a:pt x="727" y="65"/>
                    </a:lnTo>
                    <a:lnTo>
                      <a:pt x="730" y="67"/>
                    </a:lnTo>
                    <a:lnTo>
                      <a:pt x="731" y="68"/>
                    </a:lnTo>
                    <a:lnTo>
                      <a:pt x="732" y="69"/>
                    </a:lnTo>
                    <a:lnTo>
                      <a:pt x="733" y="69"/>
                    </a:lnTo>
                    <a:lnTo>
                      <a:pt x="733" y="71"/>
                    </a:lnTo>
                    <a:lnTo>
                      <a:pt x="734" y="72"/>
                    </a:lnTo>
                    <a:lnTo>
                      <a:pt x="734" y="73"/>
                    </a:lnTo>
                    <a:lnTo>
                      <a:pt x="734" y="75"/>
                    </a:lnTo>
                    <a:lnTo>
                      <a:pt x="734" y="77"/>
                    </a:lnTo>
                    <a:lnTo>
                      <a:pt x="733" y="79"/>
                    </a:lnTo>
                    <a:lnTo>
                      <a:pt x="732" y="81"/>
                    </a:lnTo>
                    <a:lnTo>
                      <a:pt x="731" y="82"/>
                    </a:lnTo>
                    <a:lnTo>
                      <a:pt x="730" y="82"/>
                    </a:lnTo>
                    <a:lnTo>
                      <a:pt x="729" y="83"/>
                    </a:lnTo>
                    <a:lnTo>
                      <a:pt x="727" y="84"/>
                    </a:lnTo>
                    <a:lnTo>
                      <a:pt x="724" y="84"/>
                    </a:lnTo>
                    <a:lnTo>
                      <a:pt x="722" y="85"/>
                    </a:lnTo>
                    <a:lnTo>
                      <a:pt x="718" y="85"/>
                    </a:lnTo>
                    <a:lnTo>
                      <a:pt x="714" y="85"/>
                    </a:lnTo>
                    <a:lnTo>
                      <a:pt x="707" y="84"/>
                    </a:lnTo>
                    <a:lnTo>
                      <a:pt x="700" y="83"/>
                    </a:lnTo>
                    <a:lnTo>
                      <a:pt x="692" y="81"/>
                    </a:lnTo>
                    <a:lnTo>
                      <a:pt x="685" y="80"/>
                    </a:lnTo>
                    <a:lnTo>
                      <a:pt x="679" y="77"/>
                    </a:lnTo>
                    <a:lnTo>
                      <a:pt x="674" y="75"/>
                    </a:lnTo>
                    <a:lnTo>
                      <a:pt x="671" y="74"/>
                    </a:lnTo>
                    <a:lnTo>
                      <a:pt x="669" y="73"/>
                    </a:lnTo>
                    <a:lnTo>
                      <a:pt x="667" y="72"/>
                    </a:lnTo>
                    <a:lnTo>
                      <a:pt x="666" y="71"/>
                    </a:lnTo>
                    <a:lnTo>
                      <a:pt x="665" y="69"/>
                    </a:lnTo>
                    <a:lnTo>
                      <a:pt x="664" y="68"/>
                    </a:lnTo>
                    <a:lnTo>
                      <a:pt x="663" y="67"/>
                    </a:lnTo>
                    <a:lnTo>
                      <a:pt x="662" y="65"/>
                    </a:lnTo>
                    <a:lnTo>
                      <a:pt x="662" y="64"/>
                    </a:lnTo>
                    <a:lnTo>
                      <a:pt x="662" y="62"/>
                    </a:lnTo>
                    <a:lnTo>
                      <a:pt x="662" y="61"/>
                    </a:lnTo>
                    <a:lnTo>
                      <a:pt x="662" y="59"/>
                    </a:lnTo>
                    <a:lnTo>
                      <a:pt x="663" y="57"/>
                    </a:lnTo>
                    <a:lnTo>
                      <a:pt x="665" y="56"/>
                    </a:lnTo>
                    <a:lnTo>
                      <a:pt x="666" y="55"/>
                    </a:lnTo>
                    <a:lnTo>
                      <a:pt x="668" y="54"/>
                    </a:lnTo>
                    <a:lnTo>
                      <a:pt x="670" y="53"/>
                    </a:lnTo>
                    <a:lnTo>
                      <a:pt x="673" y="53"/>
                    </a:lnTo>
                    <a:lnTo>
                      <a:pt x="676" y="54"/>
                    </a:lnTo>
                    <a:lnTo>
                      <a:pt x="679" y="54"/>
                    </a:lnTo>
                    <a:lnTo>
                      <a:pt x="681" y="46"/>
                    </a:lnTo>
                    <a:lnTo>
                      <a:pt x="677" y="45"/>
                    </a:lnTo>
                    <a:lnTo>
                      <a:pt x="673" y="45"/>
                    </a:lnTo>
                    <a:lnTo>
                      <a:pt x="669" y="45"/>
                    </a:lnTo>
                    <a:lnTo>
                      <a:pt x="665" y="46"/>
                    </a:lnTo>
                    <a:lnTo>
                      <a:pt x="662" y="47"/>
                    </a:lnTo>
                    <a:lnTo>
                      <a:pt x="661" y="48"/>
                    </a:lnTo>
                    <a:lnTo>
                      <a:pt x="659" y="49"/>
                    </a:lnTo>
                    <a:lnTo>
                      <a:pt x="657" y="51"/>
                    </a:lnTo>
                    <a:lnTo>
                      <a:pt x="655" y="53"/>
                    </a:lnTo>
                    <a:lnTo>
                      <a:pt x="654" y="56"/>
                    </a:lnTo>
                    <a:lnTo>
                      <a:pt x="654" y="57"/>
                    </a:lnTo>
                    <a:lnTo>
                      <a:pt x="654" y="60"/>
                    </a:lnTo>
                    <a:lnTo>
                      <a:pt x="654" y="62"/>
                    </a:lnTo>
                    <a:lnTo>
                      <a:pt x="654" y="65"/>
                    </a:lnTo>
                    <a:lnTo>
                      <a:pt x="654" y="67"/>
                    </a:lnTo>
                    <a:lnTo>
                      <a:pt x="655" y="69"/>
                    </a:lnTo>
                    <a:lnTo>
                      <a:pt x="656" y="72"/>
                    </a:lnTo>
                    <a:lnTo>
                      <a:pt x="657" y="74"/>
                    </a:lnTo>
                    <a:lnTo>
                      <a:pt x="659" y="76"/>
                    </a:lnTo>
                    <a:lnTo>
                      <a:pt x="661" y="77"/>
                    </a:lnTo>
                    <a:lnTo>
                      <a:pt x="663" y="80"/>
                    </a:lnTo>
                    <a:lnTo>
                      <a:pt x="666" y="81"/>
                    </a:lnTo>
                    <a:lnTo>
                      <a:pt x="670" y="83"/>
                    </a:lnTo>
                    <a:lnTo>
                      <a:pt x="674" y="85"/>
                    </a:lnTo>
                    <a:lnTo>
                      <a:pt x="678" y="86"/>
                    </a:lnTo>
                    <a:lnTo>
                      <a:pt x="683" y="88"/>
                    </a:lnTo>
                    <a:lnTo>
                      <a:pt x="689" y="89"/>
                    </a:lnTo>
                    <a:lnTo>
                      <a:pt x="694" y="90"/>
                    </a:lnTo>
                    <a:lnTo>
                      <a:pt x="698" y="91"/>
                    </a:lnTo>
                    <a:lnTo>
                      <a:pt x="703" y="92"/>
                    </a:lnTo>
                    <a:lnTo>
                      <a:pt x="709" y="93"/>
                    </a:lnTo>
                    <a:lnTo>
                      <a:pt x="713" y="93"/>
                    </a:lnTo>
                    <a:lnTo>
                      <a:pt x="718" y="93"/>
                    </a:lnTo>
                    <a:lnTo>
                      <a:pt x="722" y="93"/>
                    </a:lnTo>
                    <a:lnTo>
                      <a:pt x="726" y="93"/>
                    </a:lnTo>
                    <a:lnTo>
                      <a:pt x="729" y="92"/>
                    </a:lnTo>
                    <a:lnTo>
                      <a:pt x="731" y="91"/>
                    </a:lnTo>
                    <a:lnTo>
                      <a:pt x="733" y="90"/>
                    </a:lnTo>
                    <a:lnTo>
                      <a:pt x="735" y="89"/>
                    </a:lnTo>
                    <a:lnTo>
                      <a:pt x="737" y="88"/>
                    </a:lnTo>
                    <a:lnTo>
                      <a:pt x="738" y="86"/>
                    </a:lnTo>
                    <a:lnTo>
                      <a:pt x="739" y="84"/>
                    </a:lnTo>
                    <a:lnTo>
                      <a:pt x="740" y="82"/>
                    </a:lnTo>
                    <a:lnTo>
                      <a:pt x="741" y="79"/>
                    </a:lnTo>
                    <a:lnTo>
                      <a:pt x="741" y="77"/>
                    </a:lnTo>
                    <a:lnTo>
                      <a:pt x="741" y="75"/>
                    </a:lnTo>
                    <a:lnTo>
                      <a:pt x="741" y="73"/>
                    </a:lnTo>
                    <a:lnTo>
                      <a:pt x="741" y="71"/>
                    </a:lnTo>
                    <a:lnTo>
                      <a:pt x="740" y="69"/>
                    </a:lnTo>
                    <a:lnTo>
                      <a:pt x="739" y="68"/>
                    </a:lnTo>
                    <a:lnTo>
                      <a:pt x="738" y="66"/>
                    </a:lnTo>
                    <a:lnTo>
                      <a:pt x="738" y="65"/>
                    </a:lnTo>
                    <a:lnTo>
                      <a:pt x="743" y="66"/>
                    </a:lnTo>
                    <a:lnTo>
                      <a:pt x="745" y="59"/>
                    </a:lnTo>
                    <a:lnTo>
                      <a:pt x="745" y="59"/>
                    </a:lnTo>
                    <a:close/>
                    <a:moveTo>
                      <a:pt x="707" y="32"/>
                    </a:moveTo>
                    <a:lnTo>
                      <a:pt x="748" y="39"/>
                    </a:lnTo>
                    <a:lnTo>
                      <a:pt x="750" y="30"/>
                    </a:lnTo>
                    <a:lnTo>
                      <a:pt x="708" y="23"/>
                    </a:lnTo>
                    <a:lnTo>
                      <a:pt x="663" y="0"/>
                    </a:lnTo>
                    <a:lnTo>
                      <a:pt x="662" y="9"/>
                    </a:lnTo>
                    <a:lnTo>
                      <a:pt x="698" y="26"/>
                    </a:lnTo>
                    <a:lnTo>
                      <a:pt x="658" y="33"/>
                    </a:lnTo>
                    <a:lnTo>
                      <a:pt x="657" y="42"/>
                    </a:lnTo>
                    <a:lnTo>
                      <a:pt x="707" y="32"/>
                    </a:lnTo>
                    <a:close/>
                  </a:path>
                </a:pathLst>
              </a:custGeom>
              <a:solidFill>
                <a:srgbClr val="1339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" name="íṥḻîḋè"/>
              <p:cNvSpPr/>
              <p:nvPr userDrawn="1"/>
            </p:nvSpPr>
            <p:spPr bwMode="auto">
              <a:xfrm>
                <a:off x="2030413" y="3495676"/>
                <a:ext cx="242888" cy="368300"/>
              </a:xfrm>
              <a:custGeom>
                <a:avLst/>
                <a:gdLst>
                  <a:gd name="T0" fmla="*/ 85 w 153"/>
                  <a:gd name="T1" fmla="*/ 34 h 232"/>
                  <a:gd name="T2" fmla="*/ 90 w 153"/>
                  <a:gd name="T3" fmla="*/ 26 h 232"/>
                  <a:gd name="T4" fmla="*/ 90 w 153"/>
                  <a:gd name="T5" fmla="*/ 13 h 232"/>
                  <a:gd name="T6" fmla="*/ 86 w 153"/>
                  <a:gd name="T7" fmla="*/ 5 h 232"/>
                  <a:gd name="T8" fmla="*/ 78 w 153"/>
                  <a:gd name="T9" fmla="*/ 0 h 232"/>
                  <a:gd name="T10" fmla="*/ 58 w 153"/>
                  <a:gd name="T11" fmla="*/ 4 h 232"/>
                  <a:gd name="T12" fmla="*/ 38 w 153"/>
                  <a:gd name="T13" fmla="*/ 22 h 232"/>
                  <a:gd name="T14" fmla="*/ 21 w 153"/>
                  <a:gd name="T15" fmla="*/ 38 h 232"/>
                  <a:gd name="T16" fmla="*/ 10 w 153"/>
                  <a:gd name="T17" fmla="*/ 36 h 232"/>
                  <a:gd name="T18" fmla="*/ 7 w 153"/>
                  <a:gd name="T19" fmla="*/ 27 h 232"/>
                  <a:gd name="T20" fmla="*/ 14 w 153"/>
                  <a:gd name="T21" fmla="*/ 18 h 232"/>
                  <a:gd name="T22" fmla="*/ 15 w 153"/>
                  <a:gd name="T23" fmla="*/ 9 h 232"/>
                  <a:gd name="T24" fmla="*/ 3 w 153"/>
                  <a:gd name="T25" fmla="*/ 16 h 232"/>
                  <a:gd name="T26" fmla="*/ 1 w 153"/>
                  <a:gd name="T27" fmla="*/ 31 h 232"/>
                  <a:gd name="T28" fmla="*/ 4 w 153"/>
                  <a:gd name="T29" fmla="*/ 40 h 232"/>
                  <a:gd name="T30" fmla="*/ 14 w 153"/>
                  <a:gd name="T31" fmla="*/ 46 h 232"/>
                  <a:gd name="T32" fmla="*/ 28 w 153"/>
                  <a:gd name="T33" fmla="*/ 45 h 232"/>
                  <a:gd name="T34" fmla="*/ 39 w 153"/>
                  <a:gd name="T35" fmla="*/ 33 h 232"/>
                  <a:gd name="T36" fmla="*/ 62 w 153"/>
                  <a:gd name="T37" fmla="*/ 9 h 232"/>
                  <a:gd name="T38" fmla="*/ 74 w 153"/>
                  <a:gd name="T39" fmla="*/ 7 h 232"/>
                  <a:gd name="T40" fmla="*/ 82 w 153"/>
                  <a:gd name="T41" fmla="*/ 13 h 232"/>
                  <a:gd name="T42" fmla="*/ 83 w 153"/>
                  <a:gd name="T43" fmla="*/ 23 h 232"/>
                  <a:gd name="T44" fmla="*/ 77 w 153"/>
                  <a:gd name="T45" fmla="*/ 29 h 232"/>
                  <a:gd name="T46" fmla="*/ 73 w 153"/>
                  <a:gd name="T47" fmla="*/ 39 h 232"/>
                  <a:gd name="T48" fmla="*/ 9 w 153"/>
                  <a:gd name="T49" fmla="*/ 69 h 232"/>
                  <a:gd name="T50" fmla="*/ 17 w 153"/>
                  <a:gd name="T51" fmla="*/ 60 h 232"/>
                  <a:gd name="T52" fmla="*/ 36 w 153"/>
                  <a:gd name="T53" fmla="*/ 52 h 232"/>
                  <a:gd name="T54" fmla="*/ 71 w 153"/>
                  <a:gd name="T55" fmla="*/ 44 h 232"/>
                  <a:gd name="T56" fmla="*/ 91 w 153"/>
                  <a:gd name="T57" fmla="*/ 47 h 232"/>
                  <a:gd name="T58" fmla="*/ 98 w 153"/>
                  <a:gd name="T59" fmla="*/ 56 h 232"/>
                  <a:gd name="T60" fmla="*/ 98 w 153"/>
                  <a:gd name="T61" fmla="*/ 67 h 232"/>
                  <a:gd name="T62" fmla="*/ 90 w 153"/>
                  <a:gd name="T63" fmla="*/ 76 h 232"/>
                  <a:gd name="T64" fmla="*/ 68 w 153"/>
                  <a:gd name="T65" fmla="*/ 85 h 232"/>
                  <a:gd name="T66" fmla="*/ 42 w 153"/>
                  <a:gd name="T67" fmla="*/ 90 h 232"/>
                  <a:gd name="T68" fmla="*/ 20 w 153"/>
                  <a:gd name="T69" fmla="*/ 91 h 232"/>
                  <a:gd name="T70" fmla="*/ 11 w 153"/>
                  <a:gd name="T71" fmla="*/ 84 h 232"/>
                  <a:gd name="T72" fmla="*/ 16 w 153"/>
                  <a:gd name="T73" fmla="*/ 76 h 232"/>
                  <a:gd name="T74" fmla="*/ 21 w 153"/>
                  <a:gd name="T75" fmla="*/ 82 h 232"/>
                  <a:gd name="T76" fmla="*/ 31 w 153"/>
                  <a:gd name="T77" fmla="*/ 84 h 232"/>
                  <a:gd name="T78" fmla="*/ 62 w 153"/>
                  <a:gd name="T79" fmla="*/ 77 h 232"/>
                  <a:gd name="T80" fmla="*/ 84 w 153"/>
                  <a:gd name="T81" fmla="*/ 70 h 232"/>
                  <a:gd name="T82" fmla="*/ 90 w 153"/>
                  <a:gd name="T83" fmla="*/ 64 h 232"/>
                  <a:gd name="T84" fmla="*/ 89 w 153"/>
                  <a:gd name="T85" fmla="*/ 56 h 232"/>
                  <a:gd name="T86" fmla="*/ 82 w 153"/>
                  <a:gd name="T87" fmla="*/ 52 h 232"/>
                  <a:gd name="T88" fmla="*/ 64 w 153"/>
                  <a:gd name="T89" fmla="*/ 53 h 232"/>
                  <a:gd name="T90" fmla="*/ 32 w 153"/>
                  <a:gd name="T91" fmla="*/ 61 h 232"/>
                  <a:gd name="T92" fmla="*/ 19 w 153"/>
                  <a:gd name="T93" fmla="*/ 68 h 232"/>
                  <a:gd name="T94" fmla="*/ 15 w 153"/>
                  <a:gd name="T95" fmla="*/ 75 h 232"/>
                  <a:gd name="T96" fmla="*/ 26 w 153"/>
                  <a:gd name="T97" fmla="*/ 135 h 232"/>
                  <a:gd name="T98" fmla="*/ 34 w 153"/>
                  <a:gd name="T99" fmla="*/ 140 h 232"/>
                  <a:gd name="T100" fmla="*/ 43 w 153"/>
                  <a:gd name="T101" fmla="*/ 141 h 232"/>
                  <a:gd name="T102" fmla="*/ 44 w 153"/>
                  <a:gd name="T103" fmla="*/ 132 h 232"/>
                  <a:gd name="T104" fmla="*/ 34 w 153"/>
                  <a:gd name="T105" fmla="*/ 130 h 232"/>
                  <a:gd name="T106" fmla="*/ 30 w 153"/>
                  <a:gd name="T107" fmla="*/ 121 h 232"/>
                  <a:gd name="T108" fmla="*/ 36 w 153"/>
                  <a:gd name="T109" fmla="*/ 112 h 232"/>
                  <a:gd name="T110" fmla="*/ 34 w 153"/>
                  <a:gd name="T111" fmla="*/ 103 h 232"/>
                  <a:gd name="T112" fmla="*/ 26 w 153"/>
                  <a:gd name="T113" fmla="*/ 109 h 232"/>
                  <a:gd name="T114" fmla="*/ 22 w 153"/>
                  <a:gd name="T115" fmla="*/ 119 h 232"/>
                  <a:gd name="T116" fmla="*/ 110 w 153"/>
                  <a:gd name="T117" fmla="*/ 122 h 232"/>
                  <a:gd name="T118" fmla="*/ 42 w 153"/>
                  <a:gd name="T119" fmla="*/ 172 h 232"/>
                  <a:gd name="T120" fmla="*/ 73 w 153"/>
                  <a:gd name="T121" fmla="*/ 232 h 232"/>
                  <a:gd name="T122" fmla="*/ 137 w 153"/>
                  <a:gd name="T123" fmla="*/ 163 h 232"/>
                  <a:gd name="T124" fmla="*/ 108 w 153"/>
                  <a:gd name="T125" fmla="*/ 204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53" h="232">
                    <a:moveTo>
                      <a:pt x="73" y="39"/>
                    </a:moveTo>
                    <a:lnTo>
                      <a:pt x="75" y="38"/>
                    </a:lnTo>
                    <a:lnTo>
                      <a:pt x="78" y="37"/>
                    </a:lnTo>
                    <a:lnTo>
                      <a:pt x="82" y="36"/>
                    </a:lnTo>
                    <a:lnTo>
                      <a:pt x="85" y="34"/>
                    </a:lnTo>
                    <a:lnTo>
                      <a:pt x="86" y="33"/>
                    </a:lnTo>
                    <a:lnTo>
                      <a:pt x="87" y="31"/>
                    </a:lnTo>
                    <a:lnTo>
                      <a:pt x="89" y="29"/>
                    </a:lnTo>
                    <a:lnTo>
                      <a:pt x="90" y="28"/>
                    </a:lnTo>
                    <a:lnTo>
                      <a:pt x="90" y="26"/>
                    </a:lnTo>
                    <a:lnTo>
                      <a:pt x="91" y="24"/>
                    </a:lnTo>
                    <a:lnTo>
                      <a:pt x="91" y="21"/>
                    </a:lnTo>
                    <a:lnTo>
                      <a:pt x="91" y="18"/>
                    </a:lnTo>
                    <a:lnTo>
                      <a:pt x="90" y="16"/>
                    </a:lnTo>
                    <a:lnTo>
                      <a:pt x="90" y="13"/>
                    </a:lnTo>
                    <a:lnTo>
                      <a:pt x="90" y="12"/>
                    </a:lnTo>
                    <a:lnTo>
                      <a:pt x="89" y="9"/>
                    </a:lnTo>
                    <a:lnTo>
                      <a:pt x="87" y="8"/>
                    </a:lnTo>
                    <a:lnTo>
                      <a:pt x="86" y="6"/>
                    </a:lnTo>
                    <a:lnTo>
                      <a:pt x="86" y="5"/>
                    </a:lnTo>
                    <a:lnTo>
                      <a:pt x="84" y="4"/>
                    </a:lnTo>
                    <a:lnTo>
                      <a:pt x="82" y="3"/>
                    </a:lnTo>
                    <a:lnTo>
                      <a:pt x="81" y="2"/>
                    </a:lnTo>
                    <a:lnTo>
                      <a:pt x="80" y="1"/>
                    </a:lnTo>
                    <a:lnTo>
                      <a:pt x="78" y="0"/>
                    </a:lnTo>
                    <a:lnTo>
                      <a:pt x="74" y="0"/>
                    </a:lnTo>
                    <a:lnTo>
                      <a:pt x="69" y="0"/>
                    </a:lnTo>
                    <a:lnTo>
                      <a:pt x="66" y="0"/>
                    </a:lnTo>
                    <a:lnTo>
                      <a:pt x="62" y="1"/>
                    </a:lnTo>
                    <a:lnTo>
                      <a:pt x="58" y="4"/>
                    </a:lnTo>
                    <a:lnTo>
                      <a:pt x="54" y="5"/>
                    </a:lnTo>
                    <a:lnTo>
                      <a:pt x="51" y="8"/>
                    </a:lnTo>
                    <a:lnTo>
                      <a:pt x="49" y="10"/>
                    </a:lnTo>
                    <a:lnTo>
                      <a:pt x="43" y="16"/>
                    </a:lnTo>
                    <a:lnTo>
                      <a:pt x="38" y="22"/>
                    </a:lnTo>
                    <a:lnTo>
                      <a:pt x="32" y="28"/>
                    </a:lnTo>
                    <a:lnTo>
                      <a:pt x="26" y="35"/>
                    </a:lnTo>
                    <a:lnTo>
                      <a:pt x="25" y="36"/>
                    </a:lnTo>
                    <a:lnTo>
                      <a:pt x="23" y="36"/>
                    </a:lnTo>
                    <a:lnTo>
                      <a:pt x="21" y="38"/>
                    </a:lnTo>
                    <a:lnTo>
                      <a:pt x="18" y="38"/>
                    </a:lnTo>
                    <a:lnTo>
                      <a:pt x="16" y="38"/>
                    </a:lnTo>
                    <a:lnTo>
                      <a:pt x="14" y="38"/>
                    </a:lnTo>
                    <a:lnTo>
                      <a:pt x="12" y="37"/>
                    </a:lnTo>
                    <a:lnTo>
                      <a:pt x="10" y="36"/>
                    </a:lnTo>
                    <a:lnTo>
                      <a:pt x="10" y="36"/>
                    </a:lnTo>
                    <a:lnTo>
                      <a:pt x="9" y="34"/>
                    </a:lnTo>
                    <a:lnTo>
                      <a:pt x="8" y="32"/>
                    </a:lnTo>
                    <a:lnTo>
                      <a:pt x="7" y="30"/>
                    </a:lnTo>
                    <a:lnTo>
                      <a:pt x="7" y="27"/>
                    </a:lnTo>
                    <a:lnTo>
                      <a:pt x="8" y="24"/>
                    </a:lnTo>
                    <a:lnTo>
                      <a:pt x="9" y="22"/>
                    </a:lnTo>
                    <a:lnTo>
                      <a:pt x="10" y="20"/>
                    </a:lnTo>
                    <a:lnTo>
                      <a:pt x="12" y="19"/>
                    </a:lnTo>
                    <a:lnTo>
                      <a:pt x="14" y="18"/>
                    </a:lnTo>
                    <a:lnTo>
                      <a:pt x="18" y="17"/>
                    </a:lnTo>
                    <a:lnTo>
                      <a:pt x="22" y="16"/>
                    </a:lnTo>
                    <a:lnTo>
                      <a:pt x="21" y="8"/>
                    </a:lnTo>
                    <a:lnTo>
                      <a:pt x="18" y="8"/>
                    </a:lnTo>
                    <a:lnTo>
                      <a:pt x="15" y="9"/>
                    </a:lnTo>
                    <a:lnTo>
                      <a:pt x="12" y="10"/>
                    </a:lnTo>
                    <a:lnTo>
                      <a:pt x="8" y="12"/>
                    </a:lnTo>
                    <a:lnTo>
                      <a:pt x="6" y="13"/>
                    </a:lnTo>
                    <a:lnTo>
                      <a:pt x="5" y="15"/>
                    </a:lnTo>
                    <a:lnTo>
                      <a:pt x="3" y="16"/>
                    </a:lnTo>
                    <a:lnTo>
                      <a:pt x="2" y="19"/>
                    </a:lnTo>
                    <a:lnTo>
                      <a:pt x="1" y="21"/>
                    </a:lnTo>
                    <a:lnTo>
                      <a:pt x="1" y="24"/>
                    </a:lnTo>
                    <a:lnTo>
                      <a:pt x="0" y="28"/>
                    </a:lnTo>
                    <a:lnTo>
                      <a:pt x="1" y="31"/>
                    </a:lnTo>
                    <a:lnTo>
                      <a:pt x="1" y="33"/>
                    </a:lnTo>
                    <a:lnTo>
                      <a:pt x="1" y="35"/>
                    </a:lnTo>
                    <a:lnTo>
                      <a:pt x="2" y="37"/>
                    </a:lnTo>
                    <a:lnTo>
                      <a:pt x="3" y="39"/>
                    </a:lnTo>
                    <a:lnTo>
                      <a:pt x="4" y="40"/>
                    </a:lnTo>
                    <a:lnTo>
                      <a:pt x="6" y="42"/>
                    </a:lnTo>
                    <a:lnTo>
                      <a:pt x="6" y="43"/>
                    </a:lnTo>
                    <a:lnTo>
                      <a:pt x="8" y="44"/>
                    </a:lnTo>
                    <a:lnTo>
                      <a:pt x="11" y="46"/>
                    </a:lnTo>
                    <a:lnTo>
                      <a:pt x="14" y="46"/>
                    </a:lnTo>
                    <a:lnTo>
                      <a:pt x="17" y="47"/>
                    </a:lnTo>
                    <a:lnTo>
                      <a:pt x="19" y="47"/>
                    </a:lnTo>
                    <a:lnTo>
                      <a:pt x="22" y="46"/>
                    </a:lnTo>
                    <a:lnTo>
                      <a:pt x="26" y="46"/>
                    </a:lnTo>
                    <a:lnTo>
                      <a:pt x="28" y="45"/>
                    </a:lnTo>
                    <a:lnTo>
                      <a:pt x="30" y="44"/>
                    </a:lnTo>
                    <a:lnTo>
                      <a:pt x="32" y="42"/>
                    </a:lnTo>
                    <a:lnTo>
                      <a:pt x="34" y="40"/>
                    </a:lnTo>
                    <a:lnTo>
                      <a:pt x="36" y="36"/>
                    </a:lnTo>
                    <a:lnTo>
                      <a:pt x="39" y="33"/>
                    </a:lnTo>
                    <a:lnTo>
                      <a:pt x="45" y="25"/>
                    </a:lnTo>
                    <a:lnTo>
                      <a:pt x="52" y="18"/>
                    </a:lnTo>
                    <a:lnTo>
                      <a:pt x="55" y="14"/>
                    </a:lnTo>
                    <a:lnTo>
                      <a:pt x="59" y="12"/>
                    </a:lnTo>
                    <a:lnTo>
                      <a:pt x="62" y="9"/>
                    </a:lnTo>
                    <a:lnTo>
                      <a:pt x="66" y="8"/>
                    </a:lnTo>
                    <a:lnTo>
                      <a:pt x="68" y="7"/>
                    </a:lnTo>
                    <a:lnTo>
                      <a:pt x="70" y="7"/>
                    </a:lnTo>
                    <a:lnTo>
                      <a:pt x="71" y="7"/>
                    </a:lnTo>
                    <a:lnTo>
                      <a:pt x="74" y="7"/>
                    </a:lnTo>
                    <a:lnTo>
                      <a:pt x="75" y="8"/>
                    </a:lnTo>
                    <a:lnTo>
                      <a:pt x="77" y="9"/>
                    </a:lnTo>
                    <a:lnTo>
                      <a:pt x="78" y="10"/>
                    </a:lnTo>
                    <a:lnTo>
                      <a:pt x="80" y="12"/>
                    </a:lnTo>
                    <a:lnTo>
                      <a:pt x="82" y="13"/>
                    </a:lnTo>
                    <a:lnTo>
                      <a:pt x="82" y="15"/>
                    </a:lnTo>
                    <a:lnTo>
                      <a:pt x="83" y="17"/>
                    </a:lnTo>
                    <a:lnTo>
                      <a:pt x="84" y="20"/>
                    </a:lnTo>
                    <a:lnTo>
                      <a:pt x="84" y="21"/>
                    </a:lnTo>
                    <a:lnTo>
                      <a:pt x="83" y="23"/>
                    </a:lnTo>
                    <a:lnTo>
                      <a:pt x="83" y="24"/>
                    </a:lnTo>
                    <a:lnTo>
                      <a:pt x="82" y="25"/>
                    </a:lnTo>
                    <a:lnTo>
                      <a:pt x="81" y="27"/>
                    </a:lnTo>
                    <a:lnTo>
                      <a:pt x="79" y="28"/>
                    </a:lnTo>
                    <a:lnTo>
                      <a:pt x="77" y="29"/>
                    </a:lnTo>
                    <a:lnTo>
                      <a:pt x="75" y="29"/>
                    </a:lnTo>
                    <a:lnTo>
                      <a:pt x="73" y="29"/>
                    </a:lnTo>
                    <a:lnTo>
                      <a:pt x="71" y="30"/>
                    </a:lnTo>
                    <a:lnTo>
                      <a:pt x="73" y="39"/>
                    </a:lnTo>
                    <a:lnTo>
                      <a:pt x="73" y="39"/>
                    </a:lnTo>
                    <a:close/>
                    <a:moveTo>
                      <a:pt x="9" y="78"/>
                    </a:moveTo>
                    <a:lnTo>
                      <a:pt x="8" y="76"/>
                    </a:lnTo>
                    <a:lnTo>
                      <a:pt x="8" y="73"/>
                    </a:lnTo>
                    <a:lnTo>
                      <a:pt x="9" y="72"/>
                    </a:lnTo>
                    <a:lnTo>
                      <a:pt x="9" y="69"/>
                    </a:lnTo>
                    <a:lnTo>
                      <a:pt x="10" y="68"/>
                    </a:lnTo>
                    <a:lnTo>
                      <a:pt x="11" y="66"/>
                    </a:lnTo>
                    <a:lnTo>
                      <a:pt x="13" y="64"/>
                    </a:lnTo>
                    <a:lnTo>
                      <a:pt x="14" y="63"/>
                    </a:lnTo>
                    <a:lnTo>
                      <a:pt x="17" y="60"/>
                    </a:lnTo>
                    <a:lnTo>
                      <a:pt x="20" y="58"/>
                    </a:lnTo>
                    <a:lnTo>
                      <a:pt x="23" y="56"/>
                    </a:lnTo>
                    <a:lnTo>
                      <a:pt x="27" y="55"/>
                    </a:lnTo>
                    <a:lnTo>
                      <a:pt x="31" y="53"/>
                    </a:lnTo>
                    <a:lnTo>
                      <a:pt x="36" y="52"/>
                    </a:lnTo>
                    <a:lnTo>
                      <a:pt x="40" y="50"/>
                    </a:lnTo>
                    <a:lnTo>
                      <a:pt x="45" y="48"/>
                    </a:lnTo>
                    <a:lnTo>
                      <a:pt x="54" y="47"/>
                    </a:lnTo>
                    <a:lnTo>
                      <a:pt x="63" y="45"/>
                    </a:lnTo>
                    <a:lnTo>
                      <a:pt x="71" y="44"/>
                    </a:lnTo>
                    <a:lnTo>
                      <a:pt x="78" y="44"/>
                    </a:lnTo>
                    <a:lnTo>
                      <a:pt x="82" y="44"/>
                    </a:lnTo>
                    <a:lnTo>
                      <a:pt x="86" y="44"/>
                    </a:lnTo>
                    <a:lnTo>
                      <a:pt x="89" y="46"/>
                    </a:lnTo>
                    <a:lnTo>
                      <a:pt x="91" y="47"/>
                    </a:lnTo>
                    <a:lnTo>
                      <a:pt x="94" y="49"/>
                    </a:lnTo>
                    <a:lnTo>
                      <a:pt x="95" y="52"/>
                    </a:lnTo>
                    <a:lnTo>
                      <a:pt x="97" y="52"/>
                    </a:lnTo>
                    <a:lnTo>
                      <a:pt x="97" y="54"/>
                    </a:lnTo>
                    <a:lnTo>
                      <a:pt x="98" y="56"/>
                    </a:lnTo>
                    <a:lnTo>
                      <a:pt x="98" y="57"/>
                    </a:lnTo>
                    <a:lnTo>
                      <a:pt x="98" y="60"/>
                    </a:lnTo>
                    <a:lnTo>
                      <a:pt x="98" y="63"/>
                    </a:lnTo>
                    <a:lnTo>
                      <a:pt x="98" y="64"/>
                    </a:lnTo>
                    <a:lnTo>
                      <a:pt x="98" y="67"/>
                    </a:lnTo>
                    <a:lnTo>
                      <a:pt x="97" y="68"/>
                    </a:lnTo>
                    <a:lnTo>
                      <a:pt x="95" y="70"/>
                    </a:lnTo>
                    <a:lnTo>
                      <a:pt x="94" y="72"/>
                    </a:lnTo>
                    <a:lnTo>
                      <a:pt x="92" y="74"/>
                    </a:lnTo>
                    <a:lnTo>
                      <a:pt x="90" y="76"/>
                    </a:lnTo>
                    <a:lnTo>
                      <a:pt x="86" y="77"/>
                    </a:lnTo>
                    <a:lnTo>
                      <a:pt x="82" y="80"/>
                    </a:lnTo>
                    <a:lnTo>
                      <a:pt x="78" y="81"/>
                    </a:lnTo>
                    <a:lnTo>
                      <a:pt x="73" y="84"/>
                    </a:lnTo>
                    <a:lnTo>
                      <a:pt x="68" y="85"/>
                    </a:lnTo>
                    <a:lnTo>
                      <a:pt x="63" y="87"/>
                    </a:lnTo>
                    <a:lnTo>
                      <a:pt x="58" y="88"/>
                    </a:lnTo>
                    <a:lnTo>
                      <a:pt x="53" y="88"/>
                    </a:lnTo>
                    <a:lnTo>
                      <a:pt x="48" y="90"/>
                    </a:lnTo>
                    <a:lnTo>
                      <a:pt x="42" y="90"/>
                    </a:lnTo>
                    <a:lnTo>
                      <a:pt x="37" y="91"/>
                    </a:lnTo>
                    <a:lnTo>
                      <a:pt x="32" y="92"/>
                    </a:lnTo>
                    <a:lnTo>
                      <a:pt x="26" y="92"/>
                    </a:lnTo>
                    <a:lnTo>
                      <a:pt x="22" y="92"/>
                    </a:lnTo>
                    <a:lnTo>
                      <a:pt x="20" y="91"/>
                    </a:lnTo>
                    <a:lnTo>
                      <a:pt x="18" y="90"/>
                    </a:lnTo>
                    <a:lnTo>
                      <a:pt x="15" y="89"/>
                    </a:lnTo>
                    <a:lnTo>
                      <a:pt x="14" y="88"/>
                    </a:lnTo>
                    <a:lnTo>
                      <a:pt x="12" y="87"/>
                    </a:lnTo>
                    <a:lnTo>
                      <a:pt x="11" y="84"/>
                    </a:lnTo>
                    <a:lnTo>
                      <a:pt x="10" y="83"/>
                    </a:lnTo>
                    <a:lnTo>
                      <a:pt x="10" y="81"/>
                    </a:lnTo>
                    <a:lnTo>
                      <a:pt x="9" y="78"/>
                    </a:lnTo>
                    <a:lnTo>
                      <a:pt x="9" y="78"/>
                    </a:lnTo>
                    <a:close/>
                    <a:moveTo>
                      <a:pt x="16" y="76"/>
                    </a:moveTo>
                    <a:lnTo>
                      <a:pt x="16" y="78"/>
                    </a:lnTo>
                    <a:lnTo>
                      <a:pt x="18" y="80"/>
                    </a:lnTo>
                    <a:lnTo>
                      <a:pt x="18" y="80"/>
                    </a:lnTo>
                    <a:lnTo>
                      <a:pt x="19" y="81"/>
                    </a:lnTo>
                    <a:lnTo>
                      <a:pt x="21" y="82"/>
                    </a:lnTo>
                    <a:lnTo>
                      <a:pt x="22" y="83"/>
                    </a:lnTo>
                    <a:lnTo>
                      <a:pt x="24" y="83"/>
                    </a:lnTo>
                    <a:lnTo>
                      <a:pt x="26" y="84"/>
                    </a:lnTo>
                    <a:lnTo>
                      <a:pt x="28" y="84"/>
                    </a:lnTo>
                    <a:lnTo>
                      <a:pt x="31" y="84"/>
                    </a:lnTo>
                    <a:lnTo>
                      <a:pt x="36" y="83"/>
                    </a:lnTo>
                    <a:lnTo>
                      <a:pt x="43" y="82"/>
                    </a:lnTo>
                    <a:lnTo>
                      <a:pt x="50" y="80"/>
                    </a:lnTo>
                    <a:lnTo>
                      <a:pt x="56" y="80"/>
                    </a:lnTo>
                    <a:lnTo>
                      <a:pt x="62" y="77"/>
                    </a:lnTo>
                    <a:lnTo>
                      <a:pt x="69" y="76"/>
                    </a:lnTo>
                    <a:lnTo>
                      <a:pt x="74" y="74"/>
                    </a:lnTo>
                    <a:lnTo>
                      <a:pt x="79" y="72"/>
                    </a:lnTo>
                    <a:lnTo>
                      <a:pt x="82" y="71"/>
                    </a:lnTo>
                    <a:lnTo>
                      <a:pt x="84" y="70"/>
                    </a:lnTo>
                    <a:lnTo>
                      <a:pt x="86" y="68"/>
                    </a:lnTo>
                    <a:lnTo>
                      <a:pt x="87" y="68"/>
                    </a:lnTo>
                    <a:lnTo>
                      <a:pt x="88" y="66"/>
                    </a:lnTo>
                    <a:lnTo>
                      <a:pt x="90" y="64"/>
                    </a:lnTo>
                    <a:lnTo>
                      <a:pt x="90" y="64"/>
                    </a:lnTo>
                    <a:lnTo>
                      <a:pt x="90" y="63"/>
                    </a:lnTo>
                    <a:lnTo>
                      <a:pt x="91" y="60"/>
                    </a:lnTo>
                    <a:lnTo>
                      <a:pt x="91" y="59"/>
                    </a:lnTo>
                    <a:lnTo>
                      <a:pt x="90" y="57"/>
                    </a:lnTo>
                    <a:lnTo>
                      <a:pt x="89" y="56"/>
                    </a:lnTo>
                    <a:lnTo>
                      <a:pt x="88" y="56"/>
                    </a:lnTo>
                    <a:lnTo>
                      <a:pt x="87" y="55"/>
                    </a:lnTo>
                    <a:lnTo>
                      <a:pt x="86" y="54"/>
                    </a:lnTo>
                    <a:lnTo>
                      <a:pt x="84" y="53"/>
                    </a:lnTo>
                    <a:lnTo>
                      <a:pt x="82" y="52"/>
                    </a:lnTo>
                    <a:lnTo>
                      <a:pt x="80" y="52"/>
                    </a:lnTo>
                    <a:lnTo>
                      <a:pt x="78" y="52"/>
                    </a:lnTo>
                    <a:lnTo>
                      <a:pt x="75" y="52"/>
                    </a:lnTo>
                    <a:lnTo>
                      <a:pt x="70" y="52"/>
                    </a:lnTo>
                    <a:lnTo>
                      <a:pt x="64" y="53"/>
                    </a:lnTo>
                    <a:lnTo>
                      <a:pt x="58" y="55"/>
                    </a:lnTo>
                    <a:lnTo>
                      <a:pt x="50" y="56"/>
                    </a:lnTo>
                    <a:lnTo>
                      <a:pt x="44" y="58"/>
                    </a:lnTo>
                    <a:lnTo>
                      <a:pt x="38" y="60"/>
                    </a:lnTo>
                    <a:lnTo>
                      <a:pt x="32" y="61"/>
                    </a:lnTo>
                    <a:lnTo>
                      <a:pt x="27" y="64"/>
                    </a:lnTo>
                    <a:lnTo>
                      <a:pt x="25" y="64"/>
                    </a:lnTo>
                    <a:lnTo>
                      <a:pt x="22" y="66"/>
                    </a:lnTo>
                    <a:lnTo>
                      <a:pt x="21" y="67"/>
                    </a:lnTo>
                    <a:lnTo>
                      <a:pt x="19" y="68"/>
                    </a:lnTo>
                    <a:lnTo>
                      <a:pt x="18" y="70"/>
                    </a:lnTo>
                    <a:lnTo>
                      <a:pt x="17" y="71"/>
                    </a:lnTo>
                    <a:lnTo>
                      <a:pt x="17" y="72"/>
                    </a:lnTo>
                    <a:lnTo>
                      <a:pt x="16" y="74"/>
                    </a:lnTo>
                    <a:lnTo>
                      <a:pt x="15" y="75"/>
                    </a:lnTo>
                    <a:lnTo>
                      <a:pt x="16" y="76"/>
                    </a:lnTo>
                    <a:lnTo>
                      <a:pt x="16" y="76"/>
                    </a:lnTo>
                    <a:close/>
                    <a:moveTo>
                      <a:pt x="23" y="128"/>
                    </a:moveTo>
                    <a:lnTo>
                      <a:pt x="25" y="132"/>
                    </a:lnTo>
                    <a:lnTo>
                      <a:pt x="26" y="135"/>
                    </a:lnTo>
                    <a:lnTo>
                      <a:pt x="27" y="136"/>
                    </a:lnTo>
                    <a:lnTo>
                      <a:pt x="29" y="137"/>
                    </a:lnTo>
                    <a:lnTo>
                      <a:pt x="30" y="139"/>
                    </a:lnTo>
                    <a:lnTo>
                      <a:pt x="32" y="140"/>
                    </a:lnTo>
                    <a:lnTo>
                      <a:pt x="34" y="140"/>
                    </a:lnTo>
                    <a:lnTo>
                      <a:pt x="35" y="140"/>
                    </a:lnTo>
                    <a:lnTo>
                      <a:pt x="37" y="141"/>
                    </a:lnTo>
                    <a:lnTo>
                      <a:pt x="39" y="141"/>
                    </a:lnTo>
                    <a:lnTo>
                      <a:pt x="41" y="141"/>
                    </a:lnTo>
                    <a:lnTo>
                      <a:pt x="43" y="141"/>
                    </a:lnTo>
                    <a:lnTo>
                      <a:pt x="45" y="140"/>
                    </a:lnTo>
                    <a:lnTo>
                      <a:pt x="47" y="140"/>
                    </a:lnTo>
                    <a:lnTo>
                      <a:pt x="115" y="116"/>
                    </a:lnTo>
                    <a:lnTo>
                      <a:pt x="112" y="108"/>
                    </a:lnTo>
                    <a:lnTo>
                      <a:pt x="44" y="132"/>
                    </a:lnTo>
                    <a:lnTo>
                      <a:pt x="42" y="132"/>
                    </a:lnTo>
                    <a:lnTo>
                      <a:pt x="39" y="132"/>
                    </a:lnTo>
                    <a:lnTo>
                      <a:pt x="38" y="132"/>
                    </a:lnTo>
                    <a:lnTo>
                      <a:pt x="36" y="132"/>
                    </a:lnTo>
                    <a:lnTo>
                      <a:pt x="34" y="130"/>
                    </a:lnTo>
                    <a:lnTo>
                      <a:pt x="32" y="129"/>
                    </a:lnTo>
                    <a:lnTo>
                      <a:pt x="31" y="128"/>
                    </a:lnTo>
                    <a:lnTo>
                      <a:pt x="30" y="125"/>
                    </a:lnTo>
                    <a:lnTo>
                      <a:pt x="30" y="124"/>
                    </a:lnTo>
                    <a:lnTo>
                      <a:pt x="30" y="121"/>
                    </a:lnTo>
                    <a:lnTo>
                      <a:pt x="30" y="119"/>
                    </a:lnTo>
                    <a:lnTo>
                      <a:pt x="31" y="116"/>
                    </a:lnTo>
                    <a:lnTo>
                      <a:pt x="32" y="115"/>
                    </a:lnTo>
                    <a:lnTo>
                      <a:pt x="34" y="112"/>
                    </a:lnTo>
                    <a:lnTo>
                      <a:pt x="36" y="112"/>
                    </a:lnTo>
                    <a:lnTo>
                      <a:pt x="38" y="110"/>
                    </a:lnTo>
                    <a:lnTo>
                      <a:pt x="105" y="88"/>
                    </a:lnTo>
                    <a:lnTo>
                      <a:pt x="103" y="80"/>
                    </a:lnTo>
                    <a:lnTo>
                      <a:pt x="36" y="102"/>
                    </a:lnTo>
                    <a:lnTo>
                      <a:pt x="34" y="103"/>
                    </a:lnTo>
                    <a:lnTo>
                      <a:pt x="32" y="104"/>
                    </a:lnTo>
                    <a:lnTo>
                      <a:pt x="30" y="105"/>
                    </a:lnTo>
                    <a:lnTo>
                      <a:pt x="29" y="107"/>
                    </a:lnTo>
                    <a:lnTo>
                      <a:pt x="27" y="108"/>
                    </a:lnTo>
                    <a:lnTo>
                      <a:pt x="26" y="109"/>
                    </a:lnTo>
                    <a:lnTo>
                      <a:pt x="25" y="112"/>
                    </a:lnTo>
                    <a:lnTo>
                      <a:pt x="24" y="113"/>
                    </a:lnTo>
                    <a:lnTo>
                      <a:pt x="23" y="115"/>
                    </a:lnTo>
                    <a:lnTo>
                      <a:pt x="22" y="117"/>
                    </a:lnTo>
                    <a:lnTo>
                      <a:pt x="22" y="119"/>
                    </a:lnTo>
                    <a:lnTo>
                      <a:pt x="22" y="120"/>
                    </a:lnTo>
                    <a:lnTo>
                      <a:pt x="22" y="124"/>
                    </a:lnTo>
                    <a:lnTo>
                      <a:pt x="23" y="128"/>
                    </a:lnTo>
                    <a:lnTo>
                      <a:pt x="23" y="128"/>
                    </a:lnTo>
                    <a:close/>
                    <a:moveTo>
                      <a:pt x="110" y="122"/>
                    </a:moveTo>
                    <a:lnTo>
                      <a:pt x="116" y="119"/>
                    </a:lnTo>
                    <a:lnTo>
                      <a:pt x="130" y="151"/>
                    </a:lnTo>
                    <a:lnTo>
                      <a:pt x="123" y="153"/>
                    </a:lnTo>
                    <a:lnTo>
                      <a:pt x="118" y="141"/>
                    </a:lnTo>
                    <a:lnTo>
                      <a:pt x="42" y="172"/>
                    </a:lnTo>
                    <a:lnTo>
                      <a:pt x="38" y="164"/>
                    </a:lnTo>
                    <a:lnTo>
                      <a:pt x="114" y="133"/>
                    </a:lnTo>
                    <a:lnTo>
                      <a:pt x="110" y="122"/>
                    </a:lnTo>
                    <a:lnTo>
                      <a:pt x="110" y="122"/>
                    </a:lnTo>
                    <a:close/>
                    <a:moveTo>
                      <a:pt x="73" y="232"/>
                    </a:moveTo>
                    <a:lnTo>
                      <a:pt x="153" y="190"/>
                    </a:lnTo>
                    <a:lnTo>
                      <a:pt x="149" y="183"/>
                    </a:lnTo>
                    <a:lnTo>
                      <a:pt x="115" y="200"/>
                    </a:lnTo>
                    <a:lnTo>
                      <a:pt x="103" y="177"/>
                    </a:lnTo>
                    <a:lnTo>
                      <a:pt x="137" y="163"/>
                    </a:lnTo>
                    <a:lnTo>
                      <a:pt x="133" y="155"/>
                    </a:lnTo>
                    <a:lnTo>
                      <a:pt x="50" y="192"/>
                    </a:lnTo>
                    <a:lnTo>
                      <a:pt x="54" y="200"/>
                    </a:lnTo>
                    <a:lnTo>
                      <a:pt x="95" y="180"/>
                    </a:lnTo>
                    <a:lnTo>
                      <a:pt x="108" y="204"/>
                    </a:lnTo>
                    <a:lnTo>
                      <a:pt x="69" y="225"/>
                    </a:lnTo>
                    <a:lnTo>
                      <a:pt x="73" y="232"/>
                    </a:lnTo>
                    <a:close/>
                  </a:path>
                </a:pathLst>
              </a:custGeom>
              <a:solidFill>
                <a:srgbClr val="1339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" name="iṩ1íḋé"/>
              <p:cNvSpPr/>
              <p:nvPr userDrawn="1"/>
            </p:nvSpPr>
            <p:spPr bwMode="auto">
              <a:xfrm>
                <a:off x="2192338" y="3840163"/>
                <a:ext cx="303213" cy="306388"/>
              </a:xfrm>
              <a:custGeom>
                <a:avLst/>
                <a:gdLst>
                  <a:gd name="T0" fmla="*/ 20 w 191"/>
                  <a:gd name="T1" fmla="*/ 59 h 193"/>
                  <a:gd name="T2" fmla="*/ 13 w 191"/>
                  <a:gd name="T3" fmla="*/ 60 h 193"/>
                  <a:gd name="T4" fmla="*/ 9 w 191"/>
                  <a:gd name="T5" fmla="*/ 56 h 193"/>
                  <a:gd name="T6" fmla="*/ 8 w 191"/>
                  <a:gd name="T7" fmla="*/ 50 h 193"/>
                  <a:gd name="T8" fmla="*/ 10 w 191"/>
                  <a:gd name="T9" fmla="*/ 45 h 193"/>
                  <a:gd name="T10" fmla="*/ 14 w 191"/>
                  <a:gd name="T11" fmla="*/ 39 h 193"/>
                  <a:gd name="T12" fmla="*/ 24 w 191"/>
                  <a:gd name="T13" fmla="*/ 30 h 193"/>
                  <a:gd name="T14" fmla="*/ 38 w 191"/>
                  <a:gd name="T15" fmla="*/ 19 h 193"/>
                  <a:gd name="T16" fmla="*/ 52 w 191"/>
                  <a:gd name="T17" fmla="*/ 12 h 193"/>
                  <a:gd name="T18" fmla="*/ 60 w 191"/>
                  <a:gd name="T19" fmla="*/ 10 h 193"/>
                  <a:gd name="T20" fmla="*/ 65 w 191"/>
                  <a:gd name="T21" fmla="*/ 10 h 193"/>
                  <a:gd name="T22" fmla="*/ 69 w 191"/>
                  <a:gd name="T23" fmla="*/ 12 h 193"/>
                  <a:gd name="T24" fmla="*/ 71 w 191"/>
                  <a:gd name="T25" fmla="*/ 18 h 193"/>
                  <a:gd name="T26" fmla="*/ 69 w 191"/>
                  <a:gd name="T27" fmla="*/ 24 h 193"/>
                  <a:gd name="T28" fmla="*/ 61 w 191"/>
                  <a:gd name="T29" fmla="*/ 32 h 193"/>
                  <a:gd name="T30" fmla="*/ 69 w 191"/>
                  <a:gd name="T31" fmla="*/ 36 h 193"/>
                  <a:gd name="T32" fmla="*/ 75 w 191"/>
                  <a:gd name="T33" fmla="*/ 31 h 193"/>
                  <a:gd name="T34" fmla="*/ 77 w 191"/>
                  <a:gd name="T35" fmla="*/ 25 h 193"/>
                  <a:gd name="T36" fmla="*/ 79 w 191"/>
                  <a:gd name="T37" fmla="*/ 19 h 193"/>
                  <a:gd name="T38" fmla="*/ 78 w 191"/>
                  <a:gd name="T39" fmla="*/ 13 h 193"/>
                  <a:gd name="T40" fmla="*/ 75 w 191"/>
                  <a:gd name="T41" fmla="*/ 7 h 193"/>
                  <a:gd name="T42" fmla="*/ 71 w 191"/>
                  <a:gd name="T43" fmla="*/ 3 h 193"/>
                  <a:gd name="T44" fmla="*/ 64 w 191"/>
                  <a:gd name="T45" fmla="*/ 0 h 193"/>
                  <a:gd name="T46" fmla="*/ 55 w 191"/>
                  <a:gd name="T47" fmla="*/ 2 h 193"/>
                  <a:gd name="T48" fmla="*/ 42 w 191"/>
                  <a:gd name="T49" fmla="*/ 7 h 193"/>
                  <a:gd name="T50" fmla="*/ 29 w 191"/>
                  <a:gd name="T51" fmla="*/ 16 h 193"/>
                  <a:gd name="T52" fmla="*/ 17 w 191"/>
                  <a:gd name="T53" fmla="*/ 25 h 193"/>
                  <a:gd name="T54" fmla="*/ 8 w 191"/>
                  <a:gd name="T55" fmla="*/ 35 h 193"/>
                  <a:gd name="T56" fmla="*/ 2 w 191"/>
                  <a:gd name="T57" fmla="*/ 43 h 193"/>
                  <a:gd name="T58" fmla="*/ 0 w 191"/>
                  <a:gd name="T59" fmla="*/ 51 h 193"/>
                  <a:gd name="T60" fmla="*/ 2 w 191"/>
                  <a:gd name="T61" fmla="*/ 58 h 193"/>
                  <a:gd name="T62" fmla="*/ 5 w 191"/>
                  <a:gd name="T63" fmla="*/ 64 h 193"/>
                  <a:gd name="T64" fmla="*/ 9 w 191"/>
                  <a:gd name="T65" fmla="*/ 67 h 193"/>
                  <a:gd name="T66" fmla="*/ 14 w 191"/>
                  <a:gd name="T67" fmla="*/ 69 h 193"/>
                  <a:gd name="T68" fmla="*/ 20 w 191"/>
                  <a:gd name="T69" fmla="*/ 68 h 193"/>
                  <a:gd name="T70" fmla="*/ 28 w 191"/>
                  <a:gd name="T71" fmla="*/ 65 h 193"/>
                  <a:gd name="T72" fmla="*/ 29 w 191"/>
                  <a:gd name="T73" fmla="*/ 55 h 193"/>
                  <a:gd name="T74" fmla="*/ 43 w 191"/>
                  <a:gd name="T75" fmla="*/ 107 h 193"/>
                  <a:gd name="T76" fmla="*/ 27 w 191"/>
                  <a:gd name="T77" fmla="*/ 89 h 193"/>
                  <a:gd name="T78" fmla="*/ 97 w 191"/>
                  <a:gd name="T79" fmla="*/ 33 h 193"/>
                  <a:gd name="T80" fmla="*/ 110 w 191"/>
                  <a:gd name="T81" fmla="*/ 47 h 193"/>
                  <a:gd name="T82" fmla="*/ 48 w 191"/>
                  <a:gd name="T83" fmla="*/ 112 h 193"/>
                  <a:gd name="T84" fmla="*/ 124 w 191"/>
                  <a:gd name="T85" fmla="*/ 60 h 193"/>
                  <a:gd name="T86" fmla="*/ 64 w 191"/>
                  <a:gd name="T87" fmla="*/ 127 h 193"/>
                  <a:gd name="T88" fmla="*/ 169 w 191"/>
                  <a:gd name="T89" fmla="*/ 95 h 193"/>
                  <a:gd name="T90" fmla="*/ 149 w 191"/>
                  <a:gd name="T91" fmla="*/ 82 h 193"/>
                  <a:gd name="T92" fmla="*/ 82 w 191"/>
                  <a:gd name="T93" fmla="*/ 143 h 193"/>
                  <a:gd name="T94" fmla="*/ 99 w 191"/>
                  <a:gd name="T95" fmla="*/ 156 h 193"/>
                  <a:gd name="T96" fmla="*/ 145 w 191"/>
                  <a:gd name="T97" fmla="*/ 188 h 193"/>
                  <a:gd name="T98" fmla="*/ 182 w 191"/>
                  <a:gd name="T99" fmla="*/ 105 h 193"/>
                  <a:gd name="T100" fmla="*/ 147 w 191"/>
                  <a:gd name="T101" fmla="*/ 148 h 193"/>
                  <a:gd name="T102" fmla="*/ 153 w 191"/>
                  <a:gd name="T103" fmla="*/ 143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91" h="193">
                    <a:moveTo>
                      <a:pt x="29" y="55"/>
                    </a:moveTo>
                    <a:lnTo>
                      <a:pt x="24" y="57"/>
                    </a:lnTo>
                    <a:lnTo>
                      <a:pt x="20" y="59"/>
                    </a:lnTo>
                    <a:lnTo>
                      <a:pt x="17" y="60"/>
                    </a:lnTo>
                    <a:lnTo>
                      <a:pt x="15" y="60"/>
                    </a:lnTo>
                    <a:lnTo>
                      <a:pt x="13" y="60"/>
                    </a:lnTo>
                    <a:lnTo>
                      <a:pt x="12" y="59"/>
                    </a:lnTo>
                    <a:lnTo>
                      <a:pt x="10" y="58"/>
                    </a:lnTo>
                    <a:lnTo>
                      <a:pt x="9" y="56"/>
                    </a:lnTo>
                    <a:lnTo>
                      <a:pt x="8" y="54"/>
                    </a:lnTo>
                    <a:lnTo>
                      <a:pt x="8" y="51"/>
                    </a:lnTo>
                    <a:lnTo>
                      <a:pt x="8" y="50"/>
                    </a:lnTo>
                    <a:lnTo>
                      <a:pt x="8" y="48"/>
                    </a:lnTo>
                    <a:lnTo>
                      <a:pt x="9" y="47"/>
                    </a:lnTo>
                    <a:lnTo>
                      <a:pt x="10" y="45"/>
                    </a:lnTo>
                    <a:lnTo>
                      <a:pt x="11" y="43"/>
                    </a:lnTo>
                    <a:lnTo>
                      <a:pt x="12" y="42"/>
                    </a:lnTo>
                    <a:lnTo>
                      <a:pt x="14" y="39"/>
                    </a:lnTo>
                    <a:lnTo>
                      <a:pt x="16" y="37"/>
                    </a:lnTo>
                    <a:lnTo>
                      <a:pt x="20" y="33"/>
                    </a:lnTo>
                    <a:lnTo>
                      <a:pt x="24" y="30"/>
                    </a:lnTo>
                    <a:lnTo>
                      <a:pt x="28" y="27"/>
                    </a:lnTo>
                    <a:lnTo>
                      <a:pt x="33" y="23"/>
                    </a:lnTo>
                    <a:lnTo>
                      <a:pt x="38" y="19"/>
                    </a:lnTo>
                    <a:lnTo>
                      <a:pt x="43" y="17"/>
                    </a:lnTo>
                    <a:lnTo>
                      <a:pt x="48" y="15"/>
                    </a:lnTo>
                    <a:lnTo>
                      <a:pt x="52" y="12"/>
                    </a:lnTo>
                    <a:lnTo>
                      <a:pt x="56" y="11"/>
                    </a:lnTo>
                    <a:lnTo>
                      <a:pt x="58" y="10"/>
                    </a:lnTo>
                    <a:lnTo>
                      <a:pt x="60" y="10"/>
                    </a:lnTo>
                    <a:lnTo>
                      <a:pt x="61" y="9"/>
                    </a:lnTo>
                    <a:lnTo>
                      <a:pt x="64" y="9"/>
                    </a:lnTo>
                    <a:lnTo>
                      <a:pt x="65" y="10"/>
                    </a:lnTo>
                    <a:lnTo>
                      <a:pt x="66" y="10"/>
                    </a:lnTo>
                    <a:lnTo>
                      <a:pt x="67" y="11"/>
                    </a:lnTo>
                    <a:lnTo>
                      <a:pt x="69" y="12"/>
                    </a:lnTo>
                    <a:lnTo>
                      <a:pt x="70" y="14"/>
                    </a:lnTo>
                    <a:lnTo>
                      <a:pt x="71" y="16"/>
                    </a:lnTo>
                    <a:lnTo>
                      <a:pt x="71" y="18"/>
                    </a:lnTo>
                    <a:lnTo>
                      <a:pt x="71" y="19"/>
                    </a:lnTo>
                    <a:lnTo>
                      <a:pt x="71" y="22"/>
                    </a:lnTo>
                    <a:lnTo>
                      <a:pt x="69" y="24"/>
                    </a:lnTo>
                    <a:lnTo>
                      <a:pt x="68" y="27"/>
                    </a:lnTo>
                    <a:lnTo>
                      <a:pt x="65" y="29"/>
                    </a:lnTo>
                    <a:lnTo>
                      <a:pt x="61" y="32"/>
                    </a:lnTo>
                    <a:lnTo>
                      <a:pt x="65" y="39"/>
                    </a:lnTo>
                    <a:lnTo>
                      <a:pt x="67" y="38"/>
                    </a:lnTo>
                    <a:lnTo>
                      <a:pt x="69" y="36"/>
                    </a:lnTo>
                    <a:lnTo>
                      <a:pt x="71" y="35"/>
                    </a:lnTo>
                    <a:lnTo>
                      <a:pt x="73" y="33"/>
                    </a:lnTo>
                    <a:lnTo>
                      <a:pt x="75" y="31"/>
                    </a:lnTo>
                    <a:lnTo>
                      <a:pt x="76" y="29"/>
                    </a:lnTo>
                    <a:lnTo>
                      <a:pt x="77" y="27"/>
                    </a:lnTo>
                    <a:lnTo>
                      <a:pt x="77" y="25"/>
                    </a:lnTo>
                    <a:lnTo>
                      <a:pt x="78" y="23"/>
                    </a:lnTo>
                    <a:lnTo>
                      <a:pt x="79" y="21"/>
                    </a:lnTo>
                    <a:lnTo>
                      <a:pt x="79" y="19"/>
                    </a:lnTo>
                    <a:lnTo>
                      <a:pt x="79" y="17"/>
                    </a:lnTo>
                    <a:lnTo>
                      <a:pt x="78" y="15"/>
                    </a:lnTo>
                    <a:lnTo>
                      <a:pt x="78" y="13"/>
                    </a:lnTo>
                    <a:lnTo>
                      <a:pt x="77" y="11"/>
                    </a:lnTo>
                    <a:lnTo>
                      <a:pt x="77" y="9"/>
                    </a:lnTo>
                    <a:lnTo>
                      <a:pt x="75" y="7"/>
                    </a:lnTo>
                    <a:lnTo>
                      <a:pt x="74" y="5"/>
                    </a:lnTo>
                    <a:lnTo>
                      <a:pt x="73" y="3"/>
                    </a:lnTo>
                    <a:lnTo>
                      <a:pt x="71" y="3"/>
                    </a:lnTo>
                    <a:lnTo>
                      <a:pt x="69" y="1"/>
                    </a:lnTo>
                    <a:lnTo>
                      <a:pt x="66" y="1"/>
                    </a:lnTo>
                    <a:lnTo>
                      <a:pt x="64" y="0"/>
                    </a:lnTo>
                    <a:lnTo>
                      <a:pt x="61" y="0"/>
                    </a:lnTo>
                    <a:lnTo>
                      <a:pt x="58" y="1"/>
                    </a:lnTo>
                    <a:lnTo>
                      <a:pt x="55" y="2"/>
                    </a:lnTo>
                    <a:lnTo>
                      <a:pt x="51" y="3"/>
                    </a:lnTo>
                    <a:lnTo>
                      <a:pt x="47" y="5"/>
                    </a:lnTo>
                    <a:lnTo>
                      <a:pt x="42" y="7"/>
                    </a:lnTo>
                    <a:lnTo>
                      <a:pt x="38" y="10"/>
                    </a:lnTo>
                    <a:lnTo>
                      <a:pt x="34" y="13"/>
                    </a:lnTo>
                    <a:lnTo>
                      <a:pt x="29" y="16"/>
                    </a:lnTo>
                    <a:lnTo>
                      <a:pt x="24" y="19"/>
                    </a:lnTo>
                    <a:lnTo>
                      <a:pt x="20" y="22"/>
                    </a:lnTo>
                    <a:lnTo>
                      <a:pt x="17" y="25"/>
                    </a:lnTo>
                    <a:lnTo>
                      <a:pt x="13" y="29"/>
                    </a:lnTo>
                    <a:lnTo>
                      <a:pt x="10" y="32"/>
                    </a:lnTo>
                    <a:lnTo>
                      <a:pt x="8" y="35"/>
                    </a:lnTo>
                    <a:lnTo>
                      <a:pt x="5" y="38"/>
                    </a:lnTo>
                    <a:lnTo>
                      <a:pt x="4" y="41"/>
                    </a:lnTo>
                    <a:lnTo>
                      <a:pt x="2" y="43"/>
                    </a:lnTo>
                    <a:lnTo>
                      <a:pt x="1" y="46"/>
                    </a:lnTo>
                    <a:lnTo>
                      <a:pt x="0" y="48"/>
                    </a:lnTo>
                    <a:lnTo>
                      <a:pt x="0" y="51"/>
                    </a:lnTo>
                    <a:lnTo>
                      <a:pt x="0" y="53"/>
                    </a:lnTo>
                    <a:lnTo>
                      <a:pt x="0" y="55"/>
                    </a:lnTo>
                    <a:lnTo>
                      <a:pt x="2" y="58"/>
                    </a:lnTo>
                    <a:lnTo>
                      <a:pt x="3" y="60"/>
                    </a:lnTo>
                    <a:lnTo>
                      <a:pt x="4" y="63"/>
                    </a:lnTo>
                    <a:lnTo>
                      <a:pt x="5" y="64"/>
                    </a:lnTo>
                    <a:lnTo>
                      <a:pt x="6" y="66"/>
                    </a:lnTo>
                    <a:lnTo>
                      <a:pt x="8" y="67"/>
                    </a:lnTo>
                    <a:lnTo>
                      <a:pt x="9" y="67"/>
                    </a:lnTo>
                    <a:lnTo>
                      <a:pt x="11" y="68"/>
                    </a:lnTo>
                    <a:lnTo>
                      <a:pt x="12" y="69"/>
                    </a:lnTo>
                    <a:lnTo>
                      <a:pt x="14" y="69"/>
                    </a:lnTo>
                    <a:lnTo>
                      <a:pt x="16" y="69"/>
                    </a:lnTo>
                    <a:lnTo>
                      <a:pt x="19" y="69"/>
                    </a:lnTo>
                    <a:lnTo>
                      <a:pt x="20" y="68"/>
                    </a:lnTo>
                    <a:lnTo>
                      <a:pt x="23" y="67"/>
                    </a:lnTo>
                    <a:lnTo>
                      <a:pt x="25" y="67"/>
                    </a:lnTo>
                    <a:lnTo>
                      <a:pt x="28" y="65"/>
                    </a:lnTo>
                    <a:lnTo>
                      <a:pt x="30" y="63"/>
                    </a:lnTo>
                    <a:lnTo>
                      <a:pt x="33" y="62"/>
                    </a:lnTo>
                    <a:lnTo>
                      <a:pt x="29" y="55"/>
                    </a:lnTo>
                    <a:lnTo>
                      <a:pt x="29" y="55"/>
                    </a:lnTo>
                    <a:close/>
                    <a:moveTo>
                      <a:pt x="48" y="112"/>
                    </a:moveTo>
                    <a:lnTo>
                      <a:pt x="43" y="107"/>
                    </a:lnTo>
                    <a:lnTo>
                      <a:pt x="78" y="76"/>
                    </a:lnTo>
                    <a:lnTo>
                      <a:pt x="64" y="59"/>
                    </a:lnTo>
                    <a:lnTo>
                      <a:pt x="27" y="89"/>
                    </a:lnTo>
                    <a:lnTo>
                      <a:pt x="21" y="83"/>
                    </a:lnTo>
                    <a:lnTo>
                      <a:pt x="91" y="27"/>
                    </a:lnTo>
                    <a:lnTo>
                      <a:pt x="97" y="33"/>
                    </a:lnTo>
                    <a:lnTo>
                      <a:pt x="70" y="54"/>
                    </a:lnTo>
                    <a:lnTo>
                      <a:pt x="84" y="71"/>
                    </a:lnTo>
                    <a:lnTo>
                      <a:pt x="110" y="47"/>
                    </a:lnTo>
                    <a:lnTo>
                      <a:pt x="116" y="53"/>
                    </a:lnTo>
                    <a:lnTo>
                      <a:pt x="48" y="112"/>
                    </a:lnTo>
                    <a:lnTo>
                      <a:pt x="48" y="112"/>
                    </a:lnTo>
                    <a:close/>
                    <a:moveTo>
                      <a:pt x="64" y="127"/>
                    </a:moveTo>
                    <a:lnTo>
                      <a:pt x="58" y="121"/>
                    </a:lnTo>
                    <a:lnTo>
                      <a:pt x="124" y="60"/>
                    </a:lnTo>
                    <a:lnTo>
                      <a:pt x="130" y="66"/>
                    </a:lnTo>
                    <a:lnTo>
                      <a:pt x="64" y="127"/>
                    </a:lnTo>
                    <a:lnTo>
                      <a:pt x="64" y="127"/>
                    </a:lnTo>
                    <a:close/>
                    <a:moveTo>
                      <a:pt x="99" y="156"/>
                    </a:moveTo>
                    <a:lnTo>
                      <a:pt x="105" y="161"/>
                    </a:lnTo>
                    <a:lnTo>
                      <a:pt x="169" y="95"/>
                    </a:lnTo>
                    <a:lnTo>
                      <a:pt x="163" y="91"/>
                    </a:lnTo>
                    <a:lnTo>
                      <a:pt x="122" y="131"/>
                    </a:lnTo>
                    <a:lnTo>
                      <a:pt x="149" y="82"/>
                    </a:lnTo>
                    <a:lnTo>
                      <a:pt x="139" y="74"/>
                    </a:lnTo>
                    <a:lnTo>
                      <a:pt x="75" y="136"/>
                    </a:lnTo>
                    <a:lnTo>
                      <a:pt x="82" y="143"/>
                    </a:lnTo>
                    <a:lnTo>
                      <a:pt x="137" y="86"/>
                    </a:lnTo>
                    <a:lnTo>
                      <a:pt x="99" y="156"/>
                    </a:lnTo>
                    <a:lnTo>
                      <a:pt x="99" y="156"/>
                    </a:lnTo>
                    <a:close/>
                    <a:moveTo>
                      <a:pt x="147" y="148"/>
                    </a:moveTo>
                    <a:lnTo>
                      <a:pt x="160" y="159"/>
                    </a:lnTo>
                    <a:lnTo>
                      <a:pt x="145" y="188"/>
                    </a:lnTo>
                    <a:lnTo>
                      <a:pt x="153" y="193"/>
                    </a:lnTo>
                    <a:lnTo>
                      <a:pt x="191" y="111"/>
                    </a:lnTo>
                    <a:lnTo>
                      <a:pt x="182" y="105"/>
                    </a:lnTo>
                    <a:lnTo>
                      <a:pt x="115" y="168"/>
                    </a:lnTo>
                    <a:lnTo>
                      <a:pt x="121" y="173"/>
                    </a:lnTo>
                    <a:lnTo>
                      <a:pt x="147" y="148"/>
                    </a:lnTo>
                    <a:lnTo>
                      <a:pt x="147" y="148"/>
                    </a:lnTo>
                    <a:close/>
                    <a:moveTo>
                      <a:pt x="163" y="151"/>
                    </a:moveTo>
                    <a:lnTo>
                      <a:pt x="153" y="143"/>
                    </a:lnTo>
                    <a:lnTo>
                      <a:pt x="178" y="119"/>
                    </a:lnTo>
                    <a:lnTo>
                      <a:pt x="163" y="151"/>
                    </a:lnTo>
                    <a:close/>
                  </a:path>
                </a:pathLst>
              </a:custGeom>
              <a:solidFill>
                <a:srgbClr val="1339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" name="ïś1ïḋe"/>
              <p:cNvSpPr/>
              <p:nvPr userDrawn="1"/>
            </p:nvSpPr>
            <p:spPr bwMode="auto">
              <a:xfrm>
                <a:off x="2944813" y="3957638"/>
                <a:ext cx="39688" cy="73025"/>
              </a:xfrm>
              <a:custGeom>
                <a:avLst/>
                <a:gdLst>
                  <a:gd name="T0" fmla="*/ 13 w 25"/>
                  <a:gd name="T1" fmla="*/ 0 h 46"/>
                  <a:gd name="T2" fmla="*/ 20 w 25"/>
                  <a:gd name="T3" fmla="*/ 29 h 46"/>
                  <a:gd name="T4" fmla="*/ 24 w 25"/>
                  <a:gd name="T5" fmla="*/ 28 h 46"/>
                  <a:gd name="T6" fmla="*/ 25 w 25"/>
                  <a:gd name="T7" fmla="*/ 32 h 46"/>
                  <a:gd name="T8" fmla="*/ 21 w 25"/>
                  <a:gd name="T9" fmla="*/ 33 h 46"/>
                  <a:gd name="T10" fmla="*/ 24 w 25"/>
                  <a:gd name="T11" fmla="*/ 45 h 46"/>
                  <a:gd name="T12" fmla="*/ 20 w 25"/>
                  <a:gd name="T13" fmla="*/ 46 h 46"/>
                  <a:gd name="T14" fmla="*/ 17 w 25"/>
                  <a:gd name="T15" fmla="*/ 33 h 46"/>
                  <a:gd name="T16" fmla="*/ 2 w 25"/>
                  <a:gd name="T17" fmla="*/ 37 h 46"/>
                  <a:gd name="T18" fmla="*/ 0 w 25"/>
                  <a:gd name="T19" fmla="*/ 33 h 46"/>
                  <a:gd name="T20" fmla="*/ 11 w 25"/>
                  <a:gd name="T21" fmla="*/ 0 h 46"/>
                  <a:gd name="T22" fmla="*/ 13 w 25"/>
                  <a:gd name="T23" fmla="*/ 0 h 46"/>
                  <a:gd name="T24" fmla="*/ 13 w 25"/>
                  <a:gd name="T25" fmla="*/ 0 h 46"/>
                  <a:gd name="T26" fmla="*/ 16 w 25"/>
                  <a:gd name="T27" fmla="*/ 29 h 46"/>
                  <a:gd name="T28" fmla="*/ 11 w 25"/>
                  <a:gd name="T29" fmla="*/ 7 h 46"/>
                  <a:gd name="T30" fmla="*/ 3 w 25"/>
                  <a:gd name="T31" fmla="*/ 33 h 46"/>
                  <a:gd name="T32" fmla="*/ 16 w 25"/>
                  <a:gd name="T33" fmla="*/ 2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5" h="46">
                    <a:moveTo>
                      <a:pt x="13" y="0"/>
                    </a:moveTo>
                    <a:lnTo>
                      <a:pt x="20" y="29"/>
                    </a:lnTo>
                    <a:lnTo>
                      <a:pt x="24" y="28"/>
                    </a:lnTo>
                    <a:lnTo>
                      <a:pt x="25" y="32"/>
                    </a:lnTo>
                    <a:lnTo>
                      <a:pt x="21" y="33"/>
                    </a:lnTo>
                    <a:lnTo>
                      <a:pt x="24" y="45"/>
                    </a:lnTo>
                    <a:lnTo>
                      <a:pt x="20" y="46"/>
                    </a:lnTo>
                    <a:lnTo>
                      <a:pt x="17" y="33"/>
                    </a:lnTo>
                    <a:lnTo>
                      <a:pt x="2" y="37"/>
                    </a:lnTo>
                    <a:lnTo>
                      <a:pt x="0" y="33"/>
                    </a:lnTo>
                    <a:lnTo>
                      <a:pt x="11" y="0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  <a:moveTo>
                      <a:pt x="16" y="29"/>
                    </a:moveTo>
                    <a:lnTo>
                      <a:pt x="11" y="7"/>
                    </a:lnTo>
                    <a:lnTo>
                      <a:pt x="3" y="33"/>
                    </a:lnTo>
                    <a:lnTo>
                      <a:pt x="16" y="29"/>
                    </a:lnTo>
                    <a:close/>
                  </a:path>
                </a:pathLst>
              </a:custGeom>
              <a:solidFill>
                <a:srgbClr val="1339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" name="ís1íďe"/>
              <p:cNvSpPr/>
              <p:nvPr userDrawn="1"/>
            </p:nvSpPr>
            <p:spPr bwMode="auto">
              <a:xfrm>
                <a:off x="2720976" y="3960813"/>
                <a:ext cx="38100" cy="71438"/>
              </a:xfrm>
              <a:custGeom>
                <a:avLst/>
                <a:gdLst>
                  <a:gd name="T0" fmla="*/ 16 w 24"/>
                  <a:gd name="T1" fmla="*/ 10 h 45"/>
                  <a:gd name="T2" fmla="*/ 16 w 24"/>
                  <a:gd name="T3" fmla="*/ 8 h 45"/>
                  <a:gd name="T4" fmla="*/ 16 w 24"/>
                  <a:gd name="T5" fmla="*/ 7 h 45"/>
                  <a:gd name="T6" fmla="*/ 16 w 24"/>
                  <a:gd name="T7" fmla="*/ 6 h 45"/>
                  <a:gd name="T8" fmla="*/ 15 w 24"/>
                  <a:gd name="T9" fmla="*/ 5 h 45"/>
                  <a:gd name="T10" fmla="*/ 12 w 24"/>
                  <a:gd name="T11" fmla="*/ 5 h 45"/>
                  <a:gd name="T12" fmla="*/ 9 w 24"/>
                  <a:gd name="T13" fmla="*/ 5 h 45"/>
                  <a:gd name="T14" fmla="*/ 10 w 24"/>
                  <a:gd name="T15" fmla="*/ 3 h 45"/>
                  <a:gd name="T16" fmla="*/ 13 w 24"/>
                  <a:gd name="T17" fmla="*/ 3 h 45"/>
                  <a:gd name="T18" fmla="*/ 17 w 24"/>
                  <a:gd name="T19" fmla="*/ 3 h 45"/>
                  <a:gd name="T20" fmla="*/ 20 w 24"/>
                  <a:gd name="T21" fmla="*/ 2 h 45"/>
                  <a:gd name="T22" fmla="*/ 24 w 24"/>
                  <a:gd name="T23" fmla="*/ 0 h 45"/>
                  <a:gd name="T24" fmla="*/ 14 w 24"/>
                  <a:gd name="T25" fmla="*/ 39 h 45"/>
                  <a:gd name="T26" fmla="*/ 14 w 24"/>
                  <a:gd name="T27" fmla="*/ 39 h 45"/>
                  <a:gd name="T28" fmla="*/ 14 w 24"/>
                  <a:gd name="T29" fmla="*/ 40 h 45"/>
                  <a:gd name="T30" fmla="*/ 14 w 24"/>
                  <a:gd name="T31" fmla="*/ 41 h 45"/>
                  <a:gd name="T32" fmla="*/ 14 w 24"/>
                  <a:gd name="T33" fmla="*/ 42 h 45"/>
                  <a:gd name="T34" fmla="*/ 16 w 24"/>
                  <a:gd name="T35" fmla="*/ 43 h 45"/>
                  <a:gd name="T36" fmla="*/ 18 w 24"/>
                  <a:gd name="T37" fmla="*/ 43 h 45"/>
                  <a:gd name="T38" fmla="*/ 18 w 24"/>
                  <a:gd name="T39" fmla="*/ 45 h 45"/>
                  <a:gd name="T40" fmla="*/ 0 w 24"/>
                  <a:gd name="T41" fmla="*/ 40 h 45"/>
                  <a:gd name="T42" fmla="*/ 1 w 24"/>
                  <a:gd name="T43" fmla="*/ 39 h 45"/>
                  <a:gd name="T44" fmla="*/ 4 w 24"/>
                  <a:gd name="T45" fmla="*/ 39 h 45"/>
                  <a:gd name="T46" fmla="*/ 6 w 24"/>
                  <a:gd name="T47" fmla="*/ 39 h 45"/>
                  <a:gd name="T48" fmla="*/ 7 w 24"/>
                  <a:gd name="T49" fmla="*/ 39 h 45"/>
                  <a:gd name="T50" fmla="*/ 8 w 24"/>
                  <a:gd name="T51" fmla="*/ 39 h 45"/>
                  <a:gd name="T52" fmla="*/ 8 w 24"/>
                  <a:gd name="T53" fmla="*/ 39 h 45"/>
                  <a:gd name="T54" fmla="*/ 8 w 24"/>
                  <a:gd name="T55" fmla="*/ 39 h 45"/>
                  <a:gd name="T56" fmla="*/ 16 w 24"/>
                  <a:gd name="T57" fmla="*/ 1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4" h="45">
                    <a:moveTo>
                      <a:pt x="16" y="10"/>
                    </a:moveTo>
                    <a:lnTo>
                      <a:pt x="16" y="8"/>
                    </a:lnTo>
                    <a:lnTo>
                      <a:pt x="16" y="7"/>
                    </a:lnTo>
                    <a:lnTo>
                      <a:pt x="16" y="6"/>
                    </a:lnTo>
                    <a:lnTo>
                      <a:pt x="15" y="5"/>
                    </a:lnTo>
                    <a:lnTo>
                      <a:pt x="12" y="5"/>
                    </a:lnTo>
                    <a:lnTo>
                      <a:pt x="9" y="5"/>
                    </a:lnTo>
                    <a:lnTo>
                      <a:pt x="10" y="3"/>
                    </a:lnTo>
                    <a:lnTo>
                      <a:pt x="13" y="3"/>
                    </a:lnTo>
                    <a:lnTo>
                      <a:pt x="17" y="3"/>
                    </a:lnTo>
                    <a:lnTo>
                      <a:pt x="20" y="2"/>
                    </a:lnTo>
                    <a:lnTo>
                      <a:pt x="24" y="0"/>
                    </a:lnTo>
                    <a:lnTo>
                      <a:pt x="14" y="39"/>
                    </a:lnTo>
                    <a:lnTo>
                      <a:pt x="14" y="39"/>
                    </a:lnTo>
                    <a:lnTo>
                      <a:pt x="14" y="40"/>
                    </a:lnTo>
                    <a:lnTo>
                      <a:pt x="14" y="41"/>
                    </a:lnTo>
                    <a:lnTo>
                      <a:pt x="14" y="42"/>
                    </a:lnTo>
                    <a:lnTo>
                      <a:pt x="16" y="43"/>
                    </a:lnTo>
                    <a:lnTo>
                      <a:pt x="18" y="43"/>
                    </a:lnTo>
                    <a:lnTo>
                      <a:pt x="18" y="45"/>
                    </a:lnTo>
                    <a:lnTo>
                      <a:pt x="0" y="40"/>
                    </a:lnTo>
                    <a:lnTo>
                      <a:pt x="1" y="39"/>
                    </a:lnTo>
                    <a:lnTo>
                      <a:pt x="4" y="39"/>
                    </a:lnTo>
                    <a:lnTo>
                      <a:pt x="6" y="39"/>
                    </a:lnTo>
                    <a:lnTo>
                      <a:pt x="7" y="39"/>
                    </a:lnTo>
                    <a:lnTo>
                      <a:pt x="8" y="39"/>
                    </a:lnTo>
                    <a:lnTo>
                      <a:pt x="8" y="39"/>
                    </a:lnTo>
                    <a:lnTo>
                      <a:pt x="8" y="39"/>
                    </a:lnTo>
                    <a:lnTo>
                      <a:pt x="16" y="10"/>
                    </a:lnTo>
                    <a:close/>
                  </a:path>
                </a:pathLst>
              </a:custGeom>
              <a:solidFill>
                <a:srgbClr val="1339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" name="i$ľide"/>
              <p:cNvSpPr/>
              <p:nvPr userDrawn="1"/>
            </p:nvSpPr>
            <p:spPr bwMode="auto">
              <a:xfrm>
                <a:off x="2797176" y="3963988"/>
                <a:ext cx="36513" cy="71438"/>
              </a:xfrm>
              <a:custGeom>
                <a:avLst/>
                <a:gdLst>
                  <a:gd name="T0" fmla="*/ 1 w 23"/>
                  <a:gd name="T1" fmla="*/ 45 h 45"/>
                  <a:gd name="T2" fmla="*/ 6 w 23"/>
                  <a:gd name="T3" fmla="*/ 42 h 45"/>
                  <a:gd name="T4" fmla="*/ 10 w 23"/>
                  <a:gd name="T5" fmla="*/ 39 h 45"/>
                  <a:gd name="T6" fmla="*/ 14 w 23"/>
                  <a:gd name="T7" fmla="*/ 33 h 45"/>
                  <a:gd name="T8" fmla="*/ 16 w 23"/>
                  <a:gd name="T9" fmla="*/ 25 h 45"/>
                  <a:gd name="T10" fmla="*/ 12 w 23"/>
                  <a:gd name="T11" fmla="*/ 28 h 45"/>
                  <a:gd name="T12" fmla="*/ 11 w 23"/>
                  <a:gd name="T13" fmla="*/ 29 h 45"/>
                  <a:gd name="T14" fmla="*/ 8 w 23"/>
                  <a:gd name="T15" fmla="*/ 29 h 45"/>
                  <a:gd name="T16" fmla="*/ 5 w 23"/>
                  <a:gd name="T17" fmla="*/ 27 h 45"/>
                  <a:gd name="T18" fmla="*/ 3 w 23"/>
                  <a:gd name="T19" fmla="*/ 24 h 45"/>
                  <a:gd name="T20" fmla="*/ 1 w 23"/>
                  <a:gd name="T21" fmla="*/ 20 h 45"/>
                  <a:gd name="T22" fmla="*/ 0 w 23"/>
                  <a:gd name="T23" fmla="*/ 14 h 45"/>
                  <a:gd name="T24" fmla="*/ 1 w 23"/>
                  <a:gd name="T25" fmla="*/ 9 h 45"/>
                  <a:gd name="T26" fmla="*/ 4 w 23"/>
                  <a:gd name="T27" fmla="*/ 5 h 45"/>
                  <a:gd name="T28" fmla="*/ 5 w 23"/>
                  <a:gd name="T29" fmla="*/ 2 h 45"/>
                  <a:gd name="T30" fmla="*/ 8 w 23"/>
                  <a:gd name="T31" fmla="*/ 1 h 45"/>
                  <a:gd name="T32" fmla="*/ 12 w 23"/>
                  <a:gd name="T33" fmla="*/ 0 h 45"/>
                  <a:gd name="T34" fmla="*/ 14 w 23"/>
                  <a:gd name="T35" fmla="*/ 0 h 45"/>
                  <a:gd name="T36" fmla="*/ 16 w 23"/>
                  <a:gd name="T37" fmla="*/ 1 h 45"/>
                  <a:gd name="T38" fmla="*/ 20 w 23"/>
                  <a:gd name="T39" fmla="*/ 6 h 45"/>
                  <a:gd name="T40" fmla="*/ 23 w 23"/>
                  <a:gd name="T41" fmla="*/ 13 h 45"/>
                  <a:gd name="T42" fmla="*/ 23 w 23"/>
                  <a:gd name="T43" fmla="*/ 21 h 45"/>
                  <a:gd name="T44" fmla="*/ 22 w 23"/>
                  <a:gd name="T45" fmla="*/ 29 h 45"/>
                  <a:gd name="T46" fmla="*/ 20 w 23"/>
                  <a:gd name="T47" fmla="*/ 33 h 45"/>
                  <a:gd name="T48" fmla="*/ 18 w 23"/>
                  <a:gd name="T49" fmla="*/ 37 h 45"/>
                  <a:gd name="T50" fmla="*/ 15 w 23"/>
                  <a:gd name="T51" fmla="*/ 40 h 45"/>
                  <a:gd name="T52" fmla="*/ 11 w 23"/>
                  <a:gd name="T53" fmla="*/ 42 h 45"/>
                  <a:gd name="T54" fmla="*/ 7 w 23"/>
                  <a:gd name="T55" fmla="*/ 45 h 45"/>
                  <a:gd name="T56" fmla="*/ 1 w 23"/>
                  <a:gd name="T57" fmla="*/ 45 h 45"/>
                  <a:gd name="T58" fmla="*/ 16 w 23"/>
                  <a:gd name="T59" fmla="*/ 7 h 45"/>
                  <a:gd name="T60" fmla="*/ 13 w 23"/>
                  <a:gd name="T61" fmla="*/ 4 h 45"/>
                  <a:gd name="T62" fmla="*/ 12 w 23"/>
                  <a:gd name="T63" fmla="*/ 3 h 45"/>
                  <a:gd name="T64" fmla="*/ 9 w 23"/>
                  <a:gd name="T65" fmla="*/ 3 h 45"/>
                  <a:gd name="T66" fmla="*/ 8 w 23"/>
                  <a:gd name="T67" fmla="*/ 4 h 45"/>
                  <a:gd name="T68" fmla="*/ 6 w 23"/>
                  <a:gd name="T69" fmla="*/ 5 h 45"/>
                  <a:gd name="T70" fmla="*/ 5 w 23"/>
                  <a:gd name="T71" fmla="*/ 9 h 45"/>
                  <a:gd name="T72" fmla="*/ 5 w 23"/>
                  <a:gd name="T73" fmla="*/ 13 h 45"/>
                  <a:gd name="T74" fmla="*/ 5 w 23"/>
                  <a:gd name="T75" fmla="*/ 21 h 45"/>
                  <a:gd name="T76" fmla="*/ 7 w 23"/>
                  <a:gd name="T77" fmla="*/ 25 h 45"/>
                  <a:gd name="T78" fmla="*/ 8 w 23"/>
                  <a:gd name="T79" fmla="*/ 25 h 45"/>
                  <a:gd name="T80" fmla="*/ 11 w 23"/>
                  <a:gd name="T81" fmla="*/ 25 h 45"/>
                  <a:gd name="T82" fmla="*/ 15 w 23"/>
                  <a:gd name="T83" fmla="*/ 24 h 45"/>
                  <a:gd name="T84" fmla="*/ 16 w 23"/>
                  <a:gd name="T85" fmla="*/ 23 h 45"/>
                  <a:gd name="T86" fmla="*/ 17 w 23"/>
                  <a:gd name="T87" fmla="*/ 21 h 45"/>
                  <a:gd name="T88" fmla="*/ 18 w 23"/>
                  <a:gd name="T89" fmla="*/ 16 h 45"/>
                  <a:gd name="T90" fmla="*/ 17 w 23"/>
                  <a:gd name="T91" fmla="*/ 11 h 45"/>
                  <a:gd name="T92" fmla="*/ 16 w 23"/>
                  <a:gd name="T93" fmla="*/ 7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3" h="45">
                    <a:moveTo>
                      <a:pt x="1" y="45"/>
                    </a:moveTo>
                    <a:lnTo>
                      <a:pt x="1" y="45"/>
                    </a:lnTo>
                    <a:lnTo>
                      <a:pt x="4" y="44"/>
                    </a:lnTo>
                    <a:lnTo>
                      <a:pt x="6" y="42"/>
                    </a:lnTo>
                    <a:lnTo>
                      <a:pt x="8" y="41"/>
                    </a:lnTo>
                    <a:lnTo>
                      <a:pt x="10" y="39"/>
                    </a:lnTo>
                    <a:lnTo>
                      <a:pt x="12" y="36"/>
                    </a:lnTo>
                    <a:lnTo>
                      <a:pt x="14" y="33"/>
                    </a:lnTo>
                    <a:lnTo>
                      <a:pt x="16" y="29"/>
                    </a:lnTo>
                    <a:lnTo>
                      <a:pt x="16" y="25"/>
                    </a:lnTo>
                    <a:lnTo>
                      <a:pt x="14" y="26"/>
                    </a:lnTo>
                    <a:lnTo>
                      <a:pt x="12" y="28"/>
                    </a:lnTo>
                    <a:lnTo>
                      <a:pt x="12" y="28"/>
                    </a:lnTo>
                    <a:lnTo>
                      <a:pt x="11" y="29"/>
                    </a:lnTo>
                    <a:lnTo>
                      <a:pt x="9" y="29"/>
                    </a:lnTo>
                    <a:lnTo>
                      <a:pt x="8" y="29"/>
                    </a:lnTo>
                    <a:lnTo>
                      <a:pt x="7" y="28"/>
                    </a:lnTo>
                    <a:lnTo>
                      <a:pt x="5" y="27"/>
                    </a:lnTo>
                    <a:lnTo>
                      <a:pt x="4" y="26"/>
                    </a:lnTo>
                    <a:lnTo>
                      <a:pt x="3" y="24"/>
                    </a:lnTo>
                    <a:lnTo>
                      <a:pt x="2" y="22"/>
                    </a:lnTo>
                    <a:lnTo>
                      <a:pt x="1" y="20"/>
                    </a:lnTo>
                    <a:lnTo>
                      <a:pt x="0" y="17"/>
                    </a:lnTo>
                    <a:lnTo>
                      <a:pt x="0" y="14"/>
                    </a:lnTo>
                    <a:lnTo>
                      <a:pt x="1" y="12"/>
                    </a:lnTo>
                    <a:lnTo>
                      <a:pt x="1" y="9"/>
                    </a:lnTo>
                    <a:lnTo>
                      <a:pt x="2" y="7"/>
                    </a:lnTo>
                    <a:lnTo>
                      <a:pt x="4" y="5"/>
                    </a:lnTo>
                    <a:lnTo>
                      <a:pt x="4" y="3"/>
                    </a:lnTo>
                    <a:lnTo>
                      <a:pt x="5" y="2"/>
                    </a:lnTo>
                    <a:lnTo>
                      <a:pt x="7" y="1"/>
                    </a:lnTo>
                    <a:lnTo>
                      <a:pt x="8" y="1"/>
                    </a:lnTo>
                    <a:lnTo>
                      <a:pt x="10" y="0"/>
                    </a:lnTo>
                    <a:lnTo>
                      <a:pt x="12" y="0"/>
                    </a:lnTo>
                    <a:lnTo>
                      <a:pt x="13" y="0"/>
                    </a:lnTo>
                    <a:lnTo>
                      <a:pt x="14" y="0"/>
                    </a:lnTo>
                    <a:lnTo>
                      <a:pt x="16" y="1"/>
                    </a:lnTo>
                    <a:lnTo>
                      <a:pt x="16" y="1"/>
                    </a:lnTo>
                    <a:lnTo>
                      <a:pt x="19" y="4"/>
                    </a:lnTo>
                    <a:lnTo>
                      <a:pt x="20" y="6"/>
                    </a:lnTo>
                    <a:lnTo>
                      <a:pt x="22" y="9"/>
                    </a:lnTo>
                    <a:lnTo>
                      <a:pt x="23" y="13"/>
                    </a:lnTo>
                    <a:lnTo>
                      <a:pt x="23" y="17"/>
                    </a:lnTo>
                    <a:lnTo>
                      <a:pt x="23" y="21"/>
                    </a:lnTo>
                    <a:lnTo>
                      <a:pt x="23" y="25"/>
                    </a:lnTo>
                    <a:lnTo>
                      <a:pt x="22" y="29"/>
                    </a:lnTo>
                    <a:lnTo>
                      <a:pt x="21" y="31"/>
                    </a:lnTo>
                    <a:lnTo>
                      <a:pt x="20" y="33"/>
                    </a:lnTo>
                    <a:lnTo>
                      <a:pt x="19" y="35"/>
                    </a:lnTo>
                    <a:lnTo>
                      <a:pt x="18" y="37"/>
                    </a:lnTo>
                    <a:lnTo>
                      <a:pt x="16" y="38"/>
                    </a:lnTo>
                    <a:lnTo>
                      <a:pt x="15" y="40"/>
                    </a:lnTo>
                    <a:lnTo>
                      <a:pt x="12" y="41"/>
                    </a:lnTo>
                    <a:lnTo>
                      <a:pt x="11" y="42"/>
                    </a:lnTo>
                    <a:lnTo>
                      <a:pt x="8" y="44"/>
                    </a:lnTo>
                    <a:lnTo>
                      <a:pt x="7" y="45"/>
                    </a:lnTo>
                    <a:lnTo>
                      <a:pt x="4" y="45"/>
                    </a:lnTo>
                    <a:lnTo>
                      <a:pt x="1" y="45"/>
                    </a:lnTo>
                    <a:lnTo>
                      <a:pt x="1" y="45"/>
                    </a:lnTo>
                    <a:close/>
                    <a:moveTo>
                      <a:pt x="16" y="7"/>
                    </a:moveTo>
                    <a:lnTo>
                      <a:pt x="15" y="5"/>
                    </a:lnTo>
                    <a:lnTo>
                      <a:pt x="13" y="4"/>
                    </a:lnTo>
                    <a:lnTo>
                      <a:pt x="12" y="3"/>
                    </a:lnTo>
                    <a:lnTo>
                      <a:pt x="12" y="3"/>
                    </a:lnTo>
                    <a:lnTo>
                      <a:pt x="11" y="3"/>
                    </a:lnTo>
                    <a:lnTo>
                      <a:pt x="9" y="3"/>
                    </a:lnTo>
                    <a:lnTo>
                      <a:pt x="8" y="3"/>
                    </a:lnTo>
                    <a:lnTo>
                      <a:pt x="8" y="4"/>
                    </a:lnTo>
                    <a:lnTo>
                      <a:pt x="7" y="5"/>
                    </a:lnTo>
                    <a:lnTo>
                      <a:pt x="6" y="5"/>
                    </a:lnTo>
                    <a:lnTo>
                      <a:pt x="5" y="7"/>
                    </a:lnTo>
                    <a:lnTo>
                      <a:pt x="5" y="9"/>
                    </a:lnTo>
                    <a:lnTo>
                      <a:pt x="5" y="10"/>
                    </a:lnTo>
                    <a:lnTo>
                      <a:pt x="5" y="13"/>
                    </a:lnTo>
                    <a:lnTo>
                      <a:pt x="5" y="17"/>
                    </a:lnTo>
                    <a:lnTo>
                      <a:pt x="5" y="21"/>
                    </a:lnTo>
                    <a:lnTo>
                      <a:pt x="6" y="23"/>
                    </a:lnTo>
                    <a:lnTo>
                      <a:pt x="7" y="25"/>
                    </a:lnTo>
                    <a:lnTo>
                      <a:pt x="8" y="25"/>
                    </a:lnTo>
                    <a:lnTo>
                      <a:pt x="8" y="25"/>
                    </a:lnTo>
                    <a:lnTo>
                      <a:pt x="10" y="25"/>
                    </a:lnTo>
                    <a:lnTo>
                      <a:pt x="11" y="25"/>
                    </a:lnTo>
                    <a:lnTo>
                      <a:pt x="13" y="25"/>
                    </a:lnTo>
                    <a:lnTo>
                      <a:pt x="15" y="24"/>
                    </a:lnTo>
                    <a:lnTo>
                      <a:pt x="16" y="23"/>
                    </a:lnTo>
                    <a:lnTo>
                      <a:pt x="16" y="23"/>
                    </a:lnTo>
                    <a:lnTo>
                      <a:pt x="16" y="22"/>
                    </a:lnTo>
                    <a:lnTo>
                      <a:pt x="17" y="21"/>
                    </a:lnTo>
                    <a:lnTo>
                      <a:pt x="17" y="19"/>
                    </a:lnTo>
                    <a:lnTo>
                      <a:pt x="18" y="16"/>
                    </a:lnTo>
                    <a:lnTo>
                      <a:pt x="17" y="13"/>
                    </a:lnTo>
                    <a:lnTo>
                      <a:pt x="17" y="11"/>
                    </a:lnTo>
                    <a:lnTo>
                      <a:pt x="16" y="9"/>
                    </a:lnTo>
                    <a:lnTo>
                      <a:pt x="16" y="7"/>
                    </a:lnTo>
                    <a:close/>
                  </a:path>
                </a:pathLst>
              </a:custGeom>
              <a:solidFill>
                <a:srgbClr val="1339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" name="í$lïḓé"/>
              <p:cNvSpPr/>
              <p:nvPr userDrawn="1"/>
            </p:nvSpPr>
            <p:spPr bwMode="auto">
              <a:xfrm>
                <a:off x="2874963" y="3962401"/>
                <a:ext cx="34925" cy="74613"/>
              </a:xfrm>
              <a:custGeom>
                <a:avLst/>
                <a:gdLst>
                  <a:gd name="T0" fmla="*/ 0 w 22"/>
                  <a:gd name="T1" fmla="*/ 10 h 47"/>
                  <a:gd name="T2" fmla="*/ 1 w 22"/>
                  <a:gd name="T3" fmla="*/ 6 h 47"/>
                  <a:gd name="T4" fmla="*/ 4 w 22"/>
                  <a:gd name="T5" fmla="*/ 2 h 47"/>
                  <a:gd name="T6" fmla="*/ 8 w 22"/>
                  <a:gd name="T7" fmla="*/ 1 h 47"/>
                  <a:gd name="T8" fmla="*/ 12 w 22"/>
                  <a:gd name="T9" fmla="*/ 1 h 47"/>
                  <a:gd name="T10" fmla="*/ 16 w 22"/>
                  <a:gd name="T11" fmla="*/ 2 h 47"/>
                  <a:gd name="T12" fmla="*/ 18 w 22"/>
                  <a:gd name="T13" fmla="*/ 6 h 47"/>
                  <a:gd name="T14" fmla="*/ 20 w 22"/>
                  <a:gd name="T15" fmla="*/ 10 h 47"/>
                  <a:gd name="T16" fmla="*/ 19 w 22"/>
                  <a:gd name="T17" fmla="*/ 14 h 47"/>
                  <a:gd name="T18" fmla="*/ 16 w 22"/>
                  <a:gd name="T19" fmla="*/ 18 h 47"/>
                  <a:gd name="T20" fmla="*/ 15 w 22"/>
                  <a:gd name="T21" fmla="*/ 22 h 47"/>
                  <a:gd name="T22" fmla="*/ 17 w 22"/>
                  <a:gd name="T23" fmla="*/ 24 h 47"/>
                  <a:gd name="T24" fmla="*/ 20 w 22"/>
                  <a:gd name="T25" fmla="*/ 26 h 47"/>
                  <a:gd name="T26" fmla="*/ 21 w 22"/>
                  <a:gd name="T27" fmla="*/ 29 h 47"/>
                  <a:gd name="T28" fmla="*/ 22 w 22"/>
                  <a:gd name="T29" fmla="*/ 33 h 47"/>
                  <a:gd name="T30" fmla="*/ 21 w 22"/>
                  <a:gd name="T31" fmla="*/ 38 h 47"/>
                  <a:gd name="T32" fmla="*/ 18 w 22"/>
                  <a:gd name="T33" fmla="*/ 42 h 47"/>
                  <a:gd name="T34" fmla="*/ 14 w 22"/>
                  <a:gd name="T35" fmla="*/ 46 h 47"/>
                  <a:gd name="T36" fmla="*/ 10 w 22"/>
                  <a:gd name="T37" fmla="*/ 47 h 47"/>
                  <a:gd name="T38" fmla="*/ 6 w 22"/>
                  <a:gd name="T39" fmla="*/ 47 h 47"/>
                  <a:gd name="T40" fmla="*/ 4 w 22"/>
                  <a:gd name="T41" fmla="*/ 46 h 47"/>
                  <a:gd name="T42" fmla="*/ 1 w 22"/>
                  <a:gd name="T43" fmla="*/ 45 h 47"/>
                  <a:gd name="T44" fmla="*/ 0 w 22"/>
                  <a:gd name="T45" fmla="*/ 42 h 47"/>
                  <a:gd name="T46" fmla="*/ 1 w 22"/>
                  <a:gd name="T47" fmla="*/ 40 h 47"/>
                  <a:gd name="T48" fmla="*/ 4 w 22"/>
                  <a:gd name="T49" fmla="*/ 39 h 47"/>
                  <a:gd name="T50" fmla="*/ 5 w 22"/>
                  <a:gd name="T51" fmla="*/ 40 h 47"/>
                  <a:gd name="T52" fmla="*/ 7 w 22"/>
                  <a:gd name="T53" fmla="*/ 42 h 47"/>
                  <a:gd name="T54" fmla="*/ 9 w 22"/>
                  <a:gd name="T55" fmla="*/ 43 h 47"/>
                  <a:gd name="T56" fmla="*/ 12 w 22"/>
                  <a:gd name="T57" fmla="*/ 42 h 47"/>
                  <a:gd name="T58" fmla="*/ 14 w 22"/>
                  <a:gd name="T59" fmla="*/ 41 h 47"/>
                  <a:gd name="T60" fmla="*/ 16 w 22"/>
                  <a:gd name="T61" fmla="*/ 38 h 47"/>
                  <a:gd name="T62" fmla="*/ 17 w 22"/>
                  <a:gd name="T63" fmla="*/ 36 h 47"/>
                  <a:gd name="T64" fmla="*/ 17 w 22"/>
                  <a:gd name="T65" fmla="*/ 34 h 47"/>
                  <a:gd name="T66" fmla="*/ 17 w 22"/>
                  <a:gd name="T67" fmla="*/ 30 h 47"/>
                  <a:gd name="T68" fmla="*/ 16 w 22"/>
                  <a:gd name="T69" fmla="*/ 28 h 47"/>
                  <a:gd name="T70" fmla="*/ 13 w 22"/>
                  <a:gd name="T71" fmla="*/ 26 h 47"/>
                  <a:gd name="T72" fmla="*/ 9 w 22"/>
                  <a:gd name="T73" fmla="*/ 24 h 47"/>
                  <a:gd name="T74" fmla="*/ 6 w 22"/>
                  <a:gd name="T75" fmla="*/ 22 h 47"/>
                  <a:gd name="T76" fmla="*/ 9 w 22"/>
                  <a:gd name="T77" fmla="*/ 22 h 47"/>
                  <a:gd name="T78" fmla="*/ 12 w 22"/>
                  <a:gd name="T79" fmla="*/ 19 h 47"/>
                  <a:gd name="T80" fmla="*/ 14 w 22"/>
                  <a:gd name="T81" fmla="*/ 16 h 47"/>
                  <a:gd name="T82" fmla="*/ 14 w 22"/>
                  <a:gd name="T83" fmla="*/ 13 h 47"/>
                  <a:gd name="T84" fmla="*/ 14 w 22"/>
                  <a:gd name="T85" fmla="*/ 9 h 47"/>
                  <a:gd name="T86" fmla="*/ 12 w 22"/>
                  <a:gd name="T87" fmla="*/ 6 h 47"/>
                  <a:gd name="T88" fmla="*/ 11 w 22"/>
                  <a:gd name="T89" fmla="*/ 6 h 47"/>
                  <a:gd name="T90" fmla="*/ 8 w 22"/>
                  <a:gd name="T91" fmla="*/ 5 h 47"/>
                  <a:gd name="T92" fmla="*/ 6 w 22"/>
                  <a:gd name="T93" fmla="*/ 6 h 47"/>
                  <a:gd name="T94" fmla="*/ 4 w 22"/>
                  <a:gd name="T95" fmla="*/ 6 h 47"/>
                  <a:gd name="T96" fmla="*/ 3 w 22"/>
                  <a:gd name="T97" fmla="*/ 8 h 47"/>
                  <a:gd name="T98" fmla="*/ 2 w 22"/>
                  <a:gd name="T99" fmla="*/ 11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2" h="47">
                    <a:moveTo>
                      <a:pt x="0" y="11"/>
                    </a:moveTo>
                    <a:lnTo>
                      <a:pt x="0" y="10"/>
                    </a:lnTo>
                    <a:lnTo>
                      <a:pt x="1" y="8"/>
                    </a:lnTo>
                    <a:lnTo>
                      <a:pt x="1" y="6"/>
                    </a:lnTo>
                    <a:lnTo>
                      <a:pt x="3" y="5"/>
                    </a:lnTo>
                    <a:lnTo>
                      <a:pt x="4" y="2"/>
                    </a:lnTo>
                    <a:lnTo>
                      <a:pt x="6" y="2"/>
                    </a:lnTo>
                    <a:lnTo>
                      <a:pt x="8" y="1"/>
                    </a:lnTo>
                    <a:lnTo>
                      <a:pt x="10" y="0"/>
                    </a:lnTo>
                    <a:lnTo>
                      <a:pt x="12" y="1"/>
                    </a:lnTo>
                    <a:lnTo>
                      <a:pt x="14" y="2"/>
                    </a:lnTo>
                    <a:lnTo>
                      <a:pt x="16" y="2"/>
                    </a:lnTo>
                    <a:lnTo>
                      <a:pt x="17" y="4"/>
                    </a:lnTo>
                    <a:lnTo>
                      <a:pt x="18" y="6"/>
                    </a:lnTo>
                    <a:lnTo>
                      <a:pt x="19" y="8"/>
                    </a:lnTo>
                    <a:lnTo>
                      <a:pt x="20" y="10"/>
                    </a:lnTo>
                    <a:lnTo>
                      <a:pt x="20" y="12"/>
                    </a:lnTo>
                    <a:lnTo>
                      <a:pt x="19" y="14"/>
                    </a:lnTo>
                    <a:lnTo>
                      <a:pt x="17" y="17"/>
                    </a:lnTo>
                    <a:lnTo>
                      <a:pt x="16" y="18"/>
                    </a:lnTo>
                    <a:lnTo>
                      <a:pt x="13" y="21"/>
                    </a:lnTo>
                    <a:lnTo>
                      <a:pt x="15" y="22"/>
                    </a:lnTo>
                    <a:lnTo>
                      <a:pt x="16" y="22"/>
                    </a:lnTo>
                    <a:lnTo>
                      <a:pt x="17" y="24"/>
                    </a:lnTo>
                    <a:lnTo>
                      <a:pt x="19" y="25"/>
                    </a:lnTo>
                    <a:lnTo>
                      <a:pt x="20" y="26"/>
                    </a:lnTo>
                    <a:lnTo>
                      <a:pt x="20" y="27"/>
                    </a:lnTo>
                    <a:lnTo>
                      <a:pt x="21" y="29"/>
                    </a:lnTo>
                    <a:lnTo>
                      <a:pt x="21" y="30"/>
                    </a:lnTo>
                    <a:lnTo>
                      <a:pt x="22" y="33"/>
                    </a:lnTo>
                    <a:lnTo>
                      <a:pt x="22" y="35"/>
                    </a:lnTo>
                    <a:lnTo>
                      <a:pt x="21" y="38"/>
                    </a:lnTo>
                    <a:lnTo>
                      <a:pt x="20" y="40"/>
                    </a:lnTo>
                    <a:lnTo>
                      <a:pt x="18" y="42"/>
                    </a:lnTo>
                    <a:lnTo>
                      <a:pt x="16" y="44"/>
                    </a:lnTo>
                    <a:lnTo>
                      <a:pt x="14" y="46"/>
                    </a:lnTo>
                    <a:lnTo>
                      <a:pt x="12" y="46"/>
                    </a:lnTo>
                    <a:lnTo>
                      <a:pt x="10" y="47"/>
                    </a:lnTo>
                    <a:lnTo>
                      <a:pt x="7" y="47"/>
                    </a:lnTo>
                    <a:lnTo>
                      <a:pt x="6" y="47"/>
                    </a:lnTo>
                    <a:lnTo>
                      <a:pt x="4" y="46"/>
                    </a:lnTo>
                    <a:lnTo>
                      <a:pt x="4" y="46"/>
                    </a:lnTo>
                    <a:lnTo>
                      <a:pt x="2" y="46"/>
                    </a:lnTo>
                    <a:lnTo>
                      <a:pt x="1" y="45"/>
                    </a:lnTo>
                    <a:lnTo>
                      <a:pt x="0" y="44"/>
                    </a:lnTo>
                    <a:lnTo>
                      <a:pt x="0" y="42"/>
                    </a:lnTo>
                    <a:lnTo>
                      <a:pt x="0" y="41"/>
                    </a:lnTo>
                    <a:lnTo>
                      <a:pt x="1" y="40"/>
                    </a:lnTo>
                    <a:lnTo>
                      <a:pt x="3" y="39"/>
                    </a:lnTo>
                    <a:lnTo>
                      <a:pt x="4" y="39"/>
                    </a:lnTo>
                    <a:lnTo>
                      <a:pt x="4" y="39"/>
                    </a:lnTo>
                    <a:lnTo>
                      <a:pt x="5" y="40"/>
                    </a:lnTo>
                    <a:lnTo>
                      <a:pt x="6" y="41"/>
                    </a:lnTo>
                    <a:lnTo>
                      <a:pt x="7" y="42"/>
                    </a:lnTo>
                    <a:lnTo>
                      <a:pt x="8" y="43"/>
                    </a:lnTo>
                    <a:lnTo>
                      <a:pt x="9" y="43"/>
                    </a:lnTo>
                    <a:lnTo>
                      <a:pt x="11" y="43"/>
                    </a:lnTo>
                    <a:lnTo>
                      <a:pt x="12" y="42"/>
                    </a:lnTo>
                    <a:lnTo>
                      <a:pt x="13" y="42"/>
                    </a:lnTo>
                    <a:lnTo>
                      <a:pt x="14" y="41"/>
                    </a:lnTo>
                    <a:lnTo>
                      <a:pt x="16" y="40"/>
                    </a:lnTo>
                    <a:lnTo>
                      <a:pt x="16" y="38"/>
                    </a:lnTo>
                    <a:lnTo>
                      <a:pt x="17" y="38"/>
                    </a:lnTo>
                    <a:lnTo>
                      <a:pt x="17" y="36"/>
                    </a:lnTo>
                    <a:lnTo>
                      <a:pt x="17" y="34"/>
                    </a:lnTo>
                    <a:lnTo>
                      <a:pt x="17" y="34"/>
                    </a:lnTo>
                    <a:lnTo>
                      <a:pt x="17" y="32"/>
                    </a:lnTo>
                    <a:lnTo>
                      <a:pt x="17" y="30"/>
                    </a:lnTo>
                    <a:lnTo>
                      <a:pt x="16" y="29"/>
                    </a:lnTo>
                    <a:lnTo>
                      <a:pt x="16" y="28"/>
                    </a:lnTo>
                    <a:lnTo>
                      <a:pt x="15" y="26"/>
                    </a:lnTo>
                    <a:lnTo>
                      <a:pt x="13" y="26"/>
                    </a:lnTo>
                    <a:lnTo>
                      <a:pt x="12" y="24"/>
                    </a:lnTo>
                    <a:lnTo>
                      <a:pt x="9" y="24"/>
                    </a:lnTo>
                    <a:lnTo>
                      <a:pt x="6" y="24"/>
                    </a:lnTo>
                    <a:lnTo>
                      <a:pt x="6" y="22"/>
                    </a:lnTo>
                    <a:lnTo>
                      <a:pt x="8" y="22"/>
                    </a:lnTo>
                    <a:lnTo>
                      <a:pt x="9" y="22"/>
                    </a:lnTo>
                    <a:lnTo>
                      <a:pt x="10" y="21"/>
                    </a:lnTo>
                    <a:lnTo>
                      <a:pt x="12" y="19"/>
                    </a:lnTo>
                    <a:lnTo>
                      <a:pt x="13" y="18"/>
                    </a:lnTo>
                    <a:lnTo>
                      <a:pt x="14" y="16"/>
                    </a:lnTo>
                    <a:lnTo>
                      <a:pt x="14" y="14"/>
                    </a:lnTo>
                    <a:lnTo>
                      <a:pt x="14" y="13"/>
                    </a:lnTo>
                    <a:lnTo>
                      <a:pt x="14" y="10"/>
                    </a:lnTo>
                    <a:lnTo>
                      <a:pt x="14" y="9"/>
                    </a:lnTo>
                    <a:lnTo>
                      <a:pt x="13" y="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1" y="6"/>
                    </a:lnTo>
                    <a:lnTo>
                      <a:pt x="10" y="5"/>
                    </a:lnTo>
                    <a:lnTo>
                      <a:pt x="8" y="5"/>
                    </a:lnTo>
                    <a:lnTo>
                      <a:pt x="7" y="5"/>
                    </a:lnTo>
                    <a:lnTo>
                      <a:pt x="6" y="6"/>
                    </a:lnTo>
                    <a:lnTo>
                      <a:pt x="4" y="6"/>
                    </a:lnTo>
                    <a:lnTo>
                      <a:pt x="4" y="6"/>
                    </a:lnTo>
                    <a:lnTo>
                      <a:pt x="4" y="7"/>
                    </a:lnTo>
                    <a:lnTo>
                      <a:pt x="3" y="8"/>
                    </a:lnTo>
                    <a:lnTo>
                      <a:pt x="3" y="10"/>
                    </a:lnTo>
                    <a:lnTo>
                      <a:pt x="2" y="11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1339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6" name="íṧļïďê"/>
            <p:cNvGrpSpPr/>
            <p:nvPr userDrawn="1"/>
          </p:nvGrpSpPr>
          <p:grpSpPr>
            <a:xfrm>
              <a:off x="4119563" y="2551113"/>
              <a:ext cx="6130925" cy="1306513"/>
              <a:chOff x="4119563" y="2551113"/>
              <a:chExt cx="6130925" cy="1306513"/>
            </a:xfrm>
          </p:grpSpPr>
          <p:sp>
            <p:nvSpPr>
              <p:cNvPr id="53" name="ïṩḷïḋê"/>
              <p:cNvSpPr/>
              <p:nvPr userDrawn="1"/>
            </p:nvSpPr>
            <p:spPr bwMode="auto">
              <a:xfrm>
                <a:off x="9555163" y="2644776"/>
                <a:ext cx="695325" cy="1212850"/>
              </a:xfrm>
              <a:custGeom>
                <a:avLst/>
                <a:gdLst>
                  <a:gd name="T0" fmla="*/ 199 w 438"/>
                  <a:gd name="T1" fmla="*/ 337 h 764"/>
                  <a:gd name="T2" fmla="*/ 183 w 438"/>
                  <a:gd name="T3" fmla="*/ 308 h 764"/>
                  <a:gd name="T4" fmla="*/ 126 w 438"/>
                  <a:gd name="T5" fmla="*/ 371 h 764"/>
                  <a:gd name="T6" fmla="*/ 78 w 438"/>
                  <a:gd name="T7" fmla="*/ 348 h 764"/>
                  <a:gd name="T8" fmla="*/ 55 w 438"/>
                  <a:gd name="T9" fmla="*/ 290 h 764"/>
                  <a:gd name="T10" fmla="*/ 103 w 438"/>
                  <a:gd name="T11" fmla="*/ 283 h 764"/>
                  <a:gd name="T12" fmla="*/ 78 w 438"/>
                  <a:gd name="T13" fmla="*/ 216 h 764"/>
                  <a:gd name="T14" fmla="*/ 83 w 438"/>
                  <a:gd name="T15" fmla="*/ 183 h 764"/>
                  <a:gd name="T16" fmla="*/ 159 w 438"/>
                  <a:gd name="T17" fmla="*/ 189 h 764"/>
                  <a:gd name="T18" fmla="*/ 233 w 438"/>
                  <a:gd name="T19" fmla="*/ 120 h 764"/>
                  <a:gd name="T20" fmla="*/ 250 w 438"/>
                  <a:gd name="T21" fmla="*/ 27 h 764"/>
                  <a:gd name="T22" fmla="*/ 319 w 438"/>
                  <a:gd name="T23" fmla="*/ 21 h 764"/>
                  <a:gd name="T24" fmla="*/ 276 w 438"/>
                  <a:gd name="T25" fmla="*/ 123 h 764"/>
                  <a:gd name="T26" fmla="*/ 255 w 438"/>
                  <a:gd name="T27" fmla="*/ 180 h 764"/>
                  <a:gd name="T28" fmla="*/ 315 w 438"/>
                  <a:gd name="T29" fmla="*/ 172 h 764"/>
                  <a:gd name="T30" fmla="*/ 409 w 438"/>
                  <a:gd name="T31" fmla="*/ 132 h 764"/>
                  <a:gd name="T32" fmla="*/ 435 w 438"/>
                  <a:gd name="T33" fmla="*/ 194 h 764"/>
                  <a:gd name="T34" fmla="*/ 396 w 438"/>
                  <a:gd name="T35" fmla="*/ 231 h 764"/>
                  <a:gd name="T36" fmla="*/ 364 w 438"/>
                  <a:gd name="T37" fmla="*/ 260 h 764"/>
                  <a:gd name="T38" fmla="*/ 321 w 438"/>
                  <a:gd name="T39" fmla="*/ 307 h 764"/>
                  <a:gd name="T40" fmla="*/ 356 w 438"/>
                  <a:gd name="T41" fmla="*/ 387 h 764"/>
                  <a:gd name="T42" fmla="*/ 292 w 438"/>
                  <a:gd name="T43" fmla="*/ 434 h 764"/>
                  <a:gd name="T44" fmla="*/ 251 w 438"/>
                  <a:gd name="T45" fmla="*/ 469 h 764"/>
                  <a:gd name="T46" fmla="*/ 225 w 438"/>
                  <a:gd name="T47" fmla="*/ 504 h 764"/>
                  <a:gd name="T48" fmla="*/ 306 w 438"/>
                  <a:gd name="T49" fmla="*/ 484 h 764"/>
                  <a:gd name="T50" fmla="*/ 326 w 438"/>
                  <a:gd name="T51" fmla="*/ 532 h 764"/>
                  <a:gd name="T52" fmla="*/ 282 w 438"/>
                  <a:gd name="T53" fmla="*/ 553 h 764"/>
                  <a:gd name="T54" fmla="*/ 243 w 438"/>
                  <a:gd name="T55" fmla="*/ 541 h 764"/>
                  <a:gd name="T56" fmla="*/ 251 w 438"/>
                  <a:gd name="T57" fmla="*/ 613 h 764"/>
                  <a:gd name="T58" fmla="*/ 263 w 438"/>
                  <a:gd name="T59" fmla="*/ 691 h 764"/>
                  <a:gd name="T60" fmla="*/ 245 w 438"/>
                  <a:gd name="T61" fmla="*/ 760 h 764"/>
                  <a:gd name="T62" fmla="*/ 196 w 438"/>
                  <a:gd name="T63" fmla="*/ 749 h 764"/>
                  <a:gd name="T64" fmla="*/ 142 w 438"/>
                  <a:gd name="T65" fmla="*/ 719 h 764"/>
                  <a:gd name="T66" fmla="*/ 207 w 438"/>
                  <a:gd name="T67" fmla="*/ 700 h 764"/>
                  <a:gd name="T68" fmla="*/ 217 w 438"/>
                  <a:gd name="T69" fmla="*/ 634 h 764"/>
                  <a:gd name="T70" fmla="*/ 163 w 438"/>
                  <a:gd name="T71" fmla="*/ 584 h 764"/>
                  <a:gd name="T72" fmla="*/ 71 w 438"/>
                  <a:gd name="T73" fmla="*/ 634 h 764"/>
                  <a:gd name="T74" fmla="*/ 3 w 438"/>
                  <a:gd name="T75" fmla="*/ 622 h 764"/>
                  <a:gd name="T76" fmla="*/ 68 w 438"/>
                  <a:gd name="T77" fmla="*/ 588 h 764"/>
                  <a:gd name="T78" fmla="*/ 151 w 438"/>
                  <a:gd name="T79" fmla="*/ 536 h 764"/>
                  <a:gd name="T80" fmla="*/ 195 w 438"/>
                  <a:gd name="T81" fmla="*/ 496 h 764"/>
                  <a:gd name="T82" fmla="*/ 262 w 438"/>
                  <a:gd name="T83" fmla="*/ 432 h 764"/>
                  <a:gd name="T84" fmla="*/ 238 w 438"/>
                  <a:gd name="T85" fmla="*/ 413 h 764"/>
                  <a:gd name="T86" fmla="*/ 176 w 438"/>
                  <a:gd name="T87" fmla="*/ 445 h 764"/>
                  <a:gd name="T88" fmla="*/ 113 w 438"/>
                  <a:gd name="T89" fmla="*/ 449 h 764"/>
                  <a:gd name="T90" fmla="*/ 213 w 438"/>
                  <a:gd name="T91" fmla="*/ 395 h 764"/>
                  <a:gd name="T92" fmla="*/ 277 w 438"/>
                  <a:gd name="T93" fmla="*/ 361 h 764"/>
                  <a:gd name="T94" fmla="*/ 300 w 438"/>
                  <a:gd name="T95" fmla="*/ 303 h 764"/>
                  <a:gd name="T96" fmla="*/ 335 w 438"/>
                  <a:gd name="T97" fmla="*/ 263 h 764"/>
                  <a:gd name="T98" fmla="*/ 368 w 438"/>
                  <a:gd name="T99" fmla="*/ 191 h 764"/>
                  <a:gd name="T100" fmla="*/ 309 w 438"/>
                  <a:gd name="T101" fmla="*/ 206 h 764"/>
                  <a:gd name="T102" fmla="*/ 313 w 438"/>
                  <a:gd name="T103" fmla="*/ 245 h 764"/>
                  <a:gd name="T104" fmla="*/ 284 w 438"/>
                  <a:gd name="T105" fmla="*/ 301 h 764"/>
                  <a:gd name="T106" fmla="*/ 243 w 438"/>
                  <a:gd name="T107" fmla="*/ 356 h 764"/>
                  <a:gd name="T108" fmla="*/ 134 w 438"/>
                  <a:gd name="T109" fmla="*/ 220 h 764"/>
                  <a:gd name="T110" fmla="*/ 131 w 438"/>
                  <a:gd name="T111" fmla="*/ 279 h 764"/>
                  <a:gd name="T112" fmla="*/ 153 w 438"/>
                  <a:gd name="T113" fmla="*/ 279 h 764"/>
                  <a:gd name="T114" fmla="*/ 167 w 438"/>
                  <a:gd name="T115" fmla="*/ 224 h 764"/>
                  <a:gd name="T116" fmla="*/ 179 w 438"/>
                  <a:gd name="T117" fmla="*/ 250 h 764"/>
                  <a:gd name="T118" fmla="*/ 226 w 438"/>
                  <a:gd name="T119" fmla="*/ 228 h 764"/>
                  <a:gd name="T120" fmla="*/ 248 w 438"/>
                  <a:gd name="T121" fmla="*/ 279 h 764"/>
                  <a:gd name="T122" fmla="*/ 274 w 438"/>
                  <a:gd name="T123" fmla="*/ 254 h 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38" h="764">
                    <a:moveTo>
                      <a:pt x="244" y="325"/>
                    </a:moveTo>
                    <a:lnTo>
                      <a:pt x="239" y="324"/>
                    </a:lnTo>
                    <a:lnTo>
                      <a:pt x="235" y="324"/>
                    </a:lnTo>
                    <a:lnTo>
                      <a:pt x="231" y="323"/>
                    </a:lnTo>
                    <a:lnTo>
                      <a:pt x="227" y="321"/>
                    </a:lnTo>
                    <a:lnTo>
                      <a:pt x="223" y="320"/>
                    </a:lnTo>
                    <a:lnTo>
                      <a:pt x="219" y="320"/>
                    </a:lnTo>
                    <a:lnTo>
                      <a:pt x="216" y="320"/>
                    </a:lnTo>
                    <a:lnTo>
                      <a:pt x="214" y="320"/>
                    </a:lnTo>
                    <a:lnTo>
                      <a:pt x="211" y="320"/>
                    </a:lnTo>
                    <a:lnTo>
                      <a:pt x="209" y="320"/>
                    </a:lnTo>
                    <a:lnTo>
                      <a:pt x="209" y="323"/>
                    </a:lnTo>
                    <a:lnTo>
                      <a:pt x="208" y="325"/>
                    </a:lnTo>
                    <a:lnTo>
                      <a:pt x="207" y="328"/>
                    </a:lnTo>
                    <a:lnTo>
                      <a:pt x="206" y="330"/>
                    </a:lnTo>
                    <a:lnTo>
                      <a:pt x="204" y="332"/>
                    </a:lnTo>
                    <a:lnTo>
                      <a:pt x="203" y="334"/>
                    </a:lnTo>
                    <a:lnTo>
                      <a:pt x="201" y="336"/>
                    </a:lnTo>
                    <a:lnTo>
                      <a:pt x="199" y="337"/>
                    </a:lnTo>
                    <a:lnTo>
                      <a:pt x="195" y="341"/>
                    </a:lnTo>
                    <a:lnTo>
                      <a:pt x="189" y="343"/>
                    </a:lnTo>
                    <a:lnTo>
                      <a:pt x="184" y="345"/>
                    </a:lnTo>
                    <a:lnTo>
                      <a:pt x="179" y="347"/>
                    </a:lnTo>
                    <a:lnTo>
                      <a:pt x="178" y="344"/>
                    </a:lnTo>
                    <a:lnTo>
                      <a:pt x="177" y="341"/>
                    </a:lnTo>
                    <a:lnTo>
                      <a:pt x="176" y="340"/>
                    </a:lnTo>
                    <a:lnTo>
                      <a:pt x="175" y="339"/>
                    </a:lnTo>
                    <a:lnTo>
                      <a:pt x="175" y="337"/>
                    </a:lnTo>
                    <a:lnTo>
                      <a:pt x="175" y="335"/>
                    </a:lnTo>
                    <a:lnTo>
                      <a:pt x="177" y="332"/>
                    </a:lnTo>
                    <a:lnTo>
                      <a:pt x="179" y="330"/>
                    </a:lnTo>
                    <a:lnTo>
                      <a:pt x="181" y="327"/>
                    </a:lnTo>
                    <a:lnTo>
                      <a:pt x="183" y="323"/>
                    </a:lnTo>
                    <a:lnTo>
                      <a:pt x="184" y="320"/>
                    </a:lnTo>
                    <a:lnTo>
                      <a:pt x="185" y="316"/>
                    </a:lnTo>
                    <a:lnTo>
                      <a:pt x="186" y="312"/>
                    </a:lnTo>
                    <a:lnTo>
                      <a:pt x="186" y="309"/>
                    </a:lnTo>
                    <a:lnTo>
                      <a:pt x="183" y="308"/>
                    </a:lnTo>
                    <a:lnTo>
                      <a:pt x="179" y="307"/>
                    </a:lnTo>
                    <a:lnTo>
                      <a:pt x="175" y="307"/>
                    </a:lnTo>
                    <a:lnTo>
                      <a:pt x="170" y="306"/>
                    </a:lnTo>
                    <a:lnTo>
                      <a:pt x="169" y="308"/>
                    </a:lnTo>
                    <a:lnTo>
                      <a:pt x="168" y="311"/>
                    </a:lnTo>
                    <a:lnTo>
                      <a:pt x="167" y="312"/>
                    </a:lnTo>
                    <a:lnTo>
                      <a:pt x="167" y="314"/>
                    </a:lnTo>
                    <a:lnTo>
                      <a:pt x="163" y="317"/>
                    </a:lnTo>
                    <a:lnTo>
                      <a:pt x="161" y="320"/>
                    </a:lnTo>
                    <a:lnTo>
                      <a:pt x="155" y="326"/>
                    </a:lnTo>
                    <a:lnTo>
                      <a:pt x="149" y="332"/>
                    </a:lnTo>
                    <a:lnTo>
                      <a:pt x="147" y="335"/>
                    </a:lnTo>
                    <a:lnTo>
                      <a:pt x="144" y="339"/>
                    </a:lnTo>
                    <a:lnTo>
                      <a:pt x="142" y="343"/>
                    </a:lnTo>
                    <a:lnTo>
                      <a:pt x="140" y="347"/>
                    </a:lnTo>
                    <a:lnTo>
                      <a:pt x="135" y="355"/>
                    </a:lnTo>
                    <a:lnTo>
                      <a:pt x="131" y="363"/>
                    </a:lnTo>
                    <a:lnTo>
                      <a:pt x="128" y="367"/>
                    </a:lnTo>
                    <a:lnTo>
                      <a:pt x="126" y="371"/>
                    </a:lnTo>
                    <a:lnTo>
                      <a:pt x="122" y="374"/>
                    </a:lnTo>
                    <a:lnTo>
                      <a:pt x="119" y="376"/>
                    </a:lnTo>
                    <a:lnTo>
                      <a:pt x="116" y="378"/>
                    </a:lnTo>
                    <a:lnTo>
                      <a:pt x="115" y="379"/>
                    </a:lnTo>
                    <a:lnTo>
                      <a:pt x="112" y="380"/>
                    </a:lnTo>
                    <a:lnTo>
                      <a:pt x="110" y="380"/>
                    </a:lnTo>
                    <a:lnTo>
                      <a:pt x="107" y="380"/>
                    </a:lnTo>
                    <a:lnTo>
                      <a:pt x="105" y="381"/>
                    </a:lnTo>
                    <a:lnTo>
                      <a:pt x="102" y="381"/>
                    </a:lnTo>
                    <a:lnTo>
                      <a:pt x="99" y="380"/>
                    </a:lnTo>
                    <a:lnTo>
                      <a:pt x="97" y="376"/>
                    </a:lnTo>
                    <a:lnTo>
                      <a:pt x="95" y="373"/>
                    </a:lnTo>
                    <a:lnTo>
                      <a:pt x="93" y="369"/>
                    </a:lnTo>
                    <a:lnTo>
                      <a:pt x="91" y="365"/>
                    </a:lnTo>
                    <a:lnTo>
                      <a:pt x="87" y="364"/>
                    </a:lnTo>
                    <a:lnTo>
                      <a:pt x="84" y="363"/>
                    </a:lnTo>
                    <a:lnTo>
                      <a:pt x="82" y="358"/>
                    </a:lnTo>
                    <a:lnTo>
                      <a:pt x="79" y="354"/>
                    </a:lnTo>
                    <a:lnTo>
                      <a:pt x="78" y="348"/>
                    </a:lnTo>
                    <a:lnTo>
                      <a:pt x="76" y="344"/>
                    </a:lnTo>
                    <a:lnTo>
                      <a:pt x="75" y="339"/>
                    </a:lnTo>
                    <a:lnTo>
                      <a:pt x="73" y="334"/>
                    </a:lnTo>
                    <a:lnTo>
                      <a:pt x="72" y="332"/>
                    </a:lnTo>
                    <a:lnTo>
                      <a:pt x="71" y="329"/>
                    </a:lnTo>
                    <a:lnTo>
                      <a:pt x="70" y="328"/>
                    </a:lnTo>
                    <a:lnTo>
                      <a:pt x="68" y="325"/>
                    </a:lnTo>
                    <a:lnTo>
                      <a:pt x="64" y="321"/>
                    </a:lnTo>
                    <a:lnTo>
                      <a:pt x="60" y="317"/>
                    </a:lnTo>
                    <a:lnTo>
                      <a:pt x="55" y="314"/>
                    </a:lnTo>
                    <a:lnTo>
                      <a:pt x="51" y="310"/>
                    </a:lnTo>
                    <a:lnTo>
                      <a:pt x="51" y="305"/>
                    </a:lnTo>
                    <a:lnTo>
                      <a:pt x="51" y="300"/>
                    </a:lnTo>
                    <a:lnTo>
                      <a:pt x="51" y="298"/>
                    </a:lnTo>
                    <a:lnTo>
                      <a:pt x="51" y="296"/>
                    </a:lnTo>
                    <a:lnTo>
                      <a:pt x="52" y="295"/>
                    </a:lnTo>
                    <a:lnTo>
                      <a:pt x="53" y="292"/>
                    </a:lnTo>
                    <a:lnTo>
                      <a:pt x="54" y="291"/>
                    </a:lnTo>
                    <a:lnTo>
                      <a:pt x="55" y="290"/>
                    </a:lnTo>
                    <a:lnTo>
                      <a:pt x="57" y="288"/>
                    </a:lnTo>
                    <a:lnTo>
                      <a:pt x="59" y="287"/>
                    </a:lnTo>
                    <a:lnTo>
                      <a:pt x="61" y="287"/>
                    </a:lnTo>
                    <a:lnTo>
                      <a:pt x="63" y="286"/>
                    </a:lnTo>
                    <a:lnTo>
                      <a:pt x="66" y="286"/>
                    </a:lnTo>
                    <a:lnTo>
                      <a:pt x="69" y="286"/>
                    </a:lnTo>
                    <a:lnTo>
                      <a:pt x="71" y="288"/>
                    </a:lnTo>
                    <a:lnTo>
                      <a:pt x="73" y="291"/>
                    </a:lnTo>
                    <a:lnTo>
                      <a:pt x="76" y="292"/>
                    </a:lnTo>
                    <a:lnTo>
                      <a:pt x="79" y="294"/>
                    </a:lnTo>
                    <a:lnTo>
                      <a:pt x="83" y="295"/>
                    </a:lnTo>
                    <a:lnTo>
                      <a:pt x="87" y="296"/>
                    </a:lnTo>
                    <a:lnTo>
                      <a:pt x="91" y="296"/>
                    </a:lnTo>
                    <a:lnTo>
                      <a:pt x="95" y="297"/>
                    </a:lnTo>
                    <a:lnTo>
                      <a:pt x="97" y="295"/>
                    </a:lnTo>
                    <a:lnTo>
                      <a:pt x="99" y="292"/>
                    </a:lnTo>
                    <a:lnTo>
                      <a:pt x="101" y="290"/>
                    </a:lnTo>
                    <a:lnTo>
                      <a:pt x="102" y="287"/>
                    </a:lnTo>
                    <a:lnTo>
                      <a:pt x="103" y="283"/>
                    </a:lnTo>
                    <a:lnTo>
                      <a:pt x="103" y="279"/>
                    </a:lnTo>
                    <a:lnTo>
                      <a:pt x="103" y="276"/>
                    </a:lnTo>
                    <a:lnTo>
                      <a:pt x="103" y="272"/>
                    </a:lnTo>
                    <a:lnTo>
                      <a:pt x="103" y="268"/>
                    </a:lnTo>
                    <a:lnTo>
                      <a:pt x="102" y="265"/>
                    </a:lnTo>
                    <a:lnTo>
                      <a:pt x="101" y="261"/>
                    </a:lnTo>
                    <a:lnTo>
                      <a:pt x="100" y="257"/>
                    </a:lnTo>
                    <a:lnTo>
                      <a:pt x="98" y="254"/>
                    </a:lnTo>
                    <a:lnTo>
                      <a:pt x="96" y="250"/>
                    </a:lnTo>
                    <a:lnTo>
                      <a:pt x="95" y="247"/>
                    </a:lnTo>
                    <a:lnTo>
                      <a:pt x="92" y="243"/>
                    </a:lnTo>
                    <a:lnTo>
                      <a:pt x="91" y="240"/>
                    </a:lnTo>
                    <a:lnTo>
                      <a:pt x="88" y="237"/>
                    </a:lnTo>
                    <a:lnTo>
                      <a:pt x="88" y="233"/>
                    </a:lnTo>
                    <a:lnTo>
                      <a:pt x="87" y="229"/>
                    </a:lnTo>
                    <a:lnTo>
                      <a:pt x="87" y="224"/>
                    </a:lnTo>
                    <a:lnTo>
                      <a:pt x="87" y="220"/>
                    </a:lnTo>
                    <a:lnTo>
                      <a:pt x="82" y="219"/>
                    </a:lnTo>
                    <a:lnTo>
                      <a:pt x="78" y="216"/>
                    </a:lnTo>
                    <a:lnTo>
                      <a:pt x="75" y="215"/>
                    </a:lnTo>
                    <a:lnTo>
                      <a:pt x="74" y="211"/>
                    </a:lnTo>
                    <a:lnTo>
                      <a:pt x="71" y="207"/>
                    </a:lnTo>
                    <a:lnTo>
                      <a:pt x="68" y="203"/>
                    </a:lnTo>
                    <a:lnTo>
                      <a:pt x="65" y="199"/>
                    </a:lnTo>
                    <a:lnTo>
                      <a:pt x="63" y="195"/>
                    </a:lnTo>
                    <a:lnTo>
                      <a:pt x="61" y="191"/>
                    </a:lnTo>
                    <a:lnTo>
                      <a:pt x="61" y="188"/>
                    </a:lnTo>
                    <a:lnTo>
                      <a:pt x="62" y="185"/>
                    </a:lnTo>
                    <a:lnTo>
                      <a:pt x="63" y="183"/>
                    </a:lnTo>
                    <a:lnTo>
                      <a:pt x="67" y="182"/>
                    </a:lnTo>
                    <a:lnTo>
                      <a:pt x="69" y="180"/>
                    </a:lnTo>
                    <a:lnTo>
                      <a:pt x="70" y="179"/>
                    </a:lnTo>
                    <a:lnTo>
                      <a:pt x="72" y="179"/>
                    </a:lnTo>
                    <a:lnTo>
                      <a:pt x="74" y="179"/>
                    </a:lnTo>
                    <a:lnTo>
                      <a:pt x="76" y="178"/>
                    </a:lnTo>
                    <a:lnTo>
                      <a:pt x="79" y="179"/>
                    </a:lnTo>
                    <a:lnTo>
                      <a:pt x="81" y="181"/>
                    </a:lnTo>
                    <a:lnTo>
                      <a:pt x="83" y="183"/>
                    </a:lnTo>
                    <a:lnTo>
                      <a:pt x="86" y="184"/>
                    </a:lnTo>
                    <a:lnTo>
                      <a:pt x="89" y="187"/>
                    </a:lnTo>
                    <a:lnTo>
                      <a:pt x="93" y="192"/>
                    </a:lnTo>
                    <a:lnTo>
                      <a:pt x="96" y="196"/>
                    </a:lnTo>
                    <a:lnTo>
                      <a:pt x="100" y="200"/>
                    </a:lnTo>
                    <a:lnTo>
                      <a:pt x="103" y="202"/>
                    </a:lnTo>
                    <a:lnTo>
                      <a:pt x="105" y="203"/>
                    </a:lnTo>
                    <a:lnTo>
                      <a:pt x="107" y="205"/>
                    </a:lnTo>
                    <a:lnTo>
                      <a:pt x="111" y="206"/>
                    </a:lnTo>
                    <a:lnTo>
                      <a:pt x="112" y="207"/>
                    </a:lnTo>
                    <a:lnTo>
                      <a:pt x="115" y="207"/>
                    </a:lnTo>
                    <a:lnTo>
                      <a:pt x="117" y="206"/>
                    </a:lnTo>
                    <a:lnTo>
                      <a:pt x="119" y="206"/>
                    </a:lnTo>
                    <a:lnTo>
                      <a:pt x="126" y="203"/>
                    </a:lnTo>
                    <a:lnTo>
                      <a:pt x="131" y="201"/>
                    </a:lnTo>
                    <a:lnTo>
                      <a:pt x="143" y="195"/>
                    </a:lnTo>
                    <a:lnTo>
                      <a:pt x="150" y="191"/>
                    </a:lnTo>
                    <a:lnTo>
                      <a:pt x="155" y="190"/>
                    </a:lnTo>
                    <a:lnTo>
                      <a:pt x="159" y="189"/>
                    </a:lnTo>
                    <a:lnTo>
                      <a:pt x="163" y="189"/>
                    </a:lnTo>
                    <a:lnTo>
                      <a:pt x="167" y="188"/>
                    </a:lnTo>
                    <a:lnTo>
                      <a:pt x="172" y="185"/>
                    </a:lnTo>
                    <a:lnTo>
                      <a:pt x="176" y="181"/>
                    </a:lnTo>
                    <a:lnTo>
                      <a:pt x="185" y="178"/>
                    </a:lnTo>
                    <a:lnTo>
                      <a:pt x="192" y="175"/>
                    </a:lnTo>
                    <a:lnTo>
                      <a:pt x="196" y="174"/>
                    </a:lnTo>
                    <a:lnTo>
                      <a:pt x="199" y="172"/>
                    </a:lnTo>
                    <a:lnTo>
                      <a:pt x="203" y="170"/>
                    </a:lnTo>
                    <a:lnTo>
                      <a:pt x="207" y="167"/>
                    </a:lnTo>
                    <a:lnTo>
                      <a:pt x="209" y="165"/>
                    </a:lnTo>
                    <a:lnTo>
                      <a:pt x="211" y="163"/>
                    </a:lnTo>
                    <a:lnTo>
                      <a:pt x="212" y="160"/>
                    </a:lnTo>
                    <a:lnTo>
                      <a:pt x="214" y="157"/>
                    </a:lnTo>
                    <a:lnTo>
                      <a:pt x="216" y="151"/>
                    </a:lnTo>
                    <a:lnTo>
                      <a:pt x="219" y="144"/>
                    </a:lnTo>
                    <a:lnTo>
                      <a:pt x="223" y="136"/>
                    </a:lnTo>
                    <a:lnTo>
                      <a:pt x="228" y="128"/>
                    </a:lnTo>
                    <a:lnTo>
                      <a:pt x="233" y="120"/>
                    </a:lnTo>
                    <a:lnTo>
                      <a:pt x="239" y="111"/>
                    </a:lnTo>
                    <a:lnTo>
                      <a:pt x="244" y="103"/>
                    </a:lnTo>
                    <a:lnTo>
                      <a:pt x="250" y="95"/>
                    </a:lnTo>
                    <a:lnTo>
                      <a:pt x="255" y="87"/>
                    </a:lnTo>
                    <a:lnTo>
                      <a:pt x="260" y="79"/>
                    </a:lnTo>
                    <a:lnTo>
                      <a:pt x="261" y="77"/>
                    </a:lnTo>
                    <a:lnTo>
                      <a:pt x="262" y="75"/>
                    </a:lnTo>
                    <a:lnTo>
                      <a:pt x="263" y="72"/>
                    </a:lnTo>
                    <a:lnTo>
                      <a:pt x="262" y="69"/>
                    </a:lnTo>
                    <a:lnTo>
                      <a:pt x="262" y="67"/>
                    </a:lnTo>
                    <a:lnTo>
                      <a:pt x="261" y="63"/>
                    </a:lnTo>
                    <a:lnTo>
                      <a:pt x="260" y="60"/>
                    </a:lnTo>
                    <a:lnTo>
                      <a:pt x="259" y="58"/>
                    </a:lnTo>
                    <a:lnTo>
                      <a:pt x="257" y="52"/>
                    </a:lnTo>
                    <a:lnTo>
                      <a:pt x="255" y="47"/>
                    </a:lnTo>
                    <a:lnTo>
                      <a:pt x="252" y="44"/>
                    </a:lnTo>
                    <a:lnTo>
                      <a:pt x="251" y="41"/>
                    </a:lnTo>
                    <a:lnTo>
                      <a:pt x="251" y="37"/>
                    </a:lnTo>
                    <a:lnTo>
                      <a:pt x="250" y="27"/>
                    </a:lnTo>
                    <a:lnTo>
                      <a:pt x="249" y="16"/>
                    </a:lnTo>
                    <a:lnTo>
                      <a:pt x="248" y="9"/>
                    </a:lnTo>
                    <a:lnTo>
                      <a:pt x="250" y="9"/>
                    </a:lnTo>
                    <a:lnTo>
                      <a:pt x="251" y="8"/>
                    </a:lnTo>
                    <a:lnTo>
                      <a:pt x="252" y="7"/>
                    </a:lnTo>
                    <a:lnTo>
                      <a:pt x="254" y="6"/>
                    </a:lnTo>
                    <a:lnTo>
                      <a:pt x="255" y="3"/>
                    </a:lnTo>
                    <a:lnTo>
                      <a:pt x="257" y="1"/>
                    </a:lnTo>
                    <a:lnTo>
                      <a:pt x="265" y="0"/>
                    </a:lnTo>
                    <a:lnTo>
                      <a:pt x="272" y="1"/>
                    </a:lnTo>
                    <a:lnTo>
                      <a:pt x="280" y="2"/>
                    </a:lnTo>
                    <a:lnTo>
                      <a:pt x="286" y="3"/>
                    </a:lnTo>
                    <a:lnTo>
                      <a:pt x="292" y="4"/>
                    </a:lnTo>
                    <a:lnTo>
                      <a:pt x="297" y="6"/>
                    </a:lnTo>
                    <a:lnTo>
                      <a:pt x="302" y="8"/>
                    </a:lnTo>
                    <a:lnTo>
                      <a:pt x="307" y="11"/>
                    </a:lnTo>
                    <a:lnTo>
                      <a:pt x="311" y="14"/>
                    </a:lnTo>
                    <a:lnTo>
                      <a:pt x="315" y="17"/>
                    </a:lnTo>
                    <a:lnTo>
                      <a:pt x="319" y="21"/>
                    </a:lnTo>
                    <a:lnTo>
                      <a:pt x="323" y="25"/>
                    </a:lnTo>
                    <a:lnTo>
                      <a:pt x="331" y="34"/>
                    </a:lnTo>
                    <a:lnTo>
                      <a:pt x="339" y="43"/>
                    </a:lnTo>
                    <a:lnTo>
                      <a:pt x="338" y="50"/>
                    </a:lnTo>
                    <a:lnTo>
                      <a:pt x="336" y="55"/>
                    </a:lnTo>
                    <a:lnTo>
                      <a:pt x="334" y="60"/>
                    </a:lnTo>
                    <a:lnTo>
                      <a:pt x="332" y="65"/>
                    </a:lnTo>
                    <a:lnTo>
                      <a:pt x="328" y="69"/>
                    </a:lnTo>
                    <a:lnTo>
                      <a:pt x="324" y="73"/>
                    </a:lnTo>
                    <a:lnTo>
                      <a:pt x="321" y="77"/>
                    </a:lnTo>
                    <a:lnTo>
                      <a:pt x="317" y="81"/>
                    </a:lnTo>
                    <a:lnTo>
                      <a:pt x="309" y="87"/>
                    </a:lnTo>
                    <a:lnTo>
                      <a:pt x="301" y="95"/>
                    </a:lnTo>
                    <a:lnTo>
                      <a:pt x="297" y="98"/>
                    </a:lnTo>
                    <a:lnTo>
                      <a:pt x="293" y="102"/>
                    </a:lnTo>
                    <a:lnTo>
                      <a:pt x="289" y="105"/>
                    </a:lnTo>
                    <a:lnTo>
                      <a:pt x="286" y="109"/>
                    </a:lnTo>
                    <a:lnTo>
                      <a:pt x="280" y="116"/>
                    </a:lnTo>
                    <a:lnTo>
                      <a:pt x="276" y="123"/>
                    </a:lnTo>
                    <a:lnTo>
                      <a:pt x="273" y="127"/>
                    </a:lnTo>
                    <a:lnTo>
                      <a:pt x="271" y="130"/>
                    </a:lnTo>
                    <a:lnTo>
                      <a:pt x="267" y="133"/>
                    </a:lnTo>
                    <a:lnTo>
                      <a:pt x="265" y="136"/>
                    </a:lnTo>
                    <a:lnTo>
                      <a:pt x="255" y="143"/>
                    </a:lnTo>
                    <a:lnTo>
                      <a:pt x="246" y="151"/>
                    </a:lnTo>
                    <a:lnTo>
                      <a:pt x="243" y="153"/>
                    </a:lnTo>
                    <a:lnTo>
                      <a:pt x="242" y="155"/>
                    </a:lnTo>
                    <a:lnTo>
                      <a:pt x="239" y="158"/>
                    </a:lnTo>
                    <a:lnTo>
                      <a:pt x="238" y="160"/>
                    </a:lnTo>
                    <a:lnTo>
                      <a:pt x="237" y="163"/>
                    </a:lnTo>
                    <a:lnTo>
                      <a:pt x="235" y="166"/>
                    </a:lnTo>
                    <a:lnTo>
                      <a:pt x="235" y="169"/>
                    </a:lnTo>
                    <a:lnTo>
                      <a:pt x="235" y="172"/>
                    </a:lnTo>
                    <a:lnTo>
                      <a:pt x="237" y="175"/>
                    </a:lnTo>
                    <a:lnTo>
                      <a:pt x="239" y="177"/>
                    </a:lnTo>
                    <a:lnTo>
                      <a:pt x="244" y="178"/>
                    </a:lnTo>
                    <a:lnTo>
                      <a:pt x="250" y="179"/>
                    </a:lnTo>
                    <a:lnTo>
                      <a:pt x="255" y="180"/>
                    </a:lnTo>
                    <a:lnTo>
                      <a:pt x="260" y="181"/>
                    </a:lnTo>
                    <a:lnTo>
                      <a:pt x="263" y="183"/>
                    </a:lnTo>
                    <a:lnTo>
                      <a:pt x="265" y="185"/>
                    </a:lnTo>
                    <a:lnTo>
                      <a:pt x="267" y="186"/>
                    </a:lnTo>
                    <a:lnTo>
                      <a:pt x="268" y="187"/>
                    </a:lnTo>
                    <a:lnTo>
                      <a:pt x="270" y="187"/>
                    </a:lnTo>
                    <a:lnTo>
                      <a:pt x="272" y="188"/>
                    </a:lnTo>
                    <a:lnTo>
                      <a:pt x="274" y="189"/>
                    </a:lnTo>
                    <a:lnTo>
                      <a:pt x="277" y="189"/>
                    </a:lnTo>
                    <a:lnTo>
                      <a:pt x="280" y="189"/>
                    </a:lnTo>
                    <a:lnTo>
                      <a:pt x="282" y="189"/>
                    </a:lnTo>
                    <a:lnTo>
                      <a:pt x="285" y="188"/>
                    </a:lnTo>
                    <a:lnTo>
                      <a:pt x="288" y="187"/>
                    </a:lnTo>
                    <a:lnTo>
                      <a:pt x="291" y="187"/>
                    </a:lnTo>
                    <a:lnTo>
                      <a:pt x="293" y="185"/>
                    </a:lnTo>
                    <a:lnTo>
                      <a:pt x="299" y="183"/>
                    </a:lnTo>
                    <a:lnTo>
                      <a:pt x="304" y="179"/>
                    </a:lnTo>
                    <a:lnTo>
                      <a:pt x="309" y="176"/>
                    </a:lnTo>
                    <a:lnTo>
                      <a:pt x="315" y="172"/>
                    </a:lnTo>
                    <a:lnTo>
                      <a:pt x="325" y="165"/>
                    </a:lnTo>
                    <a:lnTo>
                      <a:pt x="335" y="157"/>
                    </a:lnTo>
                    <a:lnTo>
                      <a:pt x="339" y="154"/>
                    </a:lnTo>
                    <a:lnTo>
                      <a:pt x="344" y="151"/>
                    </a:lnTo>
                    <a:lnTo>
                      <a:pt x="347" y="148"/>
                    </a:lnTo>
                    <a:lnTo>
                      <a:pt x="351" y="146"/>
                    </a:lnTo>
                    <a:lnTo>
                      <a:pt x="355" y="145"/>
                    </a:lnTo>
                    <a:lnTo>
                      <a:pt x="359" y="144"/>
                    </a:lnTo>
                    <a:lnTo>
                      <a:pt x="364" y="143"/>
                    </a:lnTo>
                    <a:lnTo>
                      <a:pt x="367" y="142"/>
                    </a:lnTo>
                    <a:lnTo>
                      <a:pt x="378" y="136"/>
                    </a:lnTo>
                    <a:lnTo>
                      <a:pt x="388" y="131"/>
                    </a:lnTo>
                    <a:lnTo>
                      <a:pt x="391" y="130"/>
                    </a:lnTo>
                    <a:lnTo>
                      <a:pt x="394" y="129"/>
                    </a:lnTo>
                    <a:lnTo>
                      <a:pt x="396" y="128"/>
                    </a:lnTo>
                    <a:lnTo>
                      <a:pt x="400" y="128"/>
                    </a:lnTo>
                    <a:lnTo>
                      <a:pt x="403" y="129"/>
                    </a:lnTo>
                    <a:lnTo>
                      <a:pt x="406" y="131"/>
                    </a:lnTo>
                    <a:lnTo>
                      <a:pt x="409" y="132"/>
                    </a:lnTo>
                    <a:lnTo>
                      <a:pt x="413" y="135"/>
                    </a:lnTo>
                    <a:lnTo>
                      <a:pt x="416" y="137"/>
                    </a:lnTo>
                    <a:lnTo>
                      <a:pt x="418" y="140"/>
                    </a:lnTo>
                    <a:lnTo>
                      <a:pt x="420" y="143"/>
                    </a:lnTo>
                    <a:lnTo>
                      <a:pt x="424" y="146"/>
                    </a:lnTo>
                    <a:lnTo>
                      <a:pt x="426" y="150"/>
                    </a:lnTo>
                    <a:lnTo>
                      <a:pt x="428" y="154"/>
                    </a:lnTo>
                    <a:lnTo>
                      <a:pt x="431" y="158"/>
                    </a:lnTo>
                    <a:lnTo>
                      <a:pt x="433" y="162"/>
                    </a:lnTo>
                    <a:lnTo>
                      <a:pt x="435" y="167"/>
                    </a:lnTo>
                    <a:lnTo>
                      <a:pt x="436" y="171"/>
                    </a:lnTo>
                    <a:lnTo>
                      <a:pt x="437" y="176"/>
                    </a:lnTo>
                    <a:lnTo>
                      <a:pt x="438" y="180"/>
                    </a:lnTo>
                    <a:lnTo>
                      <a:pt x="437" y="183"/>
                    </a:lnTo>
                    <a:lnTo>
                      <a:pt x="437" y="185"/>
                    </a:lnTo>
                    <a:lnTo>
                      <a:pt x="437" y="187"/>
                    </a:lnTo>
                    <a:lnTo>
                      <a:pt x="436" y="189"/>
                    </a:lnTo>
                    <a:lnTo>
                      <a:pt x="436" y="191"/>
                    </a:lnTo>
                    <a:lnTo>
                      <a:pt x="435" y="194"/>
                    </a:lnTo>
                    <a:lnTo>
                      <a:pt x="434" y="196"/>
                    </a:lnTo>
                    <a:lnTo>
                      <a:pt x="432" y="198"/>
                    </a:lnTo>
                    <a:lnTo>
                      <a:pt x="430" y="200"/>
                    </a:lnTo>
                    <a:lnTo>
                      <a:pt x="428" y="202"/>
                    </a:lnTo>
                    <a:lnTo>
                      <a:pt x="425" y="203"/>
                    </a:lnTo>
                    <a:lnTo>
                      <a:pt x="422" y="205"/>
                    </a:lnTo>
                    <a:lnTo>
                      <a:pt x="419" y="207"/>
                    </a:lnTo>
                    <a:lnTo>
                      <a:pt x="416" y="208"/>
                    </a:lnTo>
                    <a:lnTo>
                      <a:pt x="413" y="210"/>
                    </a:lnTo>
                    <a:lnTo>
                      <a:pt x="411" y="211"/>
                    </a:lnTo>
                    <a:lnTo>
                      <a:pt x="409" y="214"/>
                    </a:lnTo>
                    <a:lnTo>
                      <a:pt x="408" y="216"/>
                    </a:lnTo>
                    <a:lnTo>
                      <a:pt x="406" y="219"/>
                    </a:lnTo>
                    <a:lnTo>
                      <a:pt x="404" y="221"/>
                    </a:lnTo>
                    <a:lnTo>
                      <a:pt x="403" y="223"/>
                    </a:lnTo>
                    <a:lnTo>
                      <a:pt x="401" y="226"/>
                    </a:lnTo>
                    <a:lnTo>
                      <a:pt x="400" y="228"/>
                    </a:lnTo>
                    <a:lnTo>
                      <a:pt x="397" y="230"/>
                    </a:lnTo>
                    <a:lnTo>
                      <a:pt x="396" y="231"/>
                    </a:lnTo>
                    <a:lnTo>
                      <a:pt x="394" y="231"/>
                    </a:lnTo>
                    <a:lnTo>
                      <a:pt x="392" y="231"/>
                    </a:lnTo>
                    <a:lnTo>
                      <a:pt x="390" y="231"/>
                    </a:lnTo>
                    <a:lnTo>
                      <a:pt x="388" y="232"/>
                    </a:lnTo>
                    <a:lnTo>
                      <a:pt x="387" y="233"/>
                    </a:lnTo>
                    <a:lnTo>
                      <a:pt x="385" y="234"/>
                    </a:lnTo>
                    <a:lnTo>
                      <a:pt x="384" y="235"/>
                    </a:lnTo>
                    <a:lnTo>
                      <a:pt x="384" y="237"/>
                    </a:lnTo>
                    <a:lnTo>
                      <a:pt x="384" y="239"/>
                    </a:lnTo>
                    <a:lnTo>
                      <a:pt x="381" y="242"/>
                    </a:lnTo>
                    <a:lnTo>
                      <a:pt x="379" y="243"/>
                    </a:lnTo>
                    <a:lnTo>
                      <a:pt x="376" y="246"/>
                    </a:lnTo>
                    <a:lnTo>
                      <a:pt x="374" y="247"/>
                    </a:lnTo>
                    <a:lnTo>
                      <a:pt x="372" y="249"/>
                    </a:lnTo>
                    <a:lnTo>
                      <a:pt x="368" y="251"/>
                    </a:lnTo>
                    <a:lnTo>
                      <a:pt x="367" y="253"/>
                    </a:lnTo>
                    <a:lnTo>
                      <a:pt x="364" y="255"/>
                    </a:lnTo>
                    <a:lnTo>
                      <a:pt x="364" y="258"/>
                    </a:lnTo>
                    <a:lnTo>
                      <a:pt x="364" y="260"/>
                    </a:lnTo>
                    <a:lnTo>
                      <a:pt x="362" y="263"/>
                    </a:lnTo>
                    <a:lnTo>
                      <a:pt x="359" y="267"/>
                    </a:lnTo>
                    <a:lnTo>
                      <a:pt x="356" y="269"/>
                    </a:lnTo>
                    <a:lnTo>
                      <a:pt x="352" y="271"/>
                    </a:lnTo>
                    <a:lnTo>
                      <a:pt x="345" y="276"/>
                    </a:lnTo>
                    <a:lnTo>
                      <a:pt x="339" y="281"/>
                    </a:lnTo>
                    <a:lnTo>
                      <a:pt x="338" y="282"/>
                    </a:lnTo>
                    <a:lnTo>
                      <a:pt x="337" y="283"/>
                    </a:lnTo>
                    <a:lnTo>
                      <a:pt x="336" y="285"/>
                    </a:lnTo>
                    <a:lnTo>
                      <a:pt x="336" y="287"/>
                    </a:lnTo>
                    <a:lnTo>
                      <a:pt x="336" y="291"/>
                    </a:lnTo>
                    <a:lnTo>
                      <a:pt x="335" y="294"/>
                    </a:lnTo>
                    <a:lnTo>
                      <a:pt x="333" y="295"/>
                    </a:lnTo>
                    <a:lnTo>
                      <a:pt x="332" y="296"/>
                    </a:lnTo>
                    <a:lnTo>
                      <a:pt x="331" y="298"/>
                    </a:lnTo>
                    <a:lnTo>
                      <a:pt x="329" y="299"/>
                    </a:lnTo>
                    <a:lnTo>
                      <a:pt x="326" y="300"/>
                    </a:lnTo>
                    <a:lnTo>
                      <a:pt x="324" y="303"/>
                    </a:lnTo>
                    <a:lnTo>
                      <a:pt x="321" y="307"/>
                    </a:lnTo>
                    <a:lnTo>
                      <a:pt x="319" y="314"/>
                    </a:lnTo>
                    <a:lnTo>
                      <a:pt x="316" y="322"/>
                    </a:lnTo>
                    <a:lnTo>
                      <a:pt x="314" y="326"/>
                    </a:lnTo>
                    <a:lnTo>
                      <a:pt x="323" y="331"/>
                    </a:lnTo>
                    <a:lnTo>
                      <a:pt x="332" y="336"/>
                    </a:lnTo>
                    <a:lnTo>
                      <a:pt x="336" y="337"/>
                    </a:lnTo>
                    <a:lnTo>
                      <a:pt x="340" y="340"/>
                    </a:lnTo>
                    <a:lnTo>
                      <a:pt x="343" y="343"/>
                    </a:lnTo>
                    <a:lnTo>
                      <a:pt x="347" y="346"/>
                    </a:lnTo>
                    <a:lnTo>
                      <a:pt x="350" y="349"/>
                    </a:lnTo>
                    <a:lnTo>
                      <a:pt x="352" y="352"/>
                    </a:lnTo>
                    <a:lnTo>
                      <a:pt x="355" y="356"/>
                    </a:lnTo>
                    <a:lnTo>
                      <a:pt x="356" y="361"/>
                    </a:lnTo>
                    <a:lnTo>
                      <a:pt x="358" y="365"/>
                    </a:lnTo>
                    <a:lnTo>
                      <a:pt x="360" y="371"/>
                    </a:lnTo>
                    <a:lnTo>
                      <a:pt x="360" y="376"/>
                    </a:lnTo>
                    <a:lnTo>
                      <a:pt x="360" y="383"/>
                    </a:lnTo>
                    <a:lnTo>
                      <a:pt x="358" y="384"/>
                    </a:lnTo>
                    <a:lnTo>
                      <a:pt x="356" y="387"/>
                    </a:lnTo>
                    <a:lnTo>
                      <a:pt x="354" y="389"/>
                    </a:lnTo>
                    <a:lnTo>
                      <a:pt x="352" y="391"/>
                    </a:lnTo>
                    <a:lnTo>
                      <a:pt x="350" y="396"/>
                    </a:lnTo>
                    <a:lnTo>
                      <a:pt x="346" y="400"/>
                    </a:lnTo>
                    <a:lnTo>
                      <a:pt x="342" y="401"/>
                    </a:lnTo>
                    <a:lnTo>
                      <a:pt x="337" y="402"/>
                    </a:lnTo>
                    <a:lnTo>
                      <a:pt x="334" y="407"/>
                    </a:lnTo>
                    <a:lnTo>
                      <a:pt x="330" y="412"/>
                    </a:lnTo>
                    <a:lnTo>
                      <a:pt x="328" y="412"/>
                    </a:lnTo>
                    <a:lnTo>
                      <a:pt x="326" y="413"/>
                    </a:lnTo>
                    <a:lnTo>
                      <a:pt x="324" y="414"/>
                    </a:lnTo>
                    <a:lnTo>
                      <a:pt x="322" y="415"/>
                    </a:lnTo>
                    <a:lnTo>
                      <a:pt x="317" y="416"/>
                    </a:lnTo>
                    <a:lnTo>
                      <a:pt x="313" y="418"/>
                    </a:lnTo>
                    <a:lnTo>
                      <a:pt x="309" y="423"/>
                    </a:lnTo>
                    <a:lnTo>
                      <a:pt x="306" y="428"/>
                    </a:lnTo>
                    <a:lnTo>
                      <a:pt x="300" y="430"/>
                    </a:lnTo>
                    <a:lnTo>
                      <a:pt x="296" y="433"/>
                    </a:lnTo>
                    <a:lnTo>
                      <a:pt x="292" y="434"/>
                    </a:lnTo>
                    <a:lnTo>
                      <a:pt x="291" y="436"/>
                    </a:lnTo>
                    <a:lnTo>
                      <a:pt x="288" y="437"/>
                    </a:lnTo>
                    <a:lnTo>
                      <a:pt x="286" y="439"/>
                    </a:lnTo>
                    <a:lnTo>
                      <a:pt x="283" y="442"/>
                    </a:lnTo>
                    <a:lnTo>
                      <a:pt x="280" y="446"/>
                    </a:lnTo>
                    <a:lnTo>
                      <a:pt x="279" y="448"/>
                    </a:lnTo>
                    <a:lnTo>
                      <a:pt x="277" y="450"/>
                    </a:lnTo>
                    <a:lnTo>
                      <a:pt x="276" y="452"/>
                    </a:lnTo>
                    <a:lnTo>
                      <a:pt x="274" y="452"/>
                    </a:lnTo>
                    <a:lnTo>
                      <a:pt x="272" y="453"/>
                    </a:lnTo>
                    <a:lnTo>
                      <a:pt x="268" y="453"/>
                    </a:lnTo>
                    <a:lnTo>
                      <a:pt x="266" y="456"/>
                    </a:lnTo>
                    <a:lnTo>
                      <a:pt x="263" y="460"/>
                    </a:lnTo>
                    <a:lnTo>
                      <a:pt x="262" y="462"/>
                    </a:lnTo>
                    <a:lnTo>
                      <a:pt x="261" y="464"/>
                    </a:lnTo>
                    <a:lnTo>
                      <a:pt x="259" y="465"/>
                    </a:lnTo>
                    <a:lnTo>
                      <a:pt x="258" y="467"/>
                    </a:lnTo>
                    <a:lnTo>
                      <a:pt x="254" y="468"/>
                    </a:lnTo>
                    <a:lnTo>
                      <a:pt x="251" y="469"/>
                    </a:lnTo>
                    <a:lnTo>
                      <a:pt x="250" y="470"/>
                    </a:lnTo>
                    <a:lnTo>
                      <a:pt x="248" y="472"/>
                    </a:lnTo>
                    <a:lnTo>
                      <a:pt x="247" y="475"/>
                    </a:lnTo>
                    <a:lnTo>
                      <a:pt x="244" y="476"/>
                    </a:lnTo>
                    <a:lnTo>
                      <a:pt x="243" y="478"/>
                    </a:lnTo>
                    <a:lnTo>
                      <a:pt x="240" y="480"/>
                    </a:lnTo>
                    <a:lnTo>
                      <a:pt x="235" y="482"/>
                    </a:lnTo>
                    <a:lnTo>
                      <a:pt x="231" y="484"/>
                    </a:lnTo>
                    <a:lnTo>
                      <a:pt x="229" y="486"/>
                    </a:lnTo>
                    <a:lnTo>
                      <a:pt x="227" y="488"/>
                    </a:lnTo>
                    <a:lnTo>
                      <a:pt x="225" y="489"/>
                    </a:lnTo>
                    <a:lnTo>
                      <a:pt x="223" y="492"/>
                    </a:lnTo>
                    <a:lnTo>
                      <a:pt x="222" y="494"/>
                    </a:lnTo>
                    <a:lnTo>
                      <a:pt x="221" y="496"/>
                    </a:lnTo>
                    <a:lnTo>
                      <a:pt x="221" y="500"/>
                    </a:lnTo>
                    <a:lnTo>
                      <a:pt x="221" y="504"/>
                    </a:lnTo>
                    <a:lnTo>
                      <a:pt x="222" y="504"/>
                    </a:lnTo>
                    <a:lnTo>
                      <a:pt x="224" y="504"/>
                    </a:lnTo>
                    <a:lnTo>
                      <a:pt x="225" y="504"/>
                    </a:lnTo>
                    <a:lnTo>
                      <a:pt x="227" y="504"/>
                    </a:lnTo>
                    <a:lnTo>
                      <a:pt x="229" y="504"/>
                    </a:lnTo>
                    <a:lnTo>
                      <a:pt x="232" y="504"/>
                    </a:lnTo>
                    <a:lnTo>
                      <a:pt x="239" y="502"/>
                    </a:lnTo>
                    <a:lnTo>
                      <a:pt x="246" y="500"/>
                    </a:lnTo>
                    <a:lnTo>
                      <a:pt x="259" y="494"/>
                    </a:lnTo>
                    <a:lnTo>
                      <a:pt x="267" y="490"/>
                    </a:lnTo>
                    <a:lnTo>
                      <a:pt x="272" y="489"/>
                    </a:lnTo>
                    <a:lnTo>
                      <a:pt x="276" y="488"/>
                    </a:lnTo>
                    <a:lnTo>
                      <a:pt x="280" y="488"/>
                    </a:lnTo>
                    <a:lnTo>
                      <a:pt x="284" y="488"/>
                    </a:lnTo>
                    <a:lnTo>
                      <a:pt x="287" y="487"/>
                    </a:lnTo>
                    <a:lnTo>
                      <a:pt x="290" y="485"/>
                    </a:lnTo>
                    <a:lnTo>
                      <a:pt x="292" y="485"/>
                    </a:lnTo>
                    <a:lnTo>
                      <a:pt x="296" y="484"/>
                    </a:lnTo>
                    <a:lnTo>
                      <a:pt x="298" y="484"/>
                    </a:lnTo>
                    <a:lnTo>
                      <a:pt x="301" y="484"/>
                    </a:lnTo>
                    <a:lnTo>
                      <a:pt x="304" y="484"/>
                    </a:lnTo>
                    <a:lnTo>
                      <a:pt x="306" y="484"/>
                    </a:lnTo>
                    <a:lnTo>
                      <a:pt x="308" y="485"/>
                    </a:lnTo>
                    <a:lnTo>
                      <a:pt x="311" y="485"/>
                    </a:lnTo>
                    <a:lnTo>
                      <a:pt x="313" y="486"/>
                    </a:lnTo>
                    <a:lnTo>
                      <a:pt x="315" y="487"/>
                    </a:lnTo>
                    <a:lnTo>
                      <a:pt x="320" y="489"/>
                    </a:lnTo>
                    <a:lnTo>
                      <a:pt x="323" y="492"/>
                    </a:lnTo>
                    <a:lnTo>
                      <a:pt x="327" y="495"/>
                    </a:lnTo>
                    <a:lnTo>
                      <a:pt x="330" y="499"/>
                    </a:lnTo>
                    <a:lnTo>
                      <a:pt x="332" y="502"/>
                    </a:lnTo>
                    <a:lnTo>
                      <a:pt x="335" y="506"/>
                    </a:lnTo>
                    <a:lnTo>
                      <a:pt x="337" y="511"/>
                    </a:lnTo>
                    <a:lnTo>
                      <a:pt x="339" y="515"/>
                    </a:lnTo>
                    <a:lnTo>
                      <a:pt x="340" y="520"/>
                    </a:lnTo>
                    <a:lnTo>
                      <a:pt x="342" y="524"/>
                    </a:lnTo>
                    <a:lnTo>
                      <a:pt x="338" y="528"/>
                    </a:lnTo>
                    <a:lnTo>
                      <a:pt x="335" y="532"/>
                    </a:lnTo>
                    <a:lnTo>
                      <a:pt x="332" y="532"/>
                    </a:lnTo>
                    <a:lnTo>
                      <a:pt x="328" y="532"/>
                    </a:lnTo>
                    <a:lnTo>
                      <a:pt x="326" y="532"/>
                    </a:lnTo>
                    <a:lnTo>
                      <a:pt x="323" y="532"/>
                    </a:lnTo>
                    <a:lnTo>
                      <a:pt x="319" y="533"/>
                    </a:lnTo>
                    <a:lnTo>
                      <a:pt x="315" y="536"/>
                    </a:lnTo>
                    <a:lnTo>
                      <a:pt x="311" y="539"/>
                    </a:lnTo>
                    <a:lnTo>
                      <a:pt x="307" y="541"/>
                    </a:lnTo>
                    <a:lnTo>
                      <a:pt x="304" y="541"/>
                    </a:lnTo>
                    <a:lnTo>
                      <a:pt x="302" y="541"/>
                    </a:lnTo>
                    <a:lnTo>
                      <a:pt x="300" y="542"/>
                    </a:lnTo>
                    <a:lnTo>
                      <a:pt x="297" y="542"/>
                    </a:lnTo>
                    <a:lnTo>
                      <a:pt x="296" y="542"/>
                    </a:lnTo>
                    <a:lnTo>
                      <a:pt x="293" y="542"/>
                    </a:lnTo>
                    <a:lnTo>
                      <a:pt x="292" y="542"/>
                    </a:lnTo>
                    <a:lnTo>
                      <a:pt x="290" y="543"/>
                    </a:lnTo>
                    <a:lnTo>
                      <a:pt x="290" y="544"/>
                    </a:lnTo>
                    <a:lnTo>
                      <a:pt x="290" y="545"/>
                    </a:lnTo>
                    <a:lnTo>
                      <a:pt x="289" y="546"/>
                    </a:lnTo>
                    <a:lnTo>
                      <a:pt x="288" y="548"/>
                    </a:lnTo>
                    <a:lnTo>
                      <a:pt x="285" y="550"/>
                    </a:lnTo>
                    <a:lnTo>
                      <a:pt x="282" y="553"/>
                    </a:lnTo>
                    <a:lnTo>
                      <a:pt x="278" y="556"/>
                    </a:lnTo>
                    <a:lnTo>
                      <a:pt x="274" y="558"/>
                    </a:lnTo>
                    <a:lnTo>
                      <a:pt x="271" y="559"/>
                    </a:lnTo>
                    <a:lnTo>
                      <a:pt x="267" y="560"/>
                    </a:lnTo>
                    <a:lnTo>
                      <a:pt x="267" y="559"/>
                    </a:lnTo>
                    <a:lnTo>
                      <a:pt x="267" y="558"/>
                    </a:lnTo>
                    <a:lnTo>
                      <a:pt x="264" y="556"/>
                    </a:lnTo>
                    <a:lnTo>
                      <a:pt x="261" y="552"/>
                    </a:lnTo>
                    <a:lnTo>
                      <a:pt x="260" y="551"/>
                    </a:lnTo>
                    <a:lnTo>
                      <a:pt x="260" y="549"/>
                    </a:lnTo>
                    <a:lnTo>
                      <a:pt x="260" y="548"/>
                    </a:lnTo>
                    <a:lnTo>
                      <a:pt x="261" y="546"/>
                    </a:lnTo>
                    <a:lnTo>
                      <a:pt x="261" y="545"/>
                    </a:lnTo>
                    <a:lnTo>
                      <a:pt x="261" y="544"/>
                    </a:lnTo>
                    <a:lnTo>
                      <a:pt x="261" y="542"/>
                    </a:lnTo>
                    <a:lnTo>
                      <a:pt x="260" y="541"/>
                    </a:lnTo>
                    <a:lnTo>
                      <a:pt x="255" y="541"/>
                    </a:lnTo>
                    <a:lnTo>
                      <a:pt x="248" y="541"/>
                    </a:lnTo>
                    <a:lnTo>
                      <a:pt x="243" y="541"/>
                    </a:lnTo>
                    <a:lnTo>
                      <a:pt x="237" y="541"/>
                    </a:lnTo>
                    <a:lnTo>
                      <a:pt x="235" y="543"/>
                    </a:lnTo>
                    <a:lnTo>
                      <a:pt x="235" y="546"/>
                    </a:lnTo>
                    <a:lnTo>
                      <a:pt x="235" y="548"/>
                    </a:lnTo>
                    <a:lnTo>
                      <a:pt x="235" y="551"/>
                    </a:lnTo>
                    <a:lnTo>
                      <a:pt x="235" y="553"/>
                    </a:lnTo>
                    <a:lnTo>
                      <a:pt x="235" y="556"/>
                    </a:lnTo>
                    <a:lnTo>
                      <a:pt x="236" y="561"/>
                    </a:lnTo>
                    <a:lnTo>
                      <a:pt x="239" y="567"/>
                    </a:lnTo>
                    <a:lnTo>
                      <a:pt x="243" y="576"/>
                    </a:lnTo>
                    <a:lnTo>
                      <a:pt x="247" y="586"/>
                    </a:lnTo>
                    <a:lnTo>
                      <a:pt x="247" y="589"/>
                    </a:lnTo>
                    <a:lnTo>
                      <a:pt x="248" y="593"/>
                    </a:lnTo>
                    <a:lnTo>
                      <a:pt x="248" y="596"/>
                    </a:lnTo>
                    <a:lnTo>
                      <a:pt x="248" y="600"/>
                    </a:lnTo>
                    <a:lnTo>
                      <a:pt x="248" y="603"/>
                    </a:lnTo>
                    <a:lnTo>
                      <a:pt x="249" y="606"/>
                    </a:lnTo>
                    <a:lnTo>
                      <a:pt x="250" y="609"/>
                    </a:lnTo>
                    <a:lnTo>
                      <a:pt x="251" y="613"/>
                    </a:lnTo>
                    <a:lnTo>
                      <a:pt x="253" y="616"/>
                    </a:lnTo>
                    <a:lnTo>
                      <a:pt x="255" y="618"/>
                    </a:lnTo>
                    <a:lnTo>
                      <a:pt x="256" y="620"/>
                    </a:lnTo>
                    <a:lnTo>
                      <a:pt x="257" y="622"/>
                    </a:lnTo>
                    <a:lnTo>
                      <a:pt x="257" y="624"/>
                    </a:lnTo>
                    <a:lnTo>
                      <a:pt x="257" y="625"/>
                    </a:lnTo>
                    <a:lnTo>
                      <a:pt x="257" y="628"/>
                    </a:lnTo>
                    <a:lnTo>
                      <a:pt x="257" y="629"/>
                    </a:lnTo>
                    <a:lnTo>
                      <a:pt x="257" y="632"/>
                    </a:lnTo>
                    <a:lnTo>
                      <a:pt x="258" y="634"/>
                    </a:lnTo>
                    <a:lnTo>
                      <a:pt x="261" y="639"/>
                    </a:lnTo>
                    <a:lnTo>
                      <a:pt x="263" y="643"/>
                    </a:lnTo>
                    <a:lnTo>
                      <a:pt x="265" y="645"/>
                    </a:lnTo>
                    <a:lnTo>
                      <a:pt x="265" y="648"/>
                    </a:lnTo>
                    <a:lnTo>
                      <a:pt x="266" y="652"/>
                    </a:lnTo>
                    <a:lnTo>
                      <a:pt x="266" y="657"/>
                    </a:lnTo>
                    <a:lnTo>
                      <a:pt x="266" y="668"/>
                    </a:lnTo>
                    <a:lnTo>
                      <a:pt x="265" y="679"/>
                    </a:lnTo>
                    <a:lnTo>
                      <a:pt x="263" y="691"/>
                    </a:lnTo>
                    <a:lnTo>
                      <a:pt x="263" y="700"/>
                    </a:lnTo>
                    <a:lnTo>
                      <a:pt x="261" y="708"/>
                    </a:lnTo>
                    <a:lnTo>
                      <a:pt x="260" y="713"/>
                    </a:lnTo>
                    <a:lnTo>
                      <a:pt x="259" y="716"/>
                    </a:lnTo>
                    <a:lnTo>
                      <a:pt x="259" y="720"/>
                    </a:lnTo>
                    <a:lnTo>
                      <a:pt x="259" y="723"/>
                    </a:lnTo>
                    <a:lnTo>
                      <a:pt x="259" y="727"/>
                    </a:lnTo>
                    <a:lnTo>
                      <a:pt x="258" y="732"/>
                    </a:lnTo>
                    <a:lnTo>
                      <a:pt x="258" y="739"/>
                    </a:lnTo>
                    <a:lnTo>
                      <a:pt x="258" y="741"/>
                    </a:lnTo>
                    <a:lnTo>
                      <a:pt x="257" y="744"/>
                    </a:lnTo>
                    <a:lnTo>
                      <a:pt x="257" y="747"/>
                    </a:lnTo>
                    <a:lnTo>
                      <a:pt x="256" y="749"/>
                    </a:lnTo>
                    <a:lnTo>
                      <a:pt x="255" y="752"/>
                    </a:lnTo>
                    <a:lnTo>
                      <a:pt x="254" y="754"/>
                    </a:lnTo>
                    <a:lnTo>
                      <a:pt x="251" y="756"/>
                    </a:lnTo>
                    <a:lnTo>
                      <a:pt x="249" y="758"/>
                    </a:lnTo>
                    <a:lnTo>
                      <a:pt x="247" y="760"/>
                    </a:lnTo>
                    <a:lnTo>
                      <a:pt x="245" y="760"/>
                    </a:lnTo>
                    <a:lnTo>
                      <a:pt x="243" y="762"/>
                    </a:lnTo>
                    <a:lnTo>
                      <a:pt x="239" y="763"/>
                    </a:lnTo>
                    <a:lnTo>
                      <a:pt x="236" y="764"/>
                    </a:lnTo>
                    <a:lnTo>
                      <a:pt x="233" y="764"/>
                    </a:lnTo>
                    <a:lnTo>
                      <a:pt x="230" y="764"/>
                    </a:lnTo>
                    <a:lnTo>
                      <a:pt x="226" y="764"/>
                    </a:lnTo>
                    <a:lnTo>
                      <a:pt x="223" y="763"/>
                    </a:lnTo>
                    <a:lnTo>
                      <a:pt x="219" y="763"/>
                    </a:lnTo>
                    <a:lnTo>
                      <a:pt x="216" y="762"/>
                    </a:lnTo>
                    <a:lnTo>
                      <a:pt x="213" y="761"/>
                    </a:lnTo>
                    <a:lnTo>
                      <a:pt x="210" y="760"/>
                    </a:lnTo>
                    <a:lnTo>
                      <a:pt x="207" y="760"/>
                    </a:lnTo>
                    <a:lnTo>
                      <a:pt x="205" y="758"/>
                    </a:lnTo>
                    <a:lnTo>
                      <a:pt x="203" y="757"/>
                    </a:lnTo>
                    <a:lnTo>
                      <a:pt x="201" y="756"/>
                    </a:lnTo>
                    <a:lnTo>
                      <a:pt x="200" y="754"/>
                    </a:lnTo>
                    <a:lnTo>
                      <a:pt x="199" y="752"/>
                    </a:lnTo>
                    <a:lnTo>
                      <a:pt x="197" y="751"/>
                    </a:lnTo>
                    <a:lnTo>
                      <a:pt x="196" y="749"/>
                    </a:lnTo>
                    <a:lnTo>
                      <a:pt x="195" y="748"/>
                    </a:lnTo>
                    <a:lnTo>
                      <a:pt x="193" y="746"/>
                    </a:lnTo>
                    <a:lnTo>
                      <a:pt x="191" y="745"/>
                    </a:lnTo>
                    <a:lnTo>
                      <a:pt x="187" y="744"/>
                    </a:lnTo>
                    <a:lnTo>
                      <a:pt x="182" y="742"/>
                    </a:lnTo>
                    <a:lnTo>
                      <a:pt x="177" y="740"/>
                    </a:lnTo>
                    <a:lnTo>
                      <a:pt x="172" y="740"/>
                    </a:lnTo>
                    <a:lnTo>
                      <a:pt x="168" y="738"/>
                    </a:lnTo>
                    <a:lnTo>
                      <a:pt x="163" y="736"/>
                    </a:lnTo>
                    <a:lnTo>
                      <a:pt x="162" y="736"/>
                    </a:lnTo>
                    <a:lnTo>
                      <a:pt x="159" y="734"/>
                    </a:lnTo>
                    <a:lnTo>
                      <a:pt x="158" y="733"/>
                    </a:lnTo>
                    <a:lnTo>
                      <a:pt x="156" y="732"/>
                    </a:lnTo>
                    <a:lnTo>
                      <a:pt x="151" y="728"/>
                    </a:lnTo>
                    <a:lnTo>
                      <a:pt x="146" y="724"/>
                    </a:lnTo>
                    <a:lnTo>
                      <a:pt x="144" y="723"/>
                    </a:lnTo>
                    <a:lnTo>
                      <a:pt x="143" y="721"/>
                    </a:lnTo>
                    <a:lnTo>
                      <a:pt x="143" y="720"/>
                    </a:lnTo>
                    <a:lnTo>
                      <a:pt x="142" y="719"/>
                    </a:lnTo>
                    <a:lnTo>
                      <a:pt x="142" y="717"/>
                    </a:lnTo>
                    <a:lnTo>
                      <a:pt x="142" y="716"/>
                    </a:lnTo>
                    <a:lnTo>
                      <a:pt x="143" y="716"/>
                    </a:lnTo>
                    <a:lnTo>
                      <a:pt x="144" y="714"/>
                    </a:lnTo>
                    <a:lnTo>
                      <a:pt x="145" y="713"/>
                    </a:lnTo>
                    <a:lnTo>
                      <a:pt x="147" y="712"/>
                    </a:lnTo>
                    <a:lnTo>
                      <a:pt x="149" y="712"/>
                    </a:lnTo>
                    <a:lnTo>
                      <a:pt x="151" y="711"/>
                    </a:lnTo>
                    <a:lnTo>
                      <a:pt x="159" y="709"/>
                    </a:lnTo>
                    <a:lnTo>
                      <a:pt x="166" y="708"/>
                    </a:lnTo>
                    <a:lnTo>
                      <a:pt x="179" y="706"/>
                    </a:lnTo>
                    <a:lnTo>
                      <a:pt x="188" y="705"/>
                    </a:lnTo>
                    <a:lnTo>
                      <a:pt x="191" y="705"/>
                    </a:lnTo>
                    <a:lnTo>
                      <a:pt x="195" y="705"/>
                    </a:lnTo>
                    <a:lnTo>
                      <a:pt x="199" y="705"/>
                    </a:lnTo>
                    <a:lnTo>
                      <a:pt x="202" y="705"/>
                    </a:lnTo>
                    <a:lnTo>
                      <a:pt x="203" y="704"/>
                    </a:lnTo>
                    <a:lnTo>
                      <a:pt x="206" y="702"/>
                    </a:lnTo>
                    <a:lnTo>
                      <a:pt x="207" y="700"/>
                    </a:lnTo>
                    <a:lnTo>
                      <a:pt x="210" y="697"/>
                    </a:lnTo>
                    <a:lnTo>
                      <a:pt x="212" y="695"/>
                    </a:lnTo>
                    <a:lnTo>
                      <a:pt x="214" y="693"/>
                    </a:lnTo>
                    <a:lnTo>
                      <a:pt x="215" y="692"/>
                    </a:lnTo>
                    <a:lnTo>
                      <a:pt x="217" y="692"/>
                    </a:lnTo>
                    <a:lnTo>
                      <a:pt x="217" y="688"/>
                    </a:lnTo>
                    <a:lnTo>
                      <a:pt x="217" y="684"/>
                    </a:lnTo>
                    <a:lnTo>
                      <a:pt x="218" y="679"/>
                    </a:lnTo>
                    <a:lnTo>
                      <a:pt x="219" y="675"/>
                    </a:lnTo>
                    <a:lnTo>
                      <a:pt x="221" y="665"/>
                    </a:lnTo>
                    <a:lnTo>
                      <a:pt x="223" y="657"/>
                    </a:lnTo>
                    <a:lnTo>
                      <a:pt x="223" y="655"/>
                    </a:lnTo>
                    <a:lnTo>
                      <a:pt x="224" y="653"/>
                    </a:lnTo>
                    <a:lnTo>
                      <a:pt x="224" y="652"/>
                    </a:lnTo>
                    <a:lnTo>
                      <a:pt x="224" y="649"/>
                    </a:lnTo>
                    <a:lnTo>
                      <a:pt x="223" y="647"/>
                    </a:lnTo>
                    <a:lnTo>
                      <a:pt x="222" y="644"/>
                    </a:lnTo>
                    <a:lnTo>
                      <a:pt x="219" y="638"/>
                    </a:lnTo>
                    <a:lnTo>
                      <a:pt x="217" y="634"/>
                    </a:lnTo>
                    <a:lnTo>
                      <a:pt x="217" y="628"/>
                    </a:lnTo>
                    <a:lnTo>
                      <a:pt x="217" y="622"/>
                    </a:lnTo>
                    <a:lnTo>
                      <a:pt x="217" y="616"/>
                    </a:lnTo>
                    <a:lnTo>
                      <a:pt x="217" y="611"/>
                    </a:lnTo>
                    <a:lnTo>
                      <a:pt x="214" y="602"/>
                    </a:lnTo>
                    <a:lnTo>
                      <a:pt x="211" y="592"/>
                    </a:lnTo>
                    <a:lnTo>
                      <a:pt x="211" y="587"/>
                    </a:lnTo>
                    <a:lnTo>
                      <a:pt x="209" y="582"/>
                    </a:lnTo>
                    <a:lnTo>
                      <a:pt x="208" y="578"/>
                    </a:lnTo>
                    <a:lnTo>
                      <a:pt x="207" y="574"/>
                    </a:lnTo>
                    <a:lnTo>
                      <a:pt x="201" y="573"/>
                    </a:lnTo>
                    <a:lnTo>
                      <a:pt x="196" y="573"/>
                    </a:lnTo>
                    <a:lnTo>
                      <a:pt x="191" y="574"/>
                    </a:lnTo>
                    <a:lnTo>
                      <a:pt x="186" y="575"/>
                    </a:lnTo>
                    <a:lnTo>
                      <a:pt x="181" y="576"/>
                    </a:lnTo>
                    <a:lnTo>
                      <a:pt x="178" y="576"/>
                    </a:lnTo>
                    <a:lnTo>
                      <a:pt x="174" y="578"/>
                    </a:lnTo>
                    <a:lnTo>
                      <a:pt x="170" y="580"/>
                    </a:lnTo>
                    <a:lnTo>
                      <a:pt x="163" y="584"/>
                    </a:lnTo>
                    <a:lnTo>
                      <a:pt x="155" y="589"/>
                    </a:lnTo>
                    <a:lnTo>
                      <a:pt x="149" y="594"/>
                    </a:lnTo>
                    <a:lnTo>
                      <a:pt x="143" y="599"/>
                    </a:lnTo>
                    <a:lnTo>
                      <a:pt x="140" y="600"/>
                    </a:lnTo>
                    <a:lnTo>
                      <a:pt x="138" y="600"/>
                    </a:lnTo>
                    <a:lnTo>
                      <a:pt x="135" y="601"/>
                    </a:lnTo>
                    <a:lnTo>
                      <a:pt x="133" y="602"/>
                    </a:lnTo>
                    <a:lnTo>
                      <a:pt x="131" y="602"/>
                    </a:lnTo>
                    <a:lnTo>
                      <a:pt x="128" y="603"/>
                    </a:lnTo>
                    <a:lnTo>
                      <a:pt x="126" y="604"/>
                    </a:lnTo>
                    <a:lnTo>
                      <a:pt x="123" y="605"/>
                    </a:lnTo>
                    <a:lnTo>
                      <a:pt x="119" y="609"/>
                    </a:lnTo>
                    <a:lnTo>
                      <a:pt x="115" y="612"/>
                    </a:lnTo>
                    <a:lnTo>
                      <a:pt x="108" y="616"/>
                    </a:lnTo>
                    <a:lnTo>
                      <a:pt x="102" y="620"/>
                    </a:lnTo>
                    <a:lnTo>
                      <a:pt x="95" y="624"/>
                    </a:lnTo>
                    <a:lnTo>
                      <a:pt x="87" y="628"/>
                    </a:lnTo>
                    <a:lnTo>
                      <a:pt x="79" y="631"/>
                    </a:lnTo>
                    <a:lnTo>
                      <a:pt x="71" y="634"/>
                    </a:lnTo>
                    <a:lnTo>
                      <a:pt x="62" y="637"/>
                    </a:lnTo>
                    <a:lnTo>
                      <a:pt x="54" y="640"/>
                    </a:lnTo>
                    <a:lnTo>
                      <a:pt x="45" y="641"/>
                    </a:lnTo>
                    <a:lnTo>
                      <a:pt x="36" y="642"/>
                    </a:lnTo>
                    <a:lnTo>
                      <a:pt x="32" y="643"/>
                    </a:lnTo>
                    <a:lnTo>
                      <a:pt x="28" y="643"/>
                    </a:lnTo>
                    <a:lnTo>
                      <a:pt x="24" y="643"/>
                    </a:lnTo>
                    <a:lnTo>
                      <a:pt x="20" y="643"/>
                    </a:lnTo>
                    <a:lnTo>
                      <a:pt x="16" y="642"/>
                    </a:lnTo>
                    <a:lnTo>
                      <a:pt x="13" y="641"/>
                    </a:lnTo>
                    <a:lnTo>
                      <a:pt x="9" y="641"/>
                    </a:lnTo>
                    <a:lnTo>
                      <a:pt x="5" y="640"/>
                    </a:lnTo>
                    <a:lnTo>
                      <a:pt x="3" y="636"/>
                    </a:lnTo>
                    <a:lnTo>
                      <a:pt x="3" y="633"/>
                    </a:lnTo>
                    <a:lnTo>
                      <a:pt x="2" y="632"/>
                    </a:lnTo>
                    <a:lnTo>
                      <a:pt x="1" y="629"/>
                    </a:lnTo>
                    <a:lnTo>
                      <a:pt x="1" y="628"/>
                    </a:lnTo>
                    <a:lnTo>
                      <a:pt x="0" y="625"/>
                    </a:lnTo>
                    <a:lnTo>
                      <a:pt x="3" y="622"/>
                    </a:lnTo>
                    <a:lnTo>
                      <a:pt x="5" y="618"/>
                    </a:lnTo>
                    <a:lnTo>
                      <a:pt x="7" y="615"/>
                    </a:lnTo>
                    <a:lnTo>
                      <a:pt x="10" y="611"/>
                    </a:lnTo>
                    <a:lnTo>
                      <a:pt x="15" y="610"/>
                    </a:lnTo>
                    <a:lnTo>
                      <a:pt x="21" y="608"/>
                    </a:lnTo>
                    <a:lnTo>
                      <a:pt x="27" y="606"/>
                    </a:lnTo>
                    <a:lnTo>
                      <a:pt x="32" y="603"/>
                    </a:lnTo>
                    <a:lnTo>
                      <a:pt x="37" y="600"/>
                    </a:lnTo>
                    <a:lnTo>
                      <a:pt x="42" y="597"/>
                    </a:lnTo>
                    <a:lnTo>
                      <a:pt x="47" y="595"/>
                    </a:lnTo>
                    <a:lnTo>
                      <a:pt x="51" y="592"/>
                    </a:lnTo>
                    <a:lnTo>
                      <a:pt x="53" y="591"/>
                    </a:lnTo>
                    <a:lnTo>
                      <a:pt x="55" y="590"/>
                    </a:lnTo>
                    <a:lnTo>
                      <a:pt x="57" y="589"/>
                    </a:lnTo>
                    <a:lnTo>
                      <a:pt x="59" y="589"/>
                    </a:lnTo>
                    <a:lnTo>
                      <a:pt x="62" y="589"/>
                    </a:lnTo>
                    <a:lnTo>
                      <a:pt x="64" y="589"/>
                    </a:lnTo>
                    <a:lnTo>
                      <a:pt x="67" y="588"/>
                    </a:lnTo>
                    <a:lnTo>
                      <a:pt x="68" y="588"/>
                    </a:lnTo>
                    <a:lnTo>
                      <a:pt x="73" y="584"/>
                    </a:lnTo>
                    <a:lnTo>
                      <a:pt x="78" y="579"/>
                    </a:lnTo>
                    <a:lnTo>
                      <a:pt x="83" y="575"/>
                    </a:lnTo>
                    <a:lnTo>
                      <a:pt x="87" y="572"/>
                    </a:lnTo>
                    <a:lnTo>
                      <a:pt x="93" y="568"/>
                    </a:lnTo>
                    <a:lnTo>
                      <a:pt x="99" y="566"/>
                    </a:lnTo>
                    <a:lnTo>
                      <a:pt x="105" y="564"/>
                    </a:lnTo>
                    <a:lnTo>
                      <a:pt x="111" y="561"/>
                    </a:lnTo>
                    <a:lnTo>
                      <a:pt x="117" y="560"/>
                    </a:lnTo>
                    <a:lnTo>
                      <a:pt x="123" y="557"/>
                    </a:lnTo>
                    <a:lnTo>
                      <a:pt x="129" y="555"/>
                    </a:lnTo>
                    <a:lnTo>
                      <a:pt x="135" y="552"/>
                    </a:lnTo>
                    <a:lnTo>
                      <a:pt x="136" y="550"/>
                    </a:lnTo>
                    <a:lnTo>
                      <a:pt x="138" y="548"/>
                    </a:lnTo>
                    <a:lnTo>
                      <a:pt x="139" y="547"/>
                    </a:lnTo>
                    <a:lnTo>
                      <a:pt x="141" y="545"/>
                    </a:lnTo>
                    <a:lnTo>
                      <a:pt x="143" y="541"/>
                    </a:lnTo>
                    <a:lnTo>
                      <a:pt x="147" y="539"/>
                    </a:lnTo>
                    <a:lnTo>
                      <a:pt x="151" y="536"/>
                    </a:lnTo>
                    <a:lnTo>
                      <a:pt x="156" y="534"/>
                    </a:lnTo>
                    <a:lnTo>
                      <a:pt x="163" y="532"/>
                    </a:lnTo>
                    <a:lnTo>
                      <a:pt x="170" y="529"/>
                    </a:lnTo>
                    <a:lnTo>
                      <a:pt x="176" y="526"/>
                    </a:lnTo>
                    <a:lnTo>
                      <a:pt x="183" y="524"/>
                    </a:lnTo>
                    <a:lnTo>
                      <a:pt x="185" y="523"/>
                    </a:lnTo>
                    <a:lnTo>
                      <a:pt x="187" y="521"/>
                    </a:lnTo>
                    <a:lnTo>
                      <a:pt x="189" y="520"/>
                    </a:lnTo>
                    <a:lnTo>
                      <a:pt x="191" y="518"/>
                    </a:lnTo>
                    <a:lnTo>
                      <a:pt x="191" y="516"/>
                    </a:lnTo>
                    <a:lnTo>
                      <a:pt x="191" y="514"/>
                    </a:lnTo>
                    <a:lnTo>
                      <a:pt x="191" y="512"/>
                    </a:lnTo>
                    <a:lnTo>
                      <a:pt x="191" y="509"/>
                    </a:lnTo>
                    <a:lnTo>
                      <a:pt x="192" y="507"/>
                    </a:lnTo>
                    <a:lnTo>
                      <a:pt x="192" y="504"/>
                    </a:lnTo>
                    <a:lnTo>
                      <a:pt x="192" y="502"/>
                    </a:lnTo>
                    <a:lnTo>
                      <a:pt x="193" y="500"/>
                    </a:lnTo>
                    <a:lnTo>
                      <a:pt x="194" y="498"/>
                    </a:lnTo>
                    <a:lnTo>
                      <a:pt x="195" y="496"/>
                    </a:lnTo>
                    <a:lnTo>
                      <a:pt x="196" y="496"/>
                    </a:lnTo>
                    <a:lnTo>
                      <a:pt x="197" y="494"/>
                    </a:lnTo>
                    <a:lnTo>
                      <a:pt x="199" y="492"/>
                    </a:lnTo>
                    <a:lnTo>
                      <a:pt x="203" y="490"/>
                    </a:lnTo>
                    <a:lnTo>
                      <a:pt x="206" y="488"/>
                    </a:lnTo>
                    <a:lnTo>
                      <a:pt x="208" y="487"/>
                    </a:lnTo>
                    <a:lnTo>
                      <a:pt x="211" y="484"/>
                    </a:lnTo>
                    <a:lnTo>
                      <a:pt x="213" y="483"/>
                    </a:lnTo>
                    <a:lnTo>
                      <a:pt x="218" y="476"/>
                    </a:lnTo>
                    <a:lnTo>
                      <a:pt x="222" y="469"/>
                    </a:lnTo>
                    <a:lnTo>
                      <a:pt x="226" y="464"/>
                    </a:lnTo>
                    <a:lnTo>
                      <a:pt x="231" y="457"/>
                    </a:lnTo>
                    <a:lnTo>
                      <a:pt x="234" y="454"/>
                    </a:lnTo>
                    <a:lnTo>
                      <a:pt x="236" y="452"/>
                    </a:lnTo>
                    <a:lnTo>
                      <a:pt x="239" y="449"/>
                    </a:lnTo>
                    <a:lnTo>
                      <a:pt x="243" y="447"/>
                    </a:lnTo>
                    <a:lnTo>
                      <a:pt x="249" y="442"/>
                    </a:lnTo>
                    <a:lnTo>
                      <a:pt x="255" y="437"/>
                    </a:lnTo>
                    <a:lnTo>
                      <a:pt x="262" y="432"/>
                    </a:lnTo>
                    <a:lnTo>
                      <a:pt x="267" y="426"/>
                    </a:lnTo>
                    <a:lnTo>
                      <a:pt x="270" y="424"/>
                    </a:lnTo>
                    <a:lnTo>
                      <a:pt x="272" y="420"/>
                    </a:lnTo>
                    <a:lnTo>
                      <a:pt x="275" y="417"/>
                    </a:lnTo>
                    <a:lnTo>
                      <a:pt x="276" y="413"/>
                    </a:lnTo>
                    <a:lnTo>
                      <a:pt x="276" y="408"/>
                    </a:lnTo>
                    <a:lnTo>
                      <a:pt x="276" y="404"/>
                    </a:lnTo>
                    <a:lnTo>
                      <a:pt x="272" y="403"/>
                    </a:lnTo>
                    <a:lnTo>
                      <a:pt x="267" y="402"/>
                    </a:lnTo>
                    <a:lnTo>
                      <a:pt x="263" y="402"/>
                    </a:lnTo>
                    <a:lnTo>
                      <a:pt x="256" y="402"/>
                    </a:lnTo>
                    <a:lnTo>
                      <a:pt x="256" y="402"/>
                    </a:lnTo>
                    <a:lnTo>
                      <a:pt x="255" y="402"/>
                    </a:lnTo>
                    <a:lnTo>
                      <a:pt x="253" y="405"/>
                    </a:lnTo>
                    <a:lnTo>
                      <a:pt x="250" y="408"/>
                    </a:lnTo>
                    <a:lnTo>
                      <a:pt x="247" y="411"/>
                    </a:lnTo>
                    <a:lnTo>
                      <a:pt x="244" y="413"/>
                    </a:lnTo>
                    <a:lnTo>
                      <a:pt x="241" y="413"/>
                    </a:lnTo>
                    <a:lnTo>
                      <a:pt x="238" y="413"/>
                    </a:lnTo>
                    <a:lnTo>
                      <a:pt x="235" y="413"/>
                    </a:lnTo>
                    <a:lnTo>
                      <a:pt x="231" y="413"/>
                    </a:lnTo>
                    <a:lnTo>
                      <a:pt x="225" y="416"/>
                    </a:lnTo>
                    <a:lnTo>
                      <a:pt x="218" y="420"/>
                    </a:lnTo>
                    <a:lnTo>
                      <a:pt x="211" y="424"/>
                    </a:lnTo>
                    <a:lnTo>
                      <a:pt x="205" y="428"/>
                    </a:lnTo>
                    <a:lnTo>
                      <a:pt x="203" y="428"/>
                    </a:lnTo>
                    <a:lnTo>
                      <a:pt x="200" y="428"/>
                    </a:lnTo>
                    <a:lnTo>
                      <a:pt x="198" y="429"/>
                    </a:lnTo>
                    <a:lnTo>
                      <a:pt x="196" y="429"/>
                    </a:lnTo>
                    <a:lnTo>
                      <a:pt x="194" y="429"/>
                    </a:lnTo>
                    <a:lnTo>
                      <a:pt x="192" y="430"/>
                    </a:lnTo>
                    <a:lnTo>
                      <a:pt x="190" y="430"/>
                    </a:lnTo>
                    <a:lnTo>
                      <a:pt x="188" y="432"/>
                    </a:lnTo>
                    <a:lnTo>
                      <a:pt x="186" y="434"/>
                    </a:lnTo>
                    <a:lnTo>
                      <a:pt x="183" y="437"/>
                    </a:lnTo>
                    <a:lnTo>
                      <a:pt x="181" y="440"/>
                    </a:lnTo>
                    <a:lnTo>
                      <a:pt x="179" y="443"/>
                    </a:lnTo>
                    <a:lnTo>
                      <a:pt x="176" y="445"/>
                    </a:lnTo>
                    <a:lnTo>
                      <a:pt x="174" y="448"/>
                    </a:lnTo>
                    <a:lnTo>
                      <a:pt x="171" y="451"/>
                    </a:lnTo>
                    <a:lnTo>
                      <a:pt x="167" y="452"/>
                    </a:lnTo>
                    <a:lnTo>
                      <a:pt x="163" y="452"/>
                    </a:lnTo>
                    <a:lnTo>
                      <a:pt x="157" y="452"/>
                    </a:lnTo>
                    <a:lnTo>
                      <a:pt x="151" y="452"/>
                    </a:lnTo>
                    <a:lnTo>
                      <a:pt x="147" y="452"/>
                    </a:lnTo>
                    <a:lnTo>
                      <a:pt x="142" y="454"/>
                    </a:lnTo>
                    <a:lnTo>
                      <a:pt x="136" y="456"/>
                    </a:lnTo>
                    <a:lnTo>
                      <a:pt x="133" y="456"/>
                    </a:lnTo>
                    <a:lnTo>
                      <a:pt x="131" y="456"/>
                    </a:lnTo>
                    <a:lnTo>
                      <a:pt x="127" y="456"/>
                    </a:lnTo>
                    <a:lnTo>
                      <a:pt x="125" y="456"/>
                    </a:lnTo>
                    <a:lnTo>
                      <a:pt x="122" y="456"/>
                    </a:lnTo>
                    <a:lnTo>
                      <a:pt x="120" y="456"/>
                    </a:lnTo>
                    <a:lnTo>
                      <a:pt x="118" y="455"/>
                    </a:lnTo>
                    <a:lnTo>
                      <a:pt x="115" y="453"/>
                    </a:lnTo>
                    <a:lnTo>
                      <a:pt x="114" y="452"/>
                    </a:lnTo>
                    <a:lnTo>
                      <a:pt x="113" y="449"/>
                    </a:lnTo>
                    <a:lnTo>
                      <a:pt x="112" y="447"/>
                    </a:lnTo>
                    <a:lnTo>
                      <a:pt x="111" y="443"/>
                    </a:lnTo>
                    <a:lnTo>
                      <a:pt x="122" y="439"/>
                    </a:lnTo>
                    <a:lnTo>
                      <a:pt x="132" y="435"/>
                    </a:lnTo>
                    <a:lnTo>
                      <a:pt x="142" y="430"/>
                    </a:lnTo>
                    <a:lnTo>
                      <a:pt x="151" y="425"/>
                    </a:lnTo>
                    <a:lnTo>
                      <a:pt x="161" y="420"/>
                    </a:lnTo>
                    <a:lnTo>
                      <a:pt x="171" y="415"/>
                    </a:lnTo>
                    <a:lnTo>
                      <a:pt x="179" y="409"/>
                    </a:lnTo>
                    <a:lnTo>
                      <a:pt x="188" y="404"/>
                    </a:lnTo>
                    <a:lnTo>
                      <a:pt x="191" y="403"/>
                    </a:lnTo>
                    <a:lnTo>
                      <a:pt x="192" y="402"/>
                    </a:lnTo>
                    <a:lnTo>
                      <a:pt x="195" y="402"/>
                    </a:lnTo>
                    <a:lnTo>
                      <a:pt x="198" y="401"/>
                    </a:lnTo>
                    <a:lnTo>
                      <a:pt x="200" y="401"/>
                    </a:lnTo>
                    <a:lnTo>
                      <a:pt x="202" y="400"/>
                    </a:lnTo>
                    <a:lnTo>
                      <a:pt x="204" y="400"/>
                    </a:lnTo>
                    <a:lnTo>
                      <a:pt x="207" y="399"/>
                    </a:lnTo>
                    <a:lnTo>
                      <a:pt x="213" y="395"/>
                    </a:lnTo>
                    <a:lnTo>
                      <a:pt x="219" y="389"/>
                    </a:lnTo>
                    <a:lnTo>
                      <a:pt x="222" y="387"/>
                    </a:lnTo>
                    <a:lnTo>
                      <a:pt x="226" y="384"/>
                    </a:lnTo>
                    <a:lnTo>
                      <a:pt x="229" y="383"/>
                    </a:lnTo>
                    <a:lnTo>
                      <a:pt x="232" y="380"/>
                    </a:lnTo>
                    <a:lnTo>
                      <a:pt x="235" y="380"/>
                    </a:lnTo>
                    <a:lnTo>
                      <a:pt x="239" y="380"/>
                    </a:lnTo>
                    <a:lnTo>
                      <a:pt x="241" y="379"/>
                    </a:lnTo>
                    <a:lnTo>
                      <a:pt x="244" y="378"/>
                    </a:lnTo>
                    <a:lnTo>
                      <a:pt x="250" y="376"/>
                    </a:lnTo>
                    <a:lnTo>
                      <a:pt x="255" y="372"/>
                    </a:lnTo>
                    <a:lnTo>
                      <a:pt x="259" y="368"/>
                    </a:lnTo>
                    <a:lnTo>
                      <a:pt x="265" y="364"/>
                    </a:lnTo>
                    <a:lnTo>
                      <a:pt x="267" y="364"/>
                    </a:lnTo>
                    <a:lnTo>
                      <a:pt x="268" y="363"/>
                    </a:lnTo>
                    <a:lnTo>
                      <a:pt x="271" y="363"/>
                    </a:lnTo>
                    <a:lnTo>
                      <a:pt x="273" y="363"/>
                    </a:lnTo>
                    <a:lnTo>
                      <a:pt x="276" y="362"/>
                    </a:lnTo>
                    <a:lnTo>
                      <a:pt x="277" y="361"/>
                    </a:lnTo>
                    <a:lnTo>
                      <a:pt x="280" y="361"/>
                    </a:lnTo>
                    <a:lnTo>
                      <a:pt x="280" y="360"/>
                    </a:lnTo>
                    <a:lnTo>
                      <a:pt x="283" y="357"/>
                    </a:lnTo>
                    <a:lnTo>
                      <a:pt x="284" y="353"/>
                    </a:lnTo>
                    <a:lnTo>
                      <a:pt x="285" y="349"/>
                    </a:lnTo>
                    <a:lnTo>
                      <a:pt x="287" y="344"/>
                    </a:lnTo>
                    <a:lnTo>
                      <a:pt x="288" y="336"/>
                    </a:lnTo>
                    <a:lnTo>
                      <a:pt x="290" y="328"/>
                    </a:lnTo>
                    <a:lnTo>
                      <a:pt x="290" y="327"/>
                    </a:lnTo>
                    <a:lnTo>
                      <a:pt x="290" y="325"/>
                    </a:lnTo>
                    <a:lnTo>
                      <a:pt x="292" y="324"/>
                    </a:lnTo>
                    <a:lnTo>
                      <a:pt x="292" y="323"/>
                    </a:lnTo>
                    <a:lnTo>
                      <a:pt x="293" y="321"/>
                    </a:lnTo>
                    <a:lnTo>
                      <a:pt x="294" y="320"/>
                    </a:lnTo>
                    <a:lnTo>
                      <a:pt x="295" y="317"/>
                    </a:lnTo>
                    <a:lnTo>
                      <a:pt x="296" y="313"/>
                    </a:lnTo>
                    <a:lnTo>
                      <a:pt x="297" y="310"/>
                    </a:lnTo>
                    <a:lnTo>
                      <a:pt x="298" y="308"/>
                    </a:lnTo>
                    <a:lnTo>
                      <a:pt x="300" y="303"/>
                    </a:lnTo>
                    <a:lnTo>
                      <a:pt x="302" y="301"/>
                    </a:lnTo>
                    <a:lnTo>
                      <a:pt x="305" y="298"/>
                    </a:lnTo>
                    <a:lnTo>
                      <a:pt x="308" y="295"/>
                    </a:lnTo>
                    <a:lnTo>
                      <a:pt x="312" y="292"/>
                    </a:lnTo>
                    <a:lnTo>
                      <a:pt x="316" y="290"/>
                    </a:lnTo>
                    <a:lnTo>
                      <a:pt x="317" y="287"/>
                    </a:lnTo>
                    <a:lnTo>
                      <a:pt x="318" y="286"/>
                    </a:lnTo>
                    <a:lnTo>
                      <a:pt x="319" y="283"/>
                    </a:lnTo>
                    <a:lnTo>
                      <a:pt x="320" y="282"/>
                    </a:lnTo>
                    <a:lnTo>
                      <a:pt x="321" y="278"/>
                    </a:lnTo>
                    <a:lnTo>
                      <a:pt x="323" y="274"/>
                    </a:lnTo>
                    <a:lnTo>
                      <a:pt x="324" y="272"/>
                    </a:lnTo>
                    <a:lnTo>
                      <a:pt x="325" y="271"/>
                    </a:lnTo>
                    <a:lnTo>
                      <a:pt x="326" y="271"/>
                    </a:lnTo>
                    <a:lnTo>
                      <a:pt x="328" y="270"/>
                    </a:lnTo>
                    <a:lnTo>
                      <a:pt x="330" y="268"/>
                    </a:lnTo>
                    <a:lnTo>
                      <a:pt x="332" y="267"/>
                    </a:lnTo>
                    <a:lnTo>
                      <a:pt x="333" y="265"/>
                    </a:lnTo>
                    <a:lnTo>
                      <a:pt x="335" y="263"/>
                    </a:lnTo>
                    <a:lnTo>
                      <a:pt x="336" y="262"/>
                    </a:lnTo>
                    <a:lnTo>
                      <a:pt x="336" y="259"/>
                    </a:lnTo>
                    <a:lnTo>
                      <a:pt x="336" y="257"/>
                    </a:lnTo>
                    <a:lnTo>
                      <a:pt x="337" y="255"/>
                    </a:lnTo>
                    <a:lnTo>
                      <a:pt x="338" y="253"/>
                    </a:lnTo>
                    <a:lnTo>
                      <a:pt x="339" y="251"/>
                    </a:lnTo>
                    <a:lnTo>
                      <a:pt x="344" y="244"/>
                    </a:lnTo>
                    <a:lnTo>
                      <a:pt x="348" y="239"/>
                    </a:lnTo>
                    <a:lnTo>
                      <a:pt x="353" y="231"/>
                    </a:lnTo>
                    <a:lnTo>
                      <a:pt x="358" y="225"/>
                    </a:lnTo>
                    <a:lnTo>
                      <a:pt x="360" y="222"/>
                    </a:lnTo>
                    <a:lnTo>
                      <a:pt x="363" y="218"/>
                    </a:lnTo>
                    <a:lnTo>
                      <a:pt x="365" y="215"/>
                    </a:lnTo>
                    <a:lnTo>
                      <a:pt x="367" y="211"/>
                    </a:lnTo>
                    <a:lnTo>
                      <a:pt x="368" y="206"/>
                    </a:lnTo>
                    <a:lnTo>
                      <a:pt x="368" y="202"/>
                    </a:lnTo>
                    <a:lnTo>
                      <a:pt x="369" y="198"/>
                    </a:lnTo>
                    <a:lnTo>
                      <a:pt x="369" y="192"/>
                    </a:lnTo>
                    <a:lnTo>
                      <a:pt x="368" y="191"/>
                    </a:lnTo>
                    <a:lnTo>
                      <a:pt x="366" y="189"/>
                    </a:lnTo>
                    <a:lnTo>
                      <a:pt x="362" y="189"/>
                    </a:lnTo>
                    <a:lnTo>
                      <a:pt x="358" y="188"/>
                    </a:lnTo>
                    <a:lnTo>
                      <a:pt x="354" y="189"/>
                    </a:lnTo>
                    <a:lnTo>
                      <a:pt x="352" y="189"/>
                    </a:lnTo>
                    <a:lnTo>
                      <a:pt x="348" y="190"/>
                    </a:lnTo>
                    <a:lnTo>
                      <a:pt x="345" y="191"/>
                    </a:lnTo>
                    <a:lnTo>
                      <a:pt x="342" y="191"/>
                    </a:lnTo>
                    <a:lnTo>
                      <a:pt x="340" y="193"/>
                    </a:lnTo>
                    <a:lnTo>
                      <a:pt x="334" y="195"/>
                    </a:lnTo>
                    <a:lnTo>
                      <a:pt x="328" y="198"/>
                    </a:lnTo>
                    <a:lnTo>
                      <a:pt x="324" y="199"/>
                    </a:lnTo>
                    <a:lnTo>
                      <a:pt x="321" y="199"/>
                    </a:lnTo>
                    <a:lnTo>
                      <a:pt x="317" y="200"/>
                    </a:lnTo>
                    <a:lnTo>
                      <a:pt x="313" y="200"/>
                    </a:lnTo>
                    <a:lnTo>
                      <a:pt x="312" y="202"/>
                    </a:lnTo>
                    <a:lnTo>
                      <a:pt x="312" y="203"/>
                    </a:lnTo>
                    <a:lnTo>
                      <a:pt x="311" y="204"/>
                    </a:lnTo>
                    <a:lnTo>
                      <a:pt x="309" y="206"/>
                    </a:lnTo>
                    <a:lnTo>
                      <a:pt x="307" y="207"/>
                    </a:lnTo>
                    <a:lnTo>
                      <a:pt x="304" y="210"/>
                    </a:lnTo>
                    <a:lnTo>
                      <a:pt x="301" y="211"/>
                    </a:lnTo>
                    <a:lnTo>
                      <a:pt x="299" y="213"/>
                    </a:lnTo>
                    <a:lnTo>
                      <a:pt x="298" y="215"/>
                    </a:lnTo>
                    <a:lnTo>
                      <a:pt x="297" y="215"/>
                    </a:lnTo>
                    <a:lnTo>
                      <a:pt x="296" y="216"/>
                    </a:lnTo>
                    <a:lnTo>
                      <a:pt x="296" y="218"/>
                    </a:lnTo>
                    <a:lnTo>
                      <a:pt x="296" y="219"/>
                    </a:lnTo>
                    <a:lnTo>
                      <a:pt x="296" y="222"/>
                    </a:lnTo>
                    <a:lnTo>
                      <a:pt x="296" y="224"/>
                    </a:lnTo>
                    <a:lnTo>
                      <a:pt x="298" y="226"/>
                    </a:lnTo>
                    <a:lnTo>
                      <a:pt x="301" y="230"/>
                    </a:lnTo>
                    <a:lnTo>
                      <a:pt x="305" y="234"/>
                    </a:lnTo>
                    <a:lnTo>
                      <a:pt x="308" y="236"/>
                    </a:lnTo>
                    <a:lnTo>
                      <a:pt x="309" y="238"/>
                    </a:lnTo>
                    <a:lnTo>
                      <a:pt x="312" y="240"/>
                    </a:lnTo>
                    <a:lnTo>
                      <a:pt x="312" y="243"/>
                    </a:lnTo>
                    <a:lnTo>
                      <a:pt x="313" y="245"/>
                    </a:lnTo>
                    <a:lnTo>
                      <a:pt x="314" y="247"/>
                    </a:lnTo>
                    <a:lnTo>
                      <a:pt x="314" y="250"/>
                    </a:lnTo>
                    <a:lnTo>
                      <a:pt x="313" y="253"/>
                    </a:lnTo>
                    <a:lnTo>
                      <a:pt x="312" y="256"/>
                    </a:lnTo>
                    <a:lnTo>
                      <a:pt x="309" y="259"/>
                    </a:lnTo>
                    <a:lnTo>
                      <a:pt x="307" y="262"/>
                    </a:lnTo>
                    <a:lnTo>
                      <a:pt x="304" y="265"/>
                    </a:lnTo>
                    <a:lnTo>
                      <a:pt x="303" y="268"/>
                    </a:lnTo>
                    <a:lnTo>
                      <a:pt x="301" y="275"/>
                    </a:lnTo>
                    <a:lnTo>
                      <a:pt x="300" y="281"/>
                    </a:lnTo>
                    <a:lnTo>
                      <a:pt x="297" y="286"/>
                    </a:lnTo>
                    <a:lnTo>
                      <a:pt x="296" y="287"/>
                    </a:lnTo>
                    <a:lnTo>
                      <a:pt x="295" y="289"/>
                    </a:lnTo>
                    <a:lnTo>
                      <a:pt x="293" y="291"/>
                    </a:lnTo>
                    <a:lnTo>
                      <a:pt x="292" y="292"/>
                    </a:lnTo>
                    <a:lnTo>
                      <a:pt x="288" y="295"/>
                    </a:lnTo>
                    <a:lnTo>
                      <a:pt x="286" y="298"/>
                    </a:lnTo>
                    <a:lnTo>
                      <a:pt x="285" y="299"/>
                    </a:lnTo>
                    <a:lnTo>
                      <a:pt x="284" y="301"/>
                    </a:lnTo>
                    <a:lnTo>
                      <a:pt x="284" y="303"/>
                    </a:lnTo>
                    <a:lnTo>
                      <a:pt x="284" y="305"/>
                    </a:lnTo>
                    <a:lnTo>
                      <a:pt x="284" y="307"/>
                    </a:lnTo>
                    <a:lnTo>
                      <a:pt x="283" y="308"/>
                    </a:lnTo>
                    <a:lnTo>
                      <a:pt x="282" y="310"/>
                    </a:lnTo>
                    <a:lnTo>
                      <a:pt x="282" y="312"/>
                    </a:lnTo>
                    <a:lnTo>
                      <a:pt x="277" y="315"/>
                    </a:lnTo>
                    <a:lnTo>
                      <a:pt x="273" y="319"/>
                    </a:lnTo>
                    <a:lnTo>
                      <a:pt x="268" y="322"/>
                    </a:lnTo>
                    <a:lnTo>
                      <a:pt x="265" y="325"/>
                    </a:lnTo>
                    <a:lnTo>
                      <a:pt x="264" y="328"/>
                    </a:lnTo>
                    <a:lnTo>
                      <a:pt x="263" y="332"/>
                    </a:lnTo>
                    <a:lnTo>
                      <a:pt x="263" y="336"/>
                    </a:lnTo>
                    <a:lnTo>
                      <a:pt x="263" y="339"/>
                    </a:lnTo>
                    <a:lnTo>
                      <a:pt x="259" y="344"/>
                    </a:lnTo>
                    <a:lnTo>
                      <a:pt x="254" y="348"/>
                    </a:lnTo>
                    <a:lnTo>
                      <a:pt x="248" y="353"/>
                    </a:lnTo>
                    <a:lnTo>
                      <a:pt x="244" y="357"/>
                    </a:lnTo>
                    <a:lnTo>
                      <a:pt x="243" y="356"/>
                    </a:lnTo>
                    <a:lnTo>
                      <a:pt x="241" y="356"/>
                    </a:lnTo>
                    <a:lnTo>
                      <a:pt x="239" y="355"/>
                    </a:lnTo>
                    <a:lnTo>
                      <a:pt x="239" y="353"/>
                    </a:lnTo>
                    <a:lnTo>
                      <a:pt x="238" y="352"/>
                    </a:lnTo>
                    <a:lnTo>
                      <a:pt x="238" y="348"/>
                    </a:lnTo>
                    <a:lnTo>
                      <a:pt x="240" y="343"/>
                    </a:lnTo>
                    <a:lnTo>
                      <a:pt x="243" y="337"/>
                    </a:lnTo>
                    <a:lnTo>
                      <a:pt x="243" y="335"/>
                    </a:lnTo>
                    <a:lnTo>
                      <a:pt x="243" y="332"/>
                    </a:lnTo>
                    <a:lnTo>
                      <a:pt x="244" y="329"/>
                    </a:lnTo>
                    <a:lnTo>
                      <a:pt x="244" y="325"/>
                    </a:lnTo>
                    <a:lnTo>
                      <a:pt x="244" y="325"/>
                    </a:lnTo>
                    <a:close/>
                    <a:moveTo>
                      <a:pt x="147" y="217"/>
                    </a:moveTo>
                    <a:lnTo>
                      <a:pt x="146" y="218"/>
                    </a:lnTo>
                    <a:lnTo>
                      <a:pt x="144" y="219"/>
                    </a:lnTo>
                    <a:lnTo>
                      <a:pt x="143" y="219"/>
                    </a:lnTo>
                    <a:lnTo>
                      <a:pt x="141" y="219"/>
                    </a:lnTo>
                    <a:lnTo>
                      <a:pt x="137" y="220"/>
                    </a:lnTo>
                    <a:lnTo>
                      <a:pt x="134" y="220"/>
                    </a:lnTo>
                    <a:lnTo>
                      <a:pt x="132" y="220"/>
                    </a:lnTo>
                    <a:lnTo>
                      <a:pt x="130" y="221"/>
                    </a:lnTo>
                    <a:lnTo>
                      <a:pt x="128" y="222"/>
                    </a:lnTo>
                    <a:lnTo>
                      <a:pt x="127" y="223"/>
                    </a:lnTo>
                    <a:lnTo>
                      <a:pt x="125" y="224"/>
                    </a:lnTo>
                    <a:lnTo>
                      <a:pt x="124" y="226"/>
                    </a:lnTo>
                    <a:lnTo>
                      <a:pt x="123" y="227"/>
                    </a:lnTo>
                    <a:lnTo>
                      <a:pt x="121" y="230"/>
                    </a:lnTo>
                    <a:lnTo>
                      <a:pt x="121" y="231"/>
                    </a:lnTo>
                    <a:lnTo>
                      <a:pt x="120" y="233"/>
                    </a:lnTo>
                    <a:lnTo>
                      <a:pt x="120" y="235"/>
                    </a:lnTo>
                    <a:lnTo>
                      <a:pt x="120" y="236"/>
                    </a:lnTo>
                    <a:lnTo>
                      <a:pt x="120" y="241"/>
                    </a:lnTo>
                    <a:lnTo>
                      <a:pt x="122" y="246"/>
                    </a:lnTo>
                    <a:lnTo>
                      <a:pt x="123" y="251"/>
                    </a:lnTo>
                    <a:lnTo>
                      <a:pt x="124" y="256"/>
                    </a:lnTo>
                    <a:lnTo>
                      <a:pt x="126" y="263"/>
                    </a:lnTo>
                    <a:lnTo>
                      <a:pt x="127" y="268"/>
                    </a:lnTo>
                    <a:lnTo>
                      <a:pt x="131" y="279"/>
                    </a:lnTo>
                    <a:lnTo>
                      <a:pt x="135" y="288"/>
                    </a:lnTo>
                    <a:lnTo>
                      <a:pt x="137" y="292"/>
                    </a:lnTo>
                    <a:lnTo>
                      <a:pt x="139" y="295"/>
                    </a:lnTo>
                    <a:lnTo>
                      <a:pt x="139" y="297"/>
                    </a:lnTo>
                    <a:lnTo>
                      <a:pt x="140" y="298"/>
                    </a:lnTo>
                    <a:lnTo>
                      <a:pt x="142" y="299"/>
                    </a:lnTo>
                    <a:lnTo>
                      <a:pt x="143" y="299"/>
                    </a:lnTo>
                    <a:lnTo>
                      <a:pt x="145" y="299"/>
                    </a:lnTo>
                    <a:lnTo>
                      <a:pt x="147" y="298"/>
                    </a:lnTo>
                    <a:lnTo>
                      <a:pt x="148" y="297"/>
                    </a:lnTo>
                    <a:lnTo>
                      <a:pt x="150" y="296"/>
                    </a:lnTo>
                    <a:lnTo>
                      <a:pt x="151" y="295"/>
                    </a:lnTo>
                    <a:lnTo>
                      <a:pt x="152" y="294"/>
                    </a:lnTo>
                    <a:lnTo>
                      <a:pt x="155" y="291"/>
                    </a:lnTo>
                    <a:lnTo>
                      <a:pt x="157" y="287"/>
                    </a:lnTo>
                    <a:lnTo>
                      <a:pt x="156" y="284"/>
                    </a:lnTo>
                    <a:lnTo>
                      <a:pt x="155" y="282"/>
                    </a:lnTo>
                    <a:lnTo>
                      <a:pt x="154" y="280"/>
                    </a:lnTo>
                    <a:lnTo>
                      <a:pt x="153" y="279"/>
                    </a:lnTo>
                    <a:lnTo>
                      <a:pt x="151" y="277"/>
                    </a:lnTo>
                    <a:lnTo>
                      <a:pt x="150" y="276"/>
                    </a:lnTo>
                    <a:lnTo>
                      <a:pt x="147" y="275"/>
                    </a:lnTo>
                    <a:lnTo>
                      <a:pt x="144" y="274"/>
                    </a:lnTo>
                    <a:lnTo>
                      <a:pt x="144" y="271"/>
                    </a:lnTo>
                    <a:lnTo>
                      <a:pt x="144" y="267"/>
                    </a:lnTo>
                    <a:lnTo>
                      <a:pt x="145" y="263"/>
                    </a:lnTo>
                    <a:lnTo>
                      <a:pt x="146" y="260"/>
                    </a:lnTo>
                    <a:lnTo>
                      <a:pt x="147" y="256"/>
                    </a:lnTo>
                    <a:lnTo>
                      <a:pt x="148" y="253"/>
                    </a:lnTo>
                    <a:lnTo>
                      <a:pt x="150" y="250"/>
                    </a:lnTo>
                    <a:lnTo>
                      <a:pt x="151" y="247"/>
                    </a:lnTo>
                    <a:lnTo>
                      <a:pt x="153" y="243"/>
                    </a:lnTo>
                    <a:lnTo>
                      <a:pt x="155" y="241"/>
                    </a:lnTo>
                    <a:lnTo>
                      <a:pt x="157" y="238"/>
                    </a:lnTo>
                    <a:lnTo>
                      <a:pt x="159" y="235"/>
                    </a:lnTo>
                    <a:lnTo>
                      <a:pt x="163" y="231"/>
                    </a:lnTo>
                    <a:lnTo>
                      <a:pt x="167" y="227"/>
                    </a:lnTo>
                    <a:lnTo>
                      <a:pt x="167" y="224"/>
                    </a:lnTo>
                    <a:lnTo>
                      <a:pt x="167" y="221"/>
                    </a:lnTo>
                    <a:lnTo>
                      <a:pt x="163" y="219"/>
                    </a:lnTo>
                    <a:lnTo>
                      <a:pt x="159" y="219"/>
                    </a:lnTo>
                    <a:lnTo>
                      <a:pt x="155" y="218"/>
                    </a:lnTo>
                    <a:lnTo>
                      <a:pt x="154" y="217"/>
                    </a:lnTo>
                    <a:lnTo>
                      <a:pt x="151" y="217"/>
                    </a:lnTo>
                    <a:lnTo>
                      <a:pt x="147" y="217"/>
                    </a:lnTo>
                    <a:lnTo>
                      <a:pt x="147" y="217"/>
                    </a:lnTo>
                    <a:close/>
                    <a:moveTo>
                      <a:pt x="195" y="216"/>
                    </a:moveTo>
                    <a:lnTo>
                      <a:pt x="193" y="220"/>
                    </a:lnTo>
                    <a:lnTo>
                      <a:pt x="191" y="224"/>
                    </a:lnTo>
                    <a:lnTo>
                      <a:pt x="188" y="227"/>
                    </a:lnTo>
                    <a:lnTo>
                      <a:pt x="185" y="231"/>
                    </a:lnTo>
                    <a:lnTo>
                      <a:pt x="183" y="235"/>
                    </a:lnTo>
                    <a:lnTo>
                      <a:pt x="181" y="240"/>
                    </a:lnTo>
                    <a:lnTo>
                      <a:pt x="180" y="243"/>
                    </a:lnTo>
                    <a:lnTo>
                      <a:pt x="179" y="245"/>
                    </a:lnTo>
                    <a:lnTo>
                      <a:pt x="179" y="247"/>
                    </a:lnTo>
                    <a:lnTo>
                      <a:pt x="179" y="250"/>
                    </a:lnTo>
                    <a:lnTo>
                      <a:pt x="180" y="252"/>
                    </a:lnTo>
                    <a:lnTo>
                      <a:pt x="182" y="253"/>
                    </a:lnTo>
                    <a:lnTo>
                      <a:pt x="185" y="254"/>
                    </a:lnTo>
                    <a:lnTo>
                      <a:pt x="188" y="254"/>
                    </a:lnTo>
                    <a:lnTo>
                      <a:pt x="192" y="254"/>
                    </a:lnTo>
                    <a:lnTo>
                      <a:pt x="195" y="253"/>
                    </a:lnTo>
                    <a:lnTo>
                      <a:pt x="199" y="252"/>
                    </a:lnTo>
                    <a:lnTo>
                      <a:pt x="202" y="251"/>
                    </a:lnTo>
                    <a:lnTo>
                      <a:pt x="205" y="250"/>
                    </a:lnTo>
                    <a:lnTo>
                      <a:pt x="208" y="248"/>
                    </a:lnTo>
                    <a:lnTo>
                      <a:pt x="211" y="247"/>
                    </a:lnTo>
                    <a:lnTo>
                      <a:pt x="214" y="244"/>
                    </a:lnTo>
                    <a:lnTo>
                      <a:pt x="217" y="242"/>
                    </a:lnTo>
                    <a:lnTo>
                      <a:pt x="219" y="240"/>
                    </a:lnTo>
                    <a:lnTo>
                      <a:pt x="221" y="238"/>
                    </a:lnTo>
                    <a:lnTo>
                      <a:pt x="223" y="235"/>
                    </a:lnTo>
                    <a:lnTo>
                      <a:pt x="224" y="233"/>
                    </a:lnTo>
                    <a:lnTo>
                      <a:pt x="226" y="231"/>
                    </a:lnTo>
                    <a:lnTo>
                      <a:pt x="226" y="228"/>
                    </a:lnTo>
                    <a:lnTo>
                      <a:pt x="225" y="226"/>
                    </a:lnTo>
                    <a:lnTo>
                      <a:pt x="219" y="222"/>
                    </a:lnTo>
                    <a:lnTo>
                      <a:pt x="213" y="219"/>
                    </a:lnTo>
                    <a:lnTo>
                      <a:pt x="209" y="218"/>
                    </a:lnTo>
                    <a:lnTo>
                      <a:pt x="205" y="217"/>
                    </a:lnTo>
                    <a:lnTo>
                      <a:pt x="201" y="216"/>
                    </a:lnTo>
                    <a:lnTo>
                      <a:pt x="195" y="216"/>
                    </a:lnTo>
                    <a:lnTo>
                      <a:pt x="195" y="216"/>
                    </a:lnTo>
                    <a:close/>
                    <a:moveTo>
                      <a:pt x="256" y="238"/>
                    </a:moveTo>
                    <a:lnTo>
                      <a:pt x="253" y="241"/>
                    </a:lnTo>
                    <a:lnTo>
                      <a:pt x="249" y="244"/>
                    </a:lnTo>
                    <a:lnTo>
                      <a:pt x="248" y="246"/>
                    </a:lnTo>
                    <a:lnTo>
                      <a:pt x="248" y="248"/>
                    </a:lnTo>
                    <a:lnTo>
                      <a:pt x="247" y="250"/>
                    </a:lnTo>
                    <a:lnTo>
                      <a:pt x="247" y="253"/>
                    </a:lnTo>
                    <a:lnTo>
                      <a:pt x="247" y="259"/>
                    </a:lnTo>
                    <a:lnTo>
                      <a:pt x="247" y="267"/>
                    </a:lnTo>
                    <a:lnTo>
                      <a:pt x="247" y="273"/>
                    </a:lnTo>
                    <a:lnTo>
                      <a:pt x="248" y="279"/>
                    </a:lnTo>
                    <a:lnTo>
                      <a:pt x="249" y="282"/>
                    </a:lnTo>
                    <a:lnTo>
                      <a:pt x="250" y="283"/>
                    </a:lnTo>
                    <a:lnTo>
                      <a:pt x="250" y="285"/>
                    </a:lnTo>
                    <a:lnTo>
                      <a:pt x="251" y="286"/>
                    </a:lnTo>
                    <a:lnTo>
                      <a:pt x="251" y="287"/>
                    </a:lnTo>
                    <a:lnTo>
                      <a:pt x="252" y="288"/>
                    </a:lnTo>
                    <a:lnTo>
                      <a:pt x="253" y="288"/>
                    </a:lnTo>
                    <a:lnTo>
                      <a:pt x="255" y="288"/>
                    </a:lnTo>
                    <a:lnTo>
                      <a:pt x="257" y="288"/>
                    </a:lnTo>
                    <a:lnTo>
                      <a:pt x="260" y="288"/>
                    </a:lnTo>
                    <a:lnTo>
                      <a:pt x="263" y="288"/>
                    </a:lnTo>
                    <a:lnTo>
                      <a:pt x="267" y="288"/>
                    </a:lnTo>
                    <a:lnTo>
                      <a:pt x="269" y="283"/>
                    </a:lnTo>
                    <a:lnTo>
                      <a:pt x="272" y="278"/>
                    </a:lnTo>
                    <a:lnTo>
                      <a:pt x="273" y="271"/>
                    </a:lnTo>
                    <a:lnTo>
                      <a:pt x="274" y="264"/>
                    </a:lnTo>
                    <a:lnTo>
                      <a:pt x="274" y="260"/>
                    </a:lnTo>
                    <a:lnTo>
                      <a:pt x="274" y="257"/>
                    </a:lnTo>
                    <a:lnTo>
                      <a:pt x="274" y="254"/>
                    </a:lnTo>
                    <a:lnTo>
                      <a:pt x="273" y="251"/>
                    </a:lnTo>
                    <a:lnTo>
                      <a:pt x="272" y="248"/>
                    </a:lnTo>
                    <a:lnTo>
                      <a:pt x="271" y="246"/>
                    </a:lnTo>
                    <a:lnTo>
                      <a:pt x="269" y="243"/>
                    </a:lnTo>
                    <a:lnTo>
                      <a:pt x="267" y="242"/>
                    </a:lnTo>
                    <a:lnTo>
                      <a:pt x="266" y="241"/>
                    </a:lnTo>
                    <a:lnTo>
                      <a:pt x="265" y="240"/>
                    </a:lnTo>
                    <a:lnTo>
                      <a:pt x="263" y="239"/>
                    </a:lnTo>
                    <a:lnTo>
                      <a:pt x="263" y="239"/>
                    </a:lnTo>
                    <a:lnTo>
                      <a:pt x="259" y="238"/>
                    </a:lnTo>
                    <a:lnTo>
                      <a:pt x="256" y="238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iṧḻidè"/>
              <p:cNvSpPr/>
              <p:nvPr userDrawn="1"/>
            </p:nvSpPr>
            <p:spPr bwMode="auto">
              <a:xfrm>
                <a:off x="4119563" y="2551113"/>
                <a:ext cx="879475" cy="1211263"/>
              </a:xfrm>
              <a:custGeom>
                <a:avLst/>
                <a:gdLst>
                  <a:gd name="T0" fmla="*/ 343 w 554"/>
                  <a:gd name="T1" fmla="*/ 23 h 763"/>
                  <a:gd name="T2" fmla="*/ 345 w 554"/>
                  <a:gd name="T3" fmla="*/ 54 h 763"/>
                  <a:gd name="T4" fmla="*/ 339 w 554"/>
                  <a:gd name="T5" fmla="*/ 90 h 763"/>
                  <a:gd name="T6" fmla="*/ 392 w 554"/>
                  <a:gd name="T7" fmla="*/ 84 h 763"/>
                  <a:gd name="T8" fmla="*/ 424 w 554"/>
                  <a:gd name="T9" fmla="*/ 58 h 763"/>
                  <a:gd name="T10" fmla="*/ 480 w 554"/>
                  <a:gd name="T11" fmla="*/ 3 h 763"/>
                  <a:gd name="T12" fmla="*/ 527 w 554"/>
                  <a:gd name="T13" fmla="*/ 16 h 763"/>
                  <a:gd name="T14" fmla="*/ 493 w 554"/>
                  <a:gd name="T15" fmla="*/ 52 h 763"/>
                  <a:gd name="T16" fmla="*/ 417 w 554"/>
                  <a:gd name="T17" fmla="*/ 94 h 763"/>
                  <a:gd name="T18" fmla="*/ 333 w 554"/>
                  <a:gd name="T19" fmla="*/ 134 h 763"/>
                  <a:gd name="T20" fmla="*/ 307 w 554"/>
                  <a:gd name="T21" fmla="*/ 200 h 763"/>
                  <a:gd name="T22" fmla="*/ 328 w 554"/>
                  <a:gd name="T23" fmla="*/ 242 h 763"/>
                  <a:gd name="T24" fmla="*/ 372 w 554"/>
                  <a:gd name="T25" fmla="*/ 207 h 763"/>
                  <a:gd name="T26" fmla="*/ 435 w 554"/>
                  <a:gd name="T27" fmla="*/ 164 h 763"/>
                  <a:gd name="T28" fmla="*/ 475 w 554"/>
                  <a:gd name="T29" fmla="*/ 138 h 763"/>
                  <a:gd name="T30" fmla="*/ 519 w 554"/>
                  <a:gd name="T31" fmla="*/ 155 h 763"/>
                  <a:gd name="T32" fmla="*/ 526 w 554"/>
                  <a:gd name="T33" fmla="*/ 186 h 763"/>
                  <a:gd name="T34" fmla="*/ 460 w 554"/>
                  <a:gd name="T35" fmla="*/ 211 h 763"/>
                  <a:gd name="T36" fmla="*/ 383 w 554"/>
                  <a:gd name="T37" fmla="*/ 273 h 763"/>
                  <a:gd name="T38" fmla="*/ 363 w 554"/>
                  <a:gd name="T39" fmla="*/ 342 h 763"/>
                  <a:gd name="T40" fmla="*/ 435 w 554"/>
                  <a:gd name="T41" fmla="*/ 318 h 763"/>
                  <a:gd name="T42" fmla="*/ 511 w 554"/>
                  <a:gd name="T43" fmla="*/ 278 h 763"/>
                  <a:gd name="T44" fmla="*/ 542 w 554"/>
                  <a:gd name="T45" fmla="*/ 305 h 763"/>
                  <a:gd name="T46" fmla="*/ 472 w 554"/>
                  <a:gd name="T47" fmla="*/ 329 h 763"/>
                  <a:gd name="T48" fmla="*/ 362 w 554"/>
                  <a:gd name="T49" fmla="*/ 371 h 763"/>
                  <a:gd name="T50" fmla="*/ 337 w 554"/>
                  <a:gd name="T51" fmla="*/ 461 h 763"/>
                  <a:gd name="T52" fmla="*/ 401 w 554"/>
                  <a:gd name="T53" fmla="*/ 480 h 763"/>
                  <a:gd name="T54" fmla="*/ 381 w 554"/>
                  <a:gd name="T55" fmla="*/ 527 h 763"/>
                  <a:gd name="T56" fmla="*/ 337 w 554"/>
                  <a:gd name="T57" fmla="*/ 571 h 763"/>
                  <a:gd name="T58" fmla="*/ 343 w 554"/>
                  <a:gd name="T59" fmla="*/ 648 h 763"/>
                  <a:gd name="T60" fmla="*/ 342 w 554"/>
                  <a:gd name="T61" fmla="*/ 730 h 763"/>
                  <a:gd name="T62" fmla="*/ 315 w 554"/>
                  <a:gd name="T63" fmla="*/ 757 h 763"/>
                  <a:gd name="T64" fmla="*/ 274 w 554"/>
                  <a:gd name="T65" fmla="*/ 705 h 763"/>
                  <a:gd name="T66" fmla="*/ 296 w 554"/>
                  <a:gd name="T67" fmla="*/ 659 h 763"/>
                  <a:gd name="T68" fmla="*/ 287 w 554"/>
                  <a:gd name="T69" fmla="*/ 569 h 763"/>
                  <a:gd name="T70" fmla="*/ 244 w 554"/>
                  <a:gd name="T71" fmla="*/ 604 h 763"/>
                  <a:gd name="T72" fmla="*/ 194 w 554"/>
                  <a:gd name="T73" fmla="*/ 575 h 763"/>
                  <a:gd name="T74" fmla="*/ 264 w 554"/>
                  <a:gd name="T75" fmla="*/ 522 h 763"/>
                  <a:gd name="T76" fmla="*/ 307 w 554"/>
                  <a:gd name="T77" fmla="*/ 479 h 763"/>
                  <a:gd name="T78" fmla="*/ 307 w 554"/>
                  <a:gd name="T79" fmla="*/ 394 h 763"/>
                  <a:gd name="T80" fmla="*/ 262 w 554"/>
                  <a:gd name="T81" fmla="*/ 410 h 763"/>
                  <a:gd name="T82" fmla="*/ 227 w 554"/>
                  <a:gd name="T83" fmla="*/ 430 h 763"/>
                  <a:gd name="T84" fmla="*/ 146 w 554"/>
                  <a:gd name="T85" fmla="*/ 486 h 763"/>
                  <a:gd name="T86" fmla="*/ 106 w 554"/>
                  <a:gd name="T87" fmla="*/ 535 h 763"/>
                  <a:gd name="T88" fmla="*/ 44 w 554"/>
                  <a:gd name="T89" fmla="*/ 559 h 763"/>
                  <a:gd name="T90" fmla="*/ 1 w 554"/>
                  <a:gd name="T91" fmla="*/ 526 h 763"/>
                  <a:gd name="T92" fmla="*/ 34 w 554"/>
                  <a:gd name="T93" fmla="*/ 505 h 763"/>
                  <a:gd name="T94" fmla="*/ 62 w 554"/>
                  <a:gd name="T95" fmla="*/ 488 h 763"/>
                  <a:gd name="T96" fmla="*/ 108 w 554"/>
                  <a:gd name="T97" fmla="*/ 471 h 763"/>
                  <a:gd name="T98" fmla="*/ 160 w 554"/>
                  <a:gd name="T99" fmla="*/ 442 h 763"/>
                  <a:gd name="T100" fmla="*/ 196 w 554"/>
                  <a:gd name="T101" fmla="*/ 423 h 763"/>
                  <a:gd name="T102" fmla="*/ 294 w 554"/>
                  <a:gd name="T103" fmla="*/ 376 h 763"/>
                  <a:gd name="T104" fmla="*/ 316 w 554"/>
                  <a:gd name="T105" fmla="*/ 352 h 763"/>
                  <a:gd name="T106" fmla="*/ 309 w 554"/>
                  <a:gd name="T107" fmla="*/ 274 h 763"/>
                  <a:gd name="T108" fmla="*/ 262 w 554"/>
                  <a:gd name="T109" fmla="*/ 313 h 763"/>
                  <a:gd name="T110" fmla="*/ 206 w 554"/>
                  <a:gd name="T111" fmla="*/ 336 h 763"/>
                  <a:gd name="T112" fmla="*/ 198 w 554"/>
                  <a:gd name="T113" fmla="*/ 303 h 763"/>
                  <a:gd name="T114" fmla="*/ 263 w 554"/>
                  <a:gd name="T115" fmla="*/ 250 h 763"/>
                  <a:gd name="T116" fmla="*/ 290 w 554"/>
                  <a:gd name="T117" fmla="*/ 153 h 763"/>
                  <a:gd name="T118" fmla="*/ 268 w 554"/>
                  <a:gd name="T119" fmla="*/ 129 h 763"/>
                  <a:gd name="T120" fmla="*/ 291 w 554"/>
                  <a:gd name="T121" fmla="*/ 90 h 763"/>
                  <a:gd name="T122" fmla="*/ 288 w 554"/>
                  <a:gd name="T123" fmla="*/ 40 h 7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54" h="763">
                    <a:moveTo>
                      <a:pt x="303" y="20"/>
                    </a:moveTo>
                    <a:lnTo>
                      <a:pt x="306" y="20"/>
                    </a:lnTo>
                    <a:lnTo>
                      <a:pt x="308" y="20"/>
                    </a:lnTo>
                    <a:lnTo>
                      <a:pt x="308" y="18"/>
                    </a:lnTo>
                    <a:lnTo>
                      <a:pt x="309" y="17"/>
                    </a:lnTo>
                    <a:lnTo>
                      <a:pt x="310" y="14"/>
                    </a:lnTo>
                    <a:lnTo>
                      <a:pt x="312" y="13"/>
                    </a:lnTo>
                    <a:lnTo>
                      <a:pt x="314" y="12"/>
                    </a:lnTo>
                    <a:lnTo>
                      <a:pt x="316" y="11"/>
                    </a:lnTo>
                    <a:lnTo>
                      <a:pt x="319" y="10"/>
                    </a:lnTo>
                    <a:lnTo>
                      <a:pt x="322" y="10"/>
                    </a:lnTo>
                    <a:lnTo>
                      <a:pt x="326" y="10"/>
                    </a:lnTo>
                    <a:lnTo>
                      <a:pt x="329" y="10"/>
                    </a:lnTo>
                    <a:lnTo>
                      <a:pt x="335" y="15"/>
                    </a:lnTo>
                    <a:lnTo>
                      <a:pt x="342" y="22"/>
                    </a:lnTo>
                    <a:lnTo>
                      <a:pt x="343" y="23"/>
                    </a:lnTo>
                    <a:lnTo>
                      <a:pt x="345" y="25"/>
                    </a:lnTo>
                    <a:lnTo>
                      <a:pt x="346" y="26"/>
                    </a:lnTo>
                    <a:lnTo>
                      <a:pt x="347" y="28"/>
                    </a:lnTo>
                    <a:lnTo>
                      <a:pt x="347" y="30"/>
                    </a:lnTo>
                    <a:lnTo>
                      <a:pt x="348" y="33"/>
                    </a:lnTo>
                    <a:lnTo>
                      <a:pt x="347" y="34"/>
                    </a:lnTo>
                    <a:lnTo>
                      <a:pt x="347" y="37"/>
                    </a:lnTo>
                    <a:lnTo>
                      <a:pt x="347" y="39"/>
                    </a:lnTo>
                    <a:lnTo>
                      <a:pt x="348" y="42"/>
                    </a:lnTo>
                    <a:lnTo>
                      <a:pt x="348" y="44"/>
                    </a:lnTo>
                    <a:lnTo>
                      <a:pt x="347" y="46"/>
                    </a:lnTo>
                    <a:lnTo>
                      <a:pt x="347" y="48"/>
                    </a:lnTo>
                    <a:lnTo>
                      <a:pt x="347" y="50"/>
                    </a:lnTo>
                    <a:lnTo>
                      <a:pt x="346" y="51"/>
                    </a:lnTo>
                    <a:lnTo>
                      <a:pt x="345" y="52"/>
                    </a:lnTo>
                    <a:lnTo>
                      <a:pt x="345" y="54"/>
                    </a:lnTo>
                    <a:lnTo>
                      <a:pt x="345" y="54"/>
                    </a:lnTo>
                    <a:lnTo>
                      <a:pt x="345" y="55"/>
                    </a:lnTo>
                    <a:lnTo>
                      <a:pt x="345" y="57"/>
                    </a:lnTo>
                    <a:lnTo>
                      <a:pt x="345" y="58"/>
                    </a:lnTo>
                    <a:lnTo>
                      <a:pt x="346" y="61"/>
                    </a:lnTo>
                    <a:lnTo>
                      <a:pt x="346" y="63"/>
                    </a:lnTo>
                    <a:lnTo>
                      <a:pt x="347" y="66"/>
                    </a:lnTo>
                    <a:lnTo>
                      <a:pt x="346" y="67"/>
                    </a:lnTo>
                    <a:lnTo>
                      <a:pt x="346" y="70"/>
                    </a:lnTo>
                    <a:lnTo>
                      <a:pt x="345" y="71"/>
                    </a:lnTo>
                    <a:lnTo>
                      <a:pt x="344" y="74"/>
                    </a:lnTo>
                    <a:lnTo>
                      <a:pt x="343" y="77"/>
                    </a:lnTo>
                    <a:lnTo>
                      <a:pt x="340" y="80"/>
                    </a:lnTo>
                    <a:lnTo>
                      <a:pt x="340" y="83"/>
                    </a:lnTo>
                    <a:lnTo>
                      <a:pt x="339" y="86"/>
                    </a:lnTo>
                    <a:lnTo>
                      <a:pt x="339" y="90"/>
                    </a:lnTo>
                    <a:lnTo>
                      <a:pt x="339" y="94"/>
                    </a:lnTo>
                    <a:lnTo>
                      <a:pt x="340" y="101"/>
                    </a:lnTo>
                    <a:lnTo>
                      <a:pt x="340" y="106"/>
                    </a:lnTo>
                    <a:lnTo>
                      <a:pt x="343" y="106"/>
                    </a:lnTo>
                    <a:lnTo>
                      <a:pt x="347" y="106"/>
                    </a:lnTo>
                    <a:lnTo>
                      <a:pt x="350" y="106"/>
                    </a:lnTo>
                    <a:lnTo>
                      <a:pt x="352" y="106"/>
                    </a:lnTo>
                    <a:lnTo>
                      <a:pt x="357" y="102"/>
                    </a:lnTo>
                    <a:lnTo>
                      <a:pt x="366" y="96"/>
                    </a:lnTo>
                    <a:lnTo>
                      <a:pt x="375" y="90"/>
                    </a:lnTo>
                    <a:lnTo>
                      <a:pt x="380" y="87"/>
                    </a:lnTo>
                    <a:lnTo>
                      <a:pt x="383" y="86"/>
                    </a:lnTo>
                    <a:lnTo>
                      <a:pt x="387" y="86"/>
                    </a:lnTo>
                    <a:lnTo>
                      <a:pt x="389" y="85"/>
                    </a:lnTo>
                    <a:lnTo>
                      <a:pt x="391" y="85"/>
                    </a:lnTo>
                    <a:lnTo>
                      <a:pt x="392" y="84"/>
                    </a:lnTo>
                    <a:lnTo>
                      <a:pt x="394" y="83"/>
                    </a:lnTo>
                    <a:lnTo>
                      <a:pt x="396" y="81"/>
                    </a:lnTo>
                    <a:lnTo>
                      <a:pt x="398" y="79"/>
                    </a:lnTo>
                    <a:lnTo>
                      <a:pt x="399" y="77"/>
                    </a:lnTo>
                    <a:lnTo>
                      <a:pt x="401" y="74"/>
                    </a:lnTo>
                    <a:lnTo>
                      <a:pt x="403" y="72"/>
                    </a:lnTo>
                    <a:lnTo>
                      <a:pt x="404" y="70"/>
                    </a:lnTo>
                    <a:lnTo>
                      <a:pt x="407" y="68"/>
                    </a:lnTo>
                    <a:lnTo>
                      <a:pt x="408" y="66"/>
                    </a:lnTo>
                    <a:lnTo>
                      <a:pt x="411" y="64"/>
                    </a:lnTo>
                    <a:lnTo>
                      <a:pt x="415" y="63"/>
                    </a:lnTo>
                    <a:lnTo>
                      <a:pt x="417" y="62"/>
                    </a:lnTo>
                    <a:lnTo>
                      <a:pt x="419" y="62"/>
                    </a:lnTo>
                    <a:lnTo>
                      <a:pt x="420" y="61"/>
                    </a:lnTo>
                    <a:lnTo>
                      <a:pt x="422" y="60"/>
                    </a:lnTo>
                    <a:lnTo>
                      <a:pt x="424" y="58"/>
                    </a:lnTo>
                    <a:lnTo>
                      <a:pt x="427" y="55"/>
                    </a:lnTo>
                    <a:lnTo>
                      <a:pt x="428" y="53"/>
                    </a:lnTo>
                    <a:lnTo>
                      <a:pt x="431" y="50"/>
                    </a:lnTo>
                    <a:lnTo>
                      <a:pt x="434" y="46"/>
                    </a:lnTo>
                    <a:lnTo>
                      <a:pt x="439" y="41"/>
                    </a:lnTo>
                    <a:lnTo>
                      <a:pt x="443" y="38"/>
                    </a:lnTo>
                    <a:lnTo>
                      <a:pt x="447" y="37"/>
                    </a:lnTo>
                    <a:lnTo>
                      <a:pt x="451" y="33"/>
                    </a:lnTo>
                    <a:lnTo>
                      <a:pt x="455" y="29"/>
                    </a:lnTo>
                    <a:lnTo>
                      <a:pt x="459" y="24"/>
                    </a:lnTo>
                    <a:lnTo>
                      <a:pt x="463" y="20"/>
                    </a:lnTo>
                    <a:lnTo>
                      <a:pt x="466" y="15"/>
                    </a:lnTo>
                    <a:lnTo>
                      <a:pt x="470" y="11"/>
                    </a:lnTo>
                    <a:lnTo>
                      <a:pt x="474" y="7"/>
                    </a:lnTo>
                    <a:lnTo>
                      <a:pt x="478" y="4"/>
                    </a:lnTo>
                    <a:lnTo>
                      <a:pt x="480" y="3"/>
                    </a:lnTo>
                    <a:lnTo>
                      <a:pt x="483" y="2"/>
                    </a:lnTo>
                    <a:lnTo>
                      <a:pt x="486" y="1"/>
                    </a:lnTo>
                    <a:lnTo>
                      <a:pt x="488" y="0"/>
                    </a:lnTo>
                    <a:lnTo>
                      <a:pt x="491" y="0"/>
                    </a:lnTo>
                    <a:lnTo>
                      <a:pt x="493" y="0"/>
                    </a:lnTo>
                    <a:lnTo>
                      <a:pt x="496" y="0"/>
                    </a:lnTo>
                    <a:lnTo>
                      <a:pt x="499" y="1"/>
                    </a:lnTo>
                    <a:lnTo>
                      <a:pt x="503" y="2"/>
                    </a:lnTo>
                    <a:lnTo>
                      <a:pt x="508" y="5"/>
                    </a:lnTo>
                    <a:lnTo>
                      <a:pt x="513" y="8"/>
                    </a:lnTo>
                    <a:lnTo>
                      <a:pt x="517" y="10"/>
                    </a:lnTo>
                    <a:lnTo>
                      <a:pt x="520" y="13"/>
                    </a:lnTo>
                    <a:lnTo>
                      <a:pt x="523" y="14"/>
                    </a:lnTo>
                    <a:lnTo>
                      <a:pt x="525" y="14"/>
                    </a:lnTo>
                    <a:lnTo>
                      <a:pt x="526" y="15"/>
                    </a:lnTo>
                    <a:lnTo>
                      <a:pt x="527" y="16"/>
                    </a:lnTo>
                    <a:lnTo>
                      <a:pt x="528" y="18"/>
                    </a:lnTo>
                    <a:lnTo>
                      <a:pt x="529" y="19"/>
                    </a:lnTo>
                    <a:lnTo>
                      <a:pt x="530" y="21"/>
                    </a:lnTo>
                    <a:lnTo>
                      <a:pt x="530" y="22"/>
                    </a:lnTo>
                    <a:lnTo>
                      <a:pt x="530" y="24"/>
                    </a:lnTo>
                    <a:lnTo>
                      <a:pt x="529" y="26"/>
                    </a:lnTo>
                    <a:lnTo>
                      <a:pt x="529" y="27"/>
                    </a:lnTo>
                    <a:lnTo>
                      <a:pt x="527" y="29"/>
                    </a:lnTo>
                    <a:lnTo>
                      <a:pt x="527" y="30"/>
                    </a:lnTo>
                    <a:lnTo>
                      <a:pt x="525" y="33"/>
                    </a:lnTo>
                    <a:lnTo>
                      <a:pt x="522" y="36"/>
                    </a:lnTo>
                    <a:lnTo>
                      <a:pt x="519" y="38"/>
                    </a:lnTo>
                    <a:lnTo>
                      <a:pt x="515" y="41"/>
                    </a:lnTo>
                    <a:lnTo>
                      <a:pt x="507" y="46"/>
                    </a:lnTo>
                    <a:lnTo>
                      <a:pt x="499" y="49"/>
                    </a:lnTo>
                    <a:lnTo>
                      <a:pt x="493" y="52"/>
                    </a:lnTo>
                    <a:lnTo>
                      <a:pt x="488" y="54"/>
                    </a:lnTo>
                    <a:lnTo>
                      <a:pt x="481" y="59"/>
                    </a:lnTo>
                    <a:lnTo>
                      <a:pt x="474" y="64"/>
                    </a:lnTo>
                    <a:lnTo>
                      <a:pt x="467" y="69"/>
                    </a:lnTo>
                    <a:lnTo>
                      <a:pt x="459" y="74"/>
                    </a:lnTo>
                    <a:lnTo>
                      <a:pt x="457" y="77"/>
                    </a:lnTo>
                    <a:lnTo>
                      <a:pt x="454" y="80"/>
                    </a:lnTo>
                    <a:lnTo>
                      <a:pt x="450" y="82"/>
                    </a:lnTo>
                    <a:lnTo>
                      <a:pt x="446" y="83"/>
                    </a:lnTo>
                    <a:lnTo>
                      <a:pt x="441" y="85"/>
                    </a:lnTo>
                    <a:lnTo>
                      <a:pt x="437" y="86"/>
                    </a:lnTo>
                    <a:lnTo>
                      <a:pt x="432" y="87"/>
                    </a:lnTo>
                    <a:lnTo>
                      <a:pt x="427" y="89"/>
                    </a:lnTo>
                    <a:lnTo>
                      <a:pt x="423" y="90"/>
                    </a:lnTo>
                    <a:lnTo>
                      <a:pt x="420" y="92"/>
                    </a:lnTo>
                    <a:lnTo>
                      <a:pt x="417" y="94"/>
                    </a:lnTo>
                    <a:lnTo>
                      <a:pt x="415" y="97"/>
                    </a:lnTo>
                    <a:lnTo>
                      <a:pt x="411" y="99"/>
                    </a:lnTo>
                    <a:lnTo>
                      <a:pt x="408" y="102"/>
                    </a:lnTo>
                    <a:lnTo>
                      <a:pt x="405" y="102"/>
                    </a:lnTo>
                    <a:lnTo>
                      <a:pt x="402" y="102"/>
                    </a:lnTo>
                    <a:lnTo>
                      <a:pt x="398" y="103"/>
                    </a:lnTo>
                    <a:lnTo>
                      <a:pt x="395" y="104"/>
                    </a:lnTo>
                    <a:lnTo>
                      <a:pt x="387" y="108"/>
                    </a:lnTo>
                    <a:lnTo>
                      <a:pt x="379" y="113"/>
                    </a:lnTo>
                    <a:lnTo>
                      <a:pt x="371" y="117"/>
                    </a:lnTo>
                    <a:lnTo>
                      <a:pt x="363" y="122"/>
                    </a:lnTo>
                    <a:lnTo>
                      <a:pt x="355" y="126"/>
                    </a:lnTo>
                    <a:lnTo>
                      <a:pt x="347" y="130"/>
                    </a:lnTo>
                    <a:lnTo>
                      <a:pt x="343" y="131"/>
                    </a:lnTo>
                    <a:lnTo>
                      <a:pt x="338" y="132"/>
                    </a:lnTo>
                    <a:lnTo>
                      <a:pt x="333" y="134"/>
                    </a:lnTo>
                    <a:lnTo>
                      <a:pt x="327" y="134"/>
                    </a:lnTo>
                    <a:lnTo>
                      <a:pt x="325" y="142"/>
                    </a:lnTo>
                    <a:lnTo>
                      <a:pt x="322" y="149"/>
                    </a:lnTo>
                    <a:lnTo>
                      <a:pt x="318" y="155"/>
                    </a:lnTo>
                    <a:lnTo>
                      <a:pt x="315" y="162"/>
                    </a:lnTo>
                    <a:lnTo>
                      <a:pt x="314" y="163"/>
                    </a:lnTo>
                    <a:lnTo>
                      <a:pt x="314" y="166"/>
                    </a:lnTo>
                    <a:lnTo>
                      <a:pt x="313" y="169"/>
                    </a:lnTo>
                    <a:lnTo>
                      <a:pt x="312" y="173"/>
                    </a:lnTo>
                    <a:lnTo>
                      <a:pt x="312" y="176"/>
                    </a:lnTo>
                    <a:lnTo>
                      <a:pt x="310" y="180"/>
                    </a:lnTo>
                    <a:lnTo>
                      <a:pt x="310" y="184"/>
                    </a:lnTo>
                    <a:lnTo>
                      <a:pt x="308" y="187"/>
                    </a:lnTo>
                    <a:lnTo>
                      <a:pt x="307" y="191"/>
                    </a:lnTo>
                    <a:lnTo>
                      <a:pt x="307" y="195"/>
                    </a:lnTo>
                    <a:lnTo>
                      <a:pt x="307" y="200"/>
                    </a:lnTo>
                    <a:lnTo>
                      <a:pt x="307" y="203"/>
                    </a:lnTo>
                    <a:lnTo>
                      <a:pt x="305" y="209"/>
                    </a:lnTo>
                    <a:lnTo>
                      <a:pt x="303" y="214"/>
                    </a:lnTo>
                    <a:lnTo>
                      <a:pt x="302" y="219"/>
                    </a:lnTo>
                    <a:lnTo>
                      <a:pt x="301" y="224"/>
                    </a:lnTo>
                    <a:lnTo>
                      <a:pt x="299" y="230"/>
                    </a:lnTo>
                    <a:lnTo>
                      <a:pt x="299" y="237"/>
                    </a:lnTo>
                    <a:lnTo>
                      <a:pt x="298" y="242"/>
                    </a:lnTo>
                    <a:lnTo>
                      <a:pt x="299" y="250"/>
                    </a:lnTo>
                    <a:lnTo>
                      <a:pt x="301" y="250"/>
                    </a:lnTo>
                    <a:lnTo>
                      <a:pt x="302" y="251"/>
                    </a:lnTo>
                    <a:lnTo>
                      <a:pt x="304" y="251"/>
                    </a:lnTo>
                    <a:lnTo>
                      <a:pt x="307" y="251"/>
                    </a:lnTo>
                    <a:lnTo>
                      <a:pt x="316" y="248"/>
                    </a:lnTo>
                    <a:lnTo>
                      <a:pt x="324" y="244"/>
                    </a:lnTo>
                    <a:lnTo>
                      <a:pt x="328" y="242"/>
                    </a:lnTo>
                    <a:lnTo>
                      <a:pt x="331" y="240"/>
                    </a:lnTo>
                    <a:lnTo>
                      <a:pt x="335" y="238"/>
                    </a:lnTo>
                    <a:lnTo>
                      <a:pt x="338" y="236"/>
                    </a:lnTo>
                    <a:lnTo>
                      <a:pt x="341" y="233"/>
                    </a:lnTo>
                    <a:lnTo>
                      <a:pt x="343" y="230"/>
                    </a:lnTo>
                    <a:lnTo>
                      <a:pt x="346" y="227"/>
                    </a:lnTo>
                    <a:lnTo>
                      <a:pt x="348" y="224"/>
                    </a:lnTo>
                    <a:lnTo>
                      <a:pt x="351" y="221"/>
                    </a:lnTo>
                    <a:lnTo>
                      <a:pt x="353" y="217"/>
                    </a:lnTo>
                    <a:lnTo>
                      <a:pt x="355" y="213"/>
                    </a:lnTo>
                    <a:lnTo>
                      <a:pt x="357" y="208"/>
                    </a:lnTo>
                    <a:lnTo>
                      <a:pt x="360" y="208"/>
                    </a:lnTo>
                    <a:lnTo>
                      <a:pt x="363" y="207"/>
                    </a:lnTo>
                    <a:lnTo>
                      <a:pt x="364" y="206"/>
                    </a:lnTo>
                    <a:lnTo>
                      <a:pt x="367" y="205"/>
                    </a:lnTo>
                    <a:lnTo>
                      <a:pt x="372" y="207"/>
                    </a:lnTo>
                    <a:lnTo>
                      <a:pt x="378" y="211"/>
                    </a:lnTo>
                    <a:lnTo>
                      <a:pt x="381" y="213"/>
                    </a:lnTo>
                    <a:lnTo>
                      <a:pt x="385" y="214"/>
                    </a:lnTo>
                    <a:lnTo>
                      <a:pt x="387" y="214"/>
                    </a:lnTo>
                    <a:lnTo>
                      <a:pt x="389" y="214"/>
                    </a:lnTo>
                    <a:lnTo>
                      <a:pt x="391" y="213"/>
                    </a:lnTo>
                    <a:lnTo>
                      <a:pt x="394" y="213"/>
                    </a:lnTo>
                    <a:lnTo>
                      <a:pt x="395" y="211"/>
                    </a:lnTo>
                    <a:lnTo>
                      <a:pt x="398" y="210"/>
                    </a:lnTo>
                    <a:lnTo>
                      <a:pt x="400" y="207"/>
                    </a:lnTo>
                    <a:lnTo>
                      <a:pt x="403" y="204"/>
                    </a:lnTo>
                    <a:lnTo>
                      <a:pt x="410" y="197"/>
                    </a:lnTo>
                    <a:lnTo>
                      <a:pt x="417" y="188"/>
                    </a:lnTo>
                    <a:lnTo>
                      <a:pt x="424" y="179"/>
                    </a:lnTo>
                    <a:lnTo>
                      <a:pt x="431" y="170"/>
                    </a:lnTo>
                    <a:lnTo>
                      <a:pt x="435" y="164"/>
                    </a:lnTo>
                    <a:lnTo>
                      <a:pt x="439" y="159"/>
                    </a:lnTo>
                    <a:lnTo>
                      <a:pt x="442" y="150"/>
                    </a:lnTo>
                    <a:lnTo>
                      <a:pt x="444" y="141"/>
                    </a:lnTo>
                    <a:lnTo>
                      <a:pt x="446" y="137"/>
                    </a:lnTo>
                    <a:lnTo>
                      <a:pt x="447" y="134"/>
                    </a:lnTo>
                    <a:lnTo>
                      <a:pt x="448" y="131"/>
                    </a:lnTo>
                    <a:lnTo>
                      <a:pt x="450" y="130"/>
                    </a:lnTo>
                    <a:lnTo>
                      <a:pt x="451" y="128"/>
                    </a:lnTo>
                    <a:lnTo>
                      <a:pt x="454" y="126"/>
                    </a:lnTo>
                    <a:lnTo>
                      <a:pt x="457" y="127"/>
                    </a:lnTo>
                    <a:lnTo>
                      <a:pt x="461" y="127"/>
                    </a:lnTo>
                    <a:lnTo>
                      <a:pt x="465" y="128"/>
                    </a:lnTo>
                    <a:lnTo>
                      <a:pt x="469" y="129"/>
                    </a:lnTo>
                    <a:lnTo>
                      <a:pt x="471" y="132"/>
                    </a:lnTo>
                    <a:lnTo>
                      <a:pt x="473" y="134"/>
                    </a:lnTo>
                    <a:lnTo>
                      <a:pt x="475" y="138"/>
                    </a:lnTo>
                    <a:lnTo>
                      <a:pt x="478" y="140"/>
                    </a:lnTo>
                    <a:lnTo>
                      <a:pt x="478" y="144"/>
                    </a:lnTo>
                    <a:lnTo>
                      <a:pt x="479" y="147"/>
                    </a:lnTo>
                    <a:lnTo>
                      <a:pt x="479" y="151"/>
                    </a:lnTo>
                    <a:lnTo>
                      <a:pt x="478" y="155"/>
                    </a:lnTo>
                    <a:lnTo>
                      <a:pt x="478" y="162"/>
                    </a:lnTo>
                    <a:lnTo>
                      <a:pt x="478" y="168"/>
                    </a:lnTo>
                    <a:lnTo>
                      <a:pt x="480" y="169"/>
                    </a:lnTo>
                    <a:lnTo>
                      <a:pt x="483" y="170"/>
                    </a:lnTo>
                    <a:lnTo>
                      <a:pt x="486" y="168"/>
                    </a:lnTo>
                    <a:lnTo>
                      <a:pt x="491" y="166"/>
                    </a:lnTo>
                    <a:lnTo>
                      <a:pt x="498" y="162"/>
                    </a:lnTo>
                    <a:lnTo>
                      <a:pt x="506" y="159"/>
                    </a:lnTo>
                    <a:lnTo>
                      <a:pt x="511" y="158"/>
                    </a:lnTo>
                    <a:lnTo>
                      <a:pt x="515" y="156"/>
                    </a:lnTo>
                    <a:lnTo>
                      <a:pt x="519" y="155"/>
                    </a:lnTo>
                    <a:lnTo>
                      <a:pt x="523" y="154"/>
                    </a:lnTo>
                    <a:lnTo>
                      <a:pt x="527" y="154"/>
                    </a:lnTo>
                    <a:lnTo>
                      <a:pt x="531" y="154"/>
                    </a:lnTo>
                    <a:lnTo>
                      <a:pt x="535" y="154"/>
                    </a:lnTo>
                    <a:lnTo>
                      <a:pt x="537" y="155"/>
                    </a:lnTo>
                    <a:lnTo>
                      <a:pt x="539" y="156"/>
                    </a:lnTo>
                    <a:lnTo>
                      <a:pt x="542" y="158"/>
                    </a:lnTo>
                    <a:lnTo>
                      <a:pt x="544" y="159"/>
                    </a:lnTo>
                    <a:lnTo>
                      <a:pt x="547" y="162"/>
                    </a:lnTo>
                    <a:lnTo>
                      <a:pt x="548" y="164"/>
                    </a:lnTo>
                    <a:lnTo>
                      <a:pt x="550" y="166"/>
                    </a:lnTo>
                    <a:lnTo>
                      <a:pt x="551" y="170"/>
                    </a:lnTo>
                    <a:lnTo>
                      <a:pt x="551" y="174"/>
                    </a:lnTo>
                    <a:lnTo>
                      <a:pt x="542" y="178"/>
                    </a:lnTo>
                    <a:lnTo>
                      <a:pt x="531" y="183"/>
                    </a:lnTo>
                    <a:lnTo>
                      <a:pt x="526" y="186"/>
                    </a:lnTo>
                    <a:lnTo>
                      <a:pt x="521" y="189"/>
                    </a:lnTo>
                    <a:lnTo>
                      <a:pt x="516" y="191"/>
                    </a:lnTo>
                    <a:lnTo>
                      <a:pt x="512" y="194"/>
                    </a:lnTo>
                    <a:lnTo>
                      <a:pt x="511" y="195"/>
                    </a:lnTo>
                    <a:lnTo>
                      <a:pt x="509" y="196"/>
                    </a:lnTo>
                    <a:lnTo>
                      <a:pt x="507" y="196"/>
                    </a:lnTo>
                    <a:lnTo>
                      <a:pt x="504" y="196"/>
                    </a:lnTo>
                    <a:lnTo>
                      <a:pt x="502" y="195"/>
                    </a:lnTo>
                    <a:lnTo>
                      <a:pt x="499" y="195"/>
                    </a:lnTo>
                    <a:lnTo>
                      <a:pt x="498" y="196"/>
                    </a:lnTo>
                    <a:lnTo>
                      <a:pt x="495" y="196"/>
                    </a:lnTo>
                    <a:lnTo>
                      <a:pt x="488" y="200"/>
                    </a:lnTo>
                    <a:lnTo>
                      <a:pt x="479" y="203"/>
                    </a:lnTo>
                    <a:lnTo>
                      <a:pt x="471" y="207"/>
                    </a:lnTo>
                    <a:lnTo>
                      <a:pt x="464" y="210"/>
                    </a:lnTo>
                    <a:lnTo>
                      <a:pt x="460" y="211"/>
                    </a:lnTo>
                    <a:lnTo>
                      <a:pt x="455" y="212"/>
                    </a:lnTo>
                    <a:lnTo>
                      <a:pt x="451" y="213"/>
                    </a:lnTo>
                    <a:lnTo>
                      <a:pt x="446" y="213"/>
                    </a:lnTo>
                    <a:lnTo>
                      <a:pt x="439" y="215"/>
                    </a:lnTo>
                    <a:lnTo>
                      <a:pt x="431" y="219"/>
                    </a:lnTo>
                    <a:lnTo>
                      <a:pt x="427" y="221"/>
                    </a:lnTo>
                    <a:lnTo>
                      <a:pt x="423" y="223"/>
                    </a:lnTo>
                    <a:lnTo>
                      <a:pt x="419" y="225"/>
                    </a:lnTo>
                    <a:lnTo>
                      <a:pt x="417" y="226"/>
                    </a:lnTo>
                    <a:lnTo>
                      <a:pt x="413" y="230"/>
                    </a:lnTo>
                    <a:lnTo>
                      <a:pt x="409" y="234"/>
                    </a:lnTo>
                    <a:lnTo>
                      <a:pt x="405" y="238"/>
                    </a:lnTo>
                    <a:lnTo>
                      <a:pt x="402" y="243"/>
                    </a:lnTo>
                    <a:lnTo>
                      <a:pt x="395" y="253"/>
                    </a:lnTo>
                    <a:lnTo>
                      <a:pt x="389" y="263"/>
                    </a:lnTo>
                    <a:lnTo>
                      <a:pt x="383" y="273"/>
                    </a:lnTo>
                    <a:lnTo>
                      <a:pt x="378" y="282"/>
                    </a:lnTo>
                    <a:lnTo>
                      <a:pt x="375" y="287"/>
                    </a:lnTo>
                    <a:lnTo>
                      <a:pt x="371" y="291"/>
                    </a:lnTo>
                    <a:lnTo>
                      <a:pt x="368" y="295"/>
                    </a:lnTo>
                    <a:lnTo>
                      <a:pt x="364" y="298"/>
                    </a:lnTo>
                    <a:lnTo>
                      <a:pt x="363" y="303"/>
                    </a:lnTo>
                    <a:lnTo>
                      <a:pt x="363" y="309"/>
                    </a:lnTo>
                    <a:lnTo>
                      <a:pt x="362" y="314"/>
                    </a:lnTo>
                    <a:lnTo>
                      <a:pt x="361" y="320"/>
                    </a:lnTo>
                    <a:lnTo>
                      <a:pt x="359" y="326"/>
                    </a:lnTo>
                    <a:lnTo>
                      <a:pt x="359" y="332"/>
                    </a:lnTo>
                    <a:lnTo>
                      <a:pt x="359" y="334"/>
                    </a:lnTo>
                    <a:lnTo>
                      <a:pt x="359" y="337"/>
                    </a:lnTo>
                    <a:lnTo>
                      <a:pt x="359" y="338"/>
                    </a:lnTo>
                    <a:lnTo>
                      <a:pt x="360" y="340"/>
                    </a:lnTo>
                    <a:lnTo>
                      <a:pt x="363" y="342"/>
                    </a:lnTo>
                    <a:lnTo>
                      <a:pt x="364" y="345"/>
                    </a:lnTo>
                    <a:lnTo>
                      <a:pt x="367" y="345"/>
                    </a:lnTo>
                    <a:lnTo>
                      <a:pt x="371" y="344"/>
                    </a:lnTo>
                    <a:lnTo>
                      <a:pt x="374" y="343"/>
                    </a:lnTo>
                    <a:lnTo>
                      <a:pt x="378" y="342"/>
                    </a:lnTo>
                    <a:lnTo>
                      <a:pt x="383" y="340"/>
                    </a:lnTo>
                    <a:lnTo>
                      <a:pt x="390" y="337"/>
                    </a:lnTo>
                    <a:lnTo>
                      <a:pt x="401" y="330"/>
                    </a:lnTo>
                    <a:lnTo>
                      <a:pt x="411" y="324"/>
                    </a:lnTo>
                    <a:lnTo>
                      <a:pt x="415" y="322"/>
                    </a:lnTo>
                    <a:lnTo>
                      <a:pt x="418" y="322"/>
                    </a:lnTo>
                    <a:lnTo>
                      <a:pt x="422" y="321"/>
                    </a:lnTo>
                    <a:lnTo>
                      <a:pt x="425" y="320"/>
                    </a:lnTo>
                    <a:lnTo>
                      <a:pt x="428" y="320"/>
                    </a:lnTo>
                    <a:lnTo>
                      <a:pt x="431" y="318"/>
                    </a:lnTo>
                    <a:lnTo>
                      <a:pt x="435" y="318"/>
                    </a:lnTo>
                    <a:lnTo>
                      <a:pt x="439" y="316"/>
                    </a:lnTo>
                    <a:lnTo>
                      <a:pt x="442" y="314"/>
                    </a:lnTo>
                    <a:lnTo>
                      <a:pt x="446" y="312"/>
                    </a:lnTo>
                    <a:lnTo>
                      <a:pt x="450" y="310"/>
                    </a:lnTo>
                    <a:lnTo>
                      <a:pt x="454" y="308"/>
                    </a:lnTo>
                    <a:lnTo>
                      <a:pt x="457" y="307"/>
                    </a:lnTo>
                    <a:lnTo>
                      <a:pt x="461" y="306"/>
                    </a:lnTo>
                    <a:lnTo>
                      <a:pt x="464" y="306"/>
                    </a:lnTo>
                    <a:lnTo>
                      <a:pt x="468" y="306"/>
                    </a:lnTo>
                    <a:lnTo>
                      <a:pt x="478" y="299"/>
                    </a:lnTo>
                    <a:lnTo>
                      <a:pt x="487" y="293"/>
                    </a:lnTo>
                    <a:lnTo>
                      <a:pt x="498" y="286"/>
                    </a:lnTo>
                    <a:lnTo>
                      <a:pt x="507" y="279"/>
                    </a:lnTo>
                    <a:lnTo>
                      <a:pt x="508" y="279"/>
                    </a:lnTo>
                    <a:lnTo>
                      <a:pt x="510" y="278"/>
                    </a:lnTo>
                    <a:lnTo>
                      <a:pt x="511" y="278"/>
                    </a:lnTo>
                    <a:lnTo>
                      <a:pt x="514" y="278"/>
                    </a:lnTo>
                    <a:lnTo>
                      <a:pt x="519" y="278"/>
                    </a:lnTo>
                    <a:lnTo>
                      <a:pt x="523" y="278"/>
                    </a:lnTo>
                    <a:lnTo>
                      <a:pt x="534" y="279"/>
                    </a:lnTo>
                    <a:lnTo>
                      <a:pt x="543" y="279"/>
                    </a:lnTo>
                    <a:lnTo>
                      <a:pt x="543" y="281"/>
                    </a:lnTo>
                    <a:lnTo>
                      <a:pt x="544" y="282"/>
                    </a:lnTo>
                    <a:lnTo>
                      <a:pt x="546" y="283"/>
                    </a:lnTo>
                    <a:lnTo>
                      <a:pt x="547" y="285"/>
                    </a:lnTo>
                    <a:lnTo>
                      <a:pt x="551" y="287"/>
                    </a:lnTo>
                    <a:lnTo>
                      <a:pt x="554" y="289"/>
                    </a:lnTo>
                    <a:lnTo>
                      <a:pt x="554" y="292"/>
                    </a:lnTo>
                    <a:lnTo>
                      <a:pt x="554" y="296"/>
                    </a:lnTo>
                    <a:lnTo>
                      <a:pt x="550" y="298"/>
                    </a:lnTo>
                    <a:lnTo>
                      <a:pt x="546" y="302"/>
                    </a:lnTo>
                    <a:lnTo>
                      <a:pt x="542" y="305"/>
                    </a:lnTo>
                    <a:lnTo>
                      <a:pt x="538" y="308"/>
                    </a:lnTo>
                    <a:lnTo>
                      <a:pt x="533" y="309"/>
                    </a:lnTo>
                    <a:lnTo>
                      <a:pt x="528" y="310"/>
                    </a:lnTo>
                    <a:lnTo>
                      <a:pt x="524" y="311"/>
                    </a:lnTo>
                    <a:lnTo>
                      <a:pt x="519" y="312"/>
                    </a:lnTo>
                    <a:lnTo>
                      <a:pt x="516" y="314"/>
                    </a:lnTo>
                    <a:lnTo>
                      <a:pt x="513" y="315"/>
                    </a:lnTo>
                    <a:lnTo>
                      <a:pt x="511" y="318"/>
                    </a:lnTo>
                    <a:lnTo>
                      <a:pt x="508" y="319"/>
                    </a:lnTo>
                    <a:lnTo>
                      <a:pt x="504" y="319"/>
                    </a:lnTo>
                    <a:lnTo>
                      <a:pt x="501" y="319"/>
                    </a:lnTo>
                    <a:lnTo>
                      <a:pt x="495" y="322"/>
                    </a:lnTo>
                    <a:lnTo>
                      <a:pt x="488" y="324"/>
                    </a:lnTo>
                    <a:lnTo>
                      <a:pt x="481" y="327"/>
                    </a:lnTo>
                    <a:lnTo>
                      <a:pt x="475" y="329"/>
                    </a:lnTo>
                    <a:lnTo>
                      <a:pt x="472" y="329"/>
                    </a:lnTo>
                    <a:lnTo>
                      <a:pt x="470" y="329"/>
                    </a:lnTo>
                    <a:lnTo>
                      <a:pt x="467" y="329"/>
                    </a:lnTo>
                    <a:lnTo>
                      <a:pt x="464" y="329"/>
                    </a:lnTo>
                    <a:lnTo>
                      <a:pt x="454" y="334"/>
                    </a:lnTo>
                    <a:lnTo>
                      <a:pt x="443" y="341"/>
                    </a:lnTo>
                    <a:lnTo>
                      <a:pt x="431" y="346"/>
                    </a:lnTo>
                    <a:lnTo>
                      <a:pt x="420" y="351"/>
                    </a:lnTo>
                    <a:lnTo>
                      <a:pt x="411" y="354"/>
                    </a:lnTo>
                    <a:lnTo>
                      <a:pt x="402" y="357"/>
                    </a:lnTo>
                    <a:lnTo>
                      <a:pt x="392" y="359"/>
                    </a:lnTo>
                    <a:lnTo>
                      <a:pt x="383" y="362"/>
                    </a:lnTo>
                    <a:lnTo>
                      <a:pt x="378" y="363"/>
                    </a:lnTo>
                    <a:lnTo>
                      <a:pt x="374" y="365"/>
                    </a:lnTo>
                    <a:lnTo>
                      <a:pt x="370" y="367"/>
                    </a:lnTo>
                    <a:lnTo>
                      <a:pt x="365" y="368"/>
                    </a:lnTo>
                    <a:lnTo>
                      <a:pt x="362" y="371"/>
                    </a:lnTo>
                    <a:lnTo>
                      <a:pt x="358" y="373"/>
                    </a:lnTo>
                    <a:lnTo>
                      <a:pt x="355" y="375"/>
                    </a:lnTo>
                    <a:lnTo>
                      <a:pt x="352" y="379"/>
                    </a:lnTo>
                    <a:lnTo>
                      <a:pt x="351" y="382"/>
                    </a:lnTo>
                    <a:lnTo>
                      <a:pt x="349" y="385"/>
                    </a:lnTo>
                    <a:lnTo>
                      <a:pt x="347" y="390"/>
                    </a:lnTo>
                    <a:lnTo>
                      <a:pt x="346" y="395"/>
                    </a:lnTo>
                    <a:lnTo>
                      <a:pt x="344" y="405"/>
                    </a:lnTo>
                    <a:lnTo>
                      <a:pt x="343" y="416"/>
                    </a:lnTo>
                    <a:lnTo>
                      <a:pt x="343" y="427"/>
                    </a:lnTo>
                    <a:lnTo>
                      <a:pt x="341" y="439"/>
                    </a:lnTo>
                    <a:lnTo>
                      <a:pt x="340" y="444"/>
                    </a:lnTo>
                    <a:lnTo>
                      <a:pt x="339" y="449"/>
                    </a:lnTo>
                    <a:lnTo>
                      <a:pt x="339" y="453"/>
                    </a:lnTo>
                    <a:lnTo>
                      <a:pt x="337" y="457"/>
                    </a:lnTo>
                    <a:lnTo>
                      <a:pt x="337" y="461"/>
                    </a:lnTo>
                    <a:lnTo>
                      <a:pt x="337" y="465"/>
                    </a:lnTo>
                    <a:lnTo>
                      <a:pt x="337" y="469"/>
                    </a:lnTo>
                    <a:lnTo>
                      <a:pt x="336" y="473"/>
                    </a:lnTo>
                    <a:lnTo>
                      <a:pt x="339" y="476"/>
                    </a:lnTo>
                    <a:lnTo>
                      <a:pt x="340" y="479"/>
                    </a:lnTo>
                    <a:lnTo>
                      <a:pt x="346" y="479"/>
                    </a:lnTo>
                    <a:lnTo>
                      <a:pt x="353" y="479"/>
                    </a:lnTo>
                    <a:lnTo>
                      <a:pt x="362" y="477"/>
                    </a:lnTo>
                    <a:lnTo>
                      <a:pt x="371" y="476"/>
                    </a:lnTo>
                    <a:lnTo>
                      <a:pt x="379" y="475"/>
                    </a:lnTo>
                    <a:lnTo>
                      <a:pt x="387" y="475"/>
                    </a:lnTo>
                    <a:lnTo>
                      <a:pt x="390" y="475"/>
                    </a:lnTo>
                    <a:lnTo>
                      <a:pt x="393" y="475"/>
                    </a:lnTo>
                    <a:lnTo>
                      <a:pt x="395" y="476"/>
                    </a:lnTo>
                    <a:lnTo>
                      <a:pt x="397" y="477"/>
                    </a:lnTo>
                    <a:lnTo>
                      <a:pt x="401" y="480"/>
                    </a:lnTo>
                    <a:lnTo>
                      <a:pt x="405" y="483"/>
                    </a:lnTo>
                    <a:lnTo>
                      <a:pt x="410" y="487"/>
                    </a:lnTo>
                    <a:lnTo>
                      <a:pt x="415" y="490"/>
                    </a:lnTo>
                    <a:lnTo>
                      <a:pt x="415" y="493"/>
                    </a:lnTo>
                    <a:lnTo>
                      <a:pt x="415" y="495"/>
                    </a:lnTo>
                    <a:lnTo>
                      <a:pt x="415" y="497"/>
                    </a:lnTo>
                    <a:lnTo>
                      <a:pt x="414" y="499"/>
                    </a:lnTo>
                    <a:lnTo>
                      <a:pt x="413" y="502"/>
                    </a:lnTo>
                    <a:lnTo>
                      <a:pt x="412" y="503"/>
                    </a:lnTo>
                    <a:lnTo>
                      <a:pt x="411" y="506"/>
                    </a:lnTo>
                    <a:lnTo>
                      <a:pt x="410" y="507"/>
                    </a:lnTo>
                    <a:lnTo>
                      <a:pt x="407" y="511"/>
                    </a:lnTo>
                    <a:lnTo>
                      <a:pt x="404" y="513"/>
                    </a:lnTo>
                    <a:lnTo>
                      <a:pt x="401" y="516"/>
                    </a:lnTo>
                    <a:lnTo>
                      <a:pt x="397" y="519"/>
                    </a:lnTo>
                    <a:lnTo>
                      <a:pt x="381" y="527"/>
                    </a:lnTo>
                    <a:lnTo>
                      <a:pt x="367" y="535"/>
                    </a:lnTo>
                    <a:lnTo>
                      <a:pt x="361" y="535"/>
                    </a:lnTo>
                    <a:lnTo>
                      <a:pt x="357" y="535"/>
                    </a:lnTo>
                    <a:lnTo>
                      <a:pt x="351" y="538"/>
                    </a:lnTo>
                    <a:lnTo>
                      <a:pt x="345" y="541"/>
                    </a:lnTo>
                    <a:lnTo>
                      <a:pt x="342" y="543"/>
                    </a:lnTo>
                    <a:lnTo>
                      <a:pt x="339" y="544"/>
                    </a:lnTo>
                    <a:lnTo>
                      <a:pt x="337" y="547"/>
                    </a:lnTo>
                    <a:lnTo>
                      <a:pt x="335" y="549"/>
                    </a:lnTo>
                    <a:lnTo>
                      <a:pt x="334" y="551"/>
                    </a:lnTo>
                    <a:lnTo>
                      <a:pt x="334" y="553"/>
                    </a:lnTo>
                    <a:lnTo>
                      <a:pt x="333" y="555"/>
                    </a:lnTo>
                    <a:lnTo>
                      <a:pt x="334" y="557"/>
                    </a:lnTo>
                    <a:lnTo>
                      <a:pt x="335" y="561"/>
                    </a:lnTo>
                    <a:lnTo>
                      <a:pt x="335" y="566"/>
                    </a:lnTo>
                    <a:lnTo>
                      <a:pt x="337" y="571"/>
                    </a:lnTo>
                    <a:lnTo>
                      <a:pt x="337" y="575"/>
                    </a:lnTo>
                    <a:lnTo>
                      <a:pt x="337" y="578"/>
                    </a:lnTo>
                    <a:lnTo>
                      <a:pt x="337" y="581"/>
                    </a:lnTo>
                    <a:lnTo>
                      <a:pt x="337" y="583"/>
                    </a:lnTo>
                    <a:lnTo>
                      <a:pt x="336" y="586"/>
                    </a:lnTo>
                    <a:lnTo>
                      <a:pt x="335" y="589"/>
                    </a:lnTo>
                    <a:lnTo>
                      <a:pt x="335" y="591"/>
                    </a:lnTo>
                    <a:lnTo>
                      <a:pt x="335" y="595"/>
                    </a:lnTo>
                    <a:lnTo>
                      <a:pt x="335" y="597"/>
                    </a:lnTo>
                    <a:lnTo>
                      <a:pt x="335" y="603"/>
                    </a:lnTo>
                    <a:lnTo>
                      <a:pt x="335" y="609"/>
                    </a:lnTo>
                    <a:lnTo>
                      <a:pt x="338" y="621"/>
                    </a:lnTo>
                    <a:lnTo>
                      <a:pt x="340" y="631"/>
                    </a:lnTo>
                    <a:lnTo>
                      <a:pt x="341" y="635"/>
                    </a:lnTo>
                    <a:lnTo>
                      <a:pt x="342" y="641"/>
                    </a:lnTo>
                    <a:lnTo>
                      <a:pt x="343" y="648"/>
                    </a:lnTo>
                    <a:lnTo>
                      <a:pt x="343" y="655"/>
                    </a:lnTo>
                    <a:lnTo>
                      <a:pt x="343" y="671"/>
                    </a:lnTo>
                    <a:lnTo>
                      <a:pt x="343" y="680"/>
                    </a:lnTo>
                    <a:lnTo>
                      <a:pt x="342" y="683"/>
                    </a:lnTo>
                    <a:lnTo>
                      <a:pt x="342" y="687"/>
                    </a:lnTo>
                    <a:lnTo>
                      <a:pt x="341" y="690"/>
                    </a:lnTo>
                    <a:lnTo>
                      <a:pt x="340" y="693"/>
                    </a:lnTo>
                    <a:lnTo>
                      <a:pt x="343" y="699"/>
                    </a:lnTo>
                    <a:lnTo>
                      <a:pt x="343" y="704"/>
                    </a:lnTo>
                    <a:lnTo>
                      <a:pt x="344" y="707"/>
                    </a:lnTo>
                    <a:lnTo>
                      <a:pt x="344" y="710"/>
                    </a:lnTo>
                    <a:lnTo>
                      <a:pt x="343" y="713"/>
                    </a:lnTo>
                    <a:lnTo>
                      <a:pt x="343" y="716"/>
                    </a:lnTo>
                    <a:lnTo>
                      <a:pt x="342" y="721"/>
                    </a:lnTo>
                    <a:lnTo>
                      <a:pt x="342" y="726"/>
                    </a:lnTo>
                    <a:lnTo>
                      <a:pt x="342" y="730"/>
                    </a:lnTo>
                    <a:lnTo>
                      <a:pt x="342" y="735"/>
                    </a:lnTo>
                    <a:lnTo>
                      <a:pt x="342" y="743"/>
                    </a:lnTo>
                    <a:lnTo>
                      <a:pt x="342" y="750"/>
                    </a:lnTo>
                    <a:lnTo>
                      <a:pt x="341" y="753"/>
                    </a:lnTo>
                    <a:lnTo>
                      <a:pt x="340" y="755"/>
                    </a:lnTo>
                    <a:lnTo>
                      <a:pt x="339" y="757"/>
                    </a:lnTo>
                    <a:lnTo>
                      <a:pt x="339" y="758"/>
                    </a:lnTo>
                    <a:lnTo>
                      <a:pt x="338" y="759"/>
                    </a:lnTo>
                    <a:lnTo>
                      <a:pt x="337" y="759"/>
                    </a:lnTo>
                    <a:lnTo>
                      <a:pt x="335" y="760"/>
                    </a:lnTo>
                    <a:lnTo>
                      <a:pt x="334" y="761"/>
                    </a:lnTo>
                    <a:lnTo>
                      <a:pt x="332" y="762"/>
                    </a:lnTo>
                    <a:lnTo>
                      <a:pt x="330" y="762"/>
                    </a:lnTo>
                    <a:lnTo>
                      <a:pt x="326" y="763"/>
                    </a:lnTo>
                    <a:lnTo>
                      <a:pt x="319" y="763"/>
                    </a:lnTo>
                    <a:lnTo>
                      <a:pt x="315" y="757"/>
                    </a:lnTo>
                    <a:lnTo>
                      <a:pt x="312" y="751"/>
                    </a:lnTo>
                    <a:lnTo>
                      <a:pt x="309" y="744"/>
                    </a:lnTo>
                    <a:lnTo>
                      <a:pt x="306" y="736"/>
                    </a:lnTo>
                    <a:lnTo>
                      <a:pt x="302" y="736"/>
                    </a:lnTo>
                    <a:lnTo>
                      <a:pt x="299" y="736"/>
                    </a:lnTo>
                    <a:lnTo>
                      <a:pt x="296" y="737"/>
                    </a:lnTo>
                    <a:lnTo>
                      <a:pt x="292" y="737"/>
                    </a:lnTo>
                    <a:lnTo>
                      <a:pt x="290" y="734"/>
                    </a:lnTo>
                    <a:lnTo>
                      <a:pt x="290" y="730"/>
                    </a:lnTo>
                    <a:lnTo>
                      <a:pt x="288" y="726"/>
                    </a:lnTo>
                    <a:lnTo>
                      <a:pt x="287" y="723"/>
                    </a:lnTo>
                    <a:lnTo>
                      <a:pt x="281" y="716"/>
                    </a:lnTo>
                    <a:lnTo>
                      <a:pt x="276" y="711"/>
                    </a:lnTo>
                    <a:lnTo>
                      <a:pt x="275" y="709"/>
                    </a:lnTo>
                    <a:lnTo>
                      <a:pt x="274" y="707"/>
                    </a:lnTo>
                    <a:lnTo>
                      <a:pt x="274" y="705"/>
                    </a:lnTo>
                    <a:lnTo>
                      <a:pt x="273" y="703"/>
                    </a:lnTo>
                    <a:lnTo>
                      <a:pt x="272" y="700"/>
                    </a:lnTo>
                    <a:lnTo>
                      <a:pt x="272" y="697"/>
                    </a:lnTo>
                    <a:lnTo>
                      <a:pt x="272" y="694"/>
                    </a:lnTo>
                    <a:lnTo>
                      <a:pt x="271" y="690"/>
                    </a:lnTo>
                    <a:lnTo>
                      <a:pt x="275" y="688"/>
                    </a:lnTo>
                    <a:lnTo>
                      <a:pt x="278" y="686"/>
                    </a:lnTo>
                    <a:lnTo>
                      <a:pt x="281" y="684"/>
                    </a:lnTo>
                    <a:lnTo>
                      <a:pt x="283" y="682"/>
                    </a:lnTo>
                    <a:lnTo>
                      <a:pt x="286" y="679"/>
                    </a:lnTo>
                    <a:lnTo>
                      <a:pt x="288" y="676"/>
                    </a:lnTo>
                    <a:lnTo>
                      <a:pt x="290" y="673"/>
                    </a:lnTo>
                    <a:lnTo>
                      <a:pt x="292" y="670"/>
                    </a:lnTo>
                    <a:lnTo>
                      <a:pt x="294" y="667"/>
                    </a:lnTo>
                    <a:lnTo>
                      <a:pt x="295" y="663"/>
                    </a:lnTo>
                    <a:lnTo>
                      <a:pt x="296" y="659"/>
                    </a:lnTo>
                    <a:lnTo>
                      <a:pt x="298" y="656"/>
                    </a:lnTo>
                    <a:lnTo>
                      <a:pt x="299" y="648"/>
                    </a:lnTo>
                    <a:lnTo>
                      <a:pt x="301" y="640"/>
                    </a:lnTo>
                    <a:lnTo>
                      <a:pt x="302" y="632"/>
                    </a:lnTo>
                    <a:lnTo>
                      <a:pt x="302" y="623"/>
                    </a:lnTo>
                    <a:lnTo>
                      <a:pt x="302" y="615"/>
                    </a:lnTo>
                    <a:lnTo>
                      <a:pt x="302" y="606"/>
                    </a:lnTo>
                    <a:lnTo>
                      <a:pt x="301" y="589"/>
                    </a:lnTo>
                    <a:lnTo>
                      <a:pt x="299" y="572"/>
                    </a:lnTo>
                    <a:lnTo>
                      <a:pt x="298" y="571"/>
                    </a:lnTo>
                    <a:lnTo>
                      <a:pt x="296" y="571"/>
                    </a:lnTo>
                    <a:lnTo>
                      <a:pt x="295" y="571"/>
                    </a:lnTo>
                    <a:lnTo>
                      <a:pt x="292" y="570"/>
                    </a:lnTo>
                    <a:lnTo>
                      <a:pt x="290" y="569"/>
                    </a:lnTo>
                    <a:lnTo>
                      <a:pt x="289" y="569"/>
                    </a:lnTo>
                    <a:lnTo>
                      <a:pt x="287" y="569"/>
                    </a:lnTo>
                    <a:lnTo>
                      <a:pt x="286" y="569"/>
                    </a:lnTo>
                    <a:lnTo>
                      <a:pt x="283" y="569"/>
                    </a:lnTo>
                    <a:lnTo>
                      <a:pt x="282" y="569"/>
                    </a:lnTo>
                    <a:lnTo>
                      <a:pt x="280" y="570"/>
                    </a:lnTo>
                    <a:lnTo>
                      <a:pt x="278" y="571"/>
                    </a:lnTo>
                    <a:lnTo>
                      <a:pt x="274" y="572"/>
                    </a:lnTo>
                    <a:lnTo>
                      <a:pt x="270" y="575"/>
                    </a:lnTo>
                    <a:lnTo>
                      <a:pt x="266" y="578"/>
                    </a:lnTo>
                    <a:lnTo>
                      <a:pt x="262" y="581"/>
                    </a:lnTo>
                    <a:lnTo>
                      <a:pt x="259" y="584"/>
                    </a:lnTo>
                    <a:lnTo>
                      <a:pt x="256" y="588"/>
                    </a:lnTo>
                    <a:lnTo>
                      <a:pt x="253" y="591"/>
                    </a:lnTo>
                    <a:lnTo>
                      <a:pt x="250" y="595"/>
                    </a:lnTo>
                    <a:lnTo>
                      <a:pt x="247" y="599"/>
                    </a:lnTo>
                    <a:lnTo>
                      <a:pt x="246" y="602"/>
                    </a:lnTo>
                    <a:lnTo>
                      <a:pt x="244" y="604"/>
                    </a:lnTo>
                    <a:lnTo>
                      <a:pt x="243" y="607"/>
                    </a:lnTo>
                    <a:lnTo>
                      <a:pt x="238" y="607"/>
                    </a:lnTo>
                    <a:lnTo>
                      <a:pt x="234" y="607"/>
                    </a:lnTo>
                    <a:lnTo>
                      <a:pt x="229" y="607"/>
                    </a:lnTo>
                    <a:lnTo>
                      <a:pt x="225" y="607"/>
                    </a:lnTo>
                    <a:lnTo>
                      <a:pt x="216" y="606"/>
                    </a:lnTo>
                    <a:lnTo>
                      <a:pt x="206" y="605"/>
                    </a:lnTo>
                    <a:lnTo>
                      <a:pt x="206" y="602"/>
                    </a:lnTo>
                    <a:lnTo>
                      <a:pt x="204" y="599"/>
                    </a:lnTo>
                    <a:lnTo>
                      <a:pt x="202" y="597"/>
                    </a:lnTo>
                    <a:lnTo>
                      <a:pt x="200" y="595"/>
                    </a:lnTo>
                    <a:lnTo>
                      <a:pt x="196" y="591"/>
                    </a:lnTo>
                    <a:lnTo>
                      <a:pt x="192" y="587"/>
                    </a:lnTo>
                    <a:lnTo>
                      <a:pt x="192" y="583"/>
                    </a:lnTo>
                    <a:lnTo>
                      <a:pt x="193" y="579"/>
                    </a:lnTo>
                    <a:lnTo>
                      <a:pt x="194" y="575"/>
                    </a:lnTo>
                    <a:lnTo>
                      <a:pt x="194" y="571"/>
                    </a:lnTo>
                    <a:lnTo>
                      <a:pt x="196" y="568"/>
                    </a:lnTo>
                    <a:lnTo>
                      <a:pt x="198" y="565"/>
                    </a:lnTo>
                    <a:lnTo>
                      <a:pt x="200" y="562"/>
                    </a:lnTo>
                    <a:lnTo>
                      <a:pt x="202" y="559"/>
                    </a:lnTo>
                    <a:lnTo>
                      <a:pt x="205" y="556"/>
                    </a:lnTo>
                    <a:lnTo>
                      <a:pt x="207" y="554"/>
                    </a:lnTo>
                    <a:lnTo>
                      <a:pt x="210" y="551"/>
                    </a:lnTo>
                    <a:lnTo>
                      <a:pt x="214" y="548"/>
                    </a:lnTo>
                    <a:lnTo>
                      <a:pt x="220" y="544"/>
                    </a:lnTo>
                    <a:lnTo>
                      <a:pt x="226" y="539"/>
                    </a:lnTo>
                    <a:lnTo>
                      <a:pt x="234" y="535"/>
                    </a:lnTo>
                    <a:lnTo>
                      <a:pt x="242" y="532"/>
                    </a:lnTo>
                    <a:lnTo>
                      <a:pt x="249" y="529"/>
                    </a:lnTo>
                    <a:lnTo>
                      <a:pt x="257" y="526"/>
                    </a:lnTo>
                    <a:lnTo>
                      <a:pt x="264" y="522"/>
                    </a:lnTo>
                    <a:lnTo>
                      <a:pt x="270" y="519"/>
                    </a:lnTo>
                    <a:lnTo>
                      <a:pt x="277" y="515"/>
                    </a:lnTo>
                    <a:lnTo>
                      <a:pt x="282" y="511"/>
                    </a:lnTo>
                    <a:lnTo>
                      <a:pt x="286" y="509"/>
                    </a:lnTo>
                    <a:lnTo>
                      <a:pt x="290" y="507"/>
                    </a:lnTo>
                    <a:lnTo>
                      <a:pt x="294" y="507"/>
                    </a:lnTo>
                    <a:lnTo>
                      <a:pt x="297" y="506"/>
                    </a:lnTo>
                    <a:lnTo>
                      <a:pt x="300" y="503"/>
                    </a:lnTo>
                    <a:lnTo>
                      <a:pt x="303" y="502"/>
                    </a:lnTo>
                    <a:lnTo>
                      <a:pt x="304" y="501"/>
                    </a:lnTo>
                    <a:lnTo>
                      <a:pt x="306" y="499"/>
                    </a:lnTo>
                    <a:lnTo>
                      <a:pt x="306" y="498"/>
                    </a:lnTo>
                    <a:lnTo>
                      <a:pt x="308" y="495"/>
                    </a:lnTo>
                    <a:lnTo>
                      <a:pt x="307" y="491"/>
                    </a:lnTo>
                    <a:lnTo>
                      <a:pt x="307" y="485"/>
                    </a:lnTo>
                    <a:lnTo>
                      <a:pt x="307" y="479"/>
                    </a:lnTo>
                    <a:lnTo>
                      <a:pt x="307" y="475"/>
                    </a:lnTo>
                    <a:lnTo>
                      <a:pt x="309" y="465"/>
                    </a:lnTo>
                    <a:lnTo>
                      <a:pt x="310" y="453"/>
                    </a:lnTo>
                    <a:lnTo>
                      <a:pt x="312" y="447"/>
                    </a:lnTo>
                    <a:lnTo>
                      <a:pt x="312" y="439"/>
                    </a:lnTo>
                    <a:lnTo>
                      <a:pt x="313" y="433"/>
                    </a:lnTo>
                    <a:lnTo>
                      <a:pt x="314" y="426"/>
                    </a:lnTo>
                    <a:lnTo>
                      <a:pt x="314" y="419"/>
                    </a:lnTo>
                    <a:lnTo>
                      <a:pt x="314" y="413"/>
                    </a:lnTo>
                    <a:lnTo>
                      <a:pt x="313" y="407"/>
                    </a:lnTo>
                    <a:lnTo>
                      <a:pt x="312" y="403"/>
                    </a:lnTo>
                    <a:lnTo>
                      <a:pt x="311" y="400"/>
                    </a:lnTo>
                    <a:lnTo>
                      <a:pt x="310" y="398"/>
                    </a:lnTo>
                    <a:lnTo>
                      <a:pt x="309" y="396"/>
                    </a:lnTo>
                    <a:lnTo>
                      <a:pt x="308" y="395"/>
                    </a:lnTo>
                    <a:lnTo>
                      <a:pt x="307" y="394"/>
                    </a:lnTo>
                    <a:lnTo>
                      <a:pt x="305" y="392"/>
                    </a:lnTo>
                    <a:lnTo>
                      <a:pt x="304" y="392"/>
                    </a:lnTo>
                    <a:lnTo>
                      <a:pt x="302" y="391"/>
                    </a:lnTo>
                    <a:lnTo>
                      <a:pt x="301" y="392"/>
                    </a:lnTo>
                    <a:lnTo>
                      <a:pt x="299" y="393"/>
                    </a:lnTo>
                    <a:lnTo>
                      <a:pt x="298" y="393"/>
                    </a:lnTo>
                    <a:lnTo>
                      <a:pt x="296" y="393"/>
                    </a:lnTo>
                    <a:lnTo>
                      <a:pt x="294" y="393"/>
                    </a:lnTo>
                    <a:lnTo>
                      <a:pt x="293" y="393"/>
                    </a:lnTo>
                    <a:lnTo>
                      <a:pt x="291" y="393"/>
                    </a:lnTo>
                    <a:lnTo>
                      <a:pt x="290" y="394"/>
                    </a:lnTo>
                    <a:lnTo>
                      <a:pt x="283" y="398"/>
                    </a:lnTo>
                    <a:lnTo>
                      <a:pt x="278" y="402"/>
                    </a:lnTo>
                    <a:lnTo>
                      <a:pt x="272" y="406"/>
                    </a:lnTo>
                    <a:lnTo>
                      <a:pt x="266" y="410"/>
                    </a:lnTo>
                    <a:lnTo>
                      <a:pt x="262" y="410"/>
                    </a:lnTo>
                    <a:lnTo>
                      <a:pt x="257" y="410"/>
                    </a:lnTo>
                    <a:lnTo>
                      <a:pt x="255" y="411"/>
                    </a:lnTo>
                    <a:lnTo>
                      <a:pt x="254" y="411"/>
                    </a:lnTo>
                    <a:lnTo>
                      <a:pt x="253" y="413"/>
                    </a:lnTo>
                    <a:lnTo>
                      <a:pt x="252" y="415"/>
                    </a:lnTo>
                    <a:lnTo>
                      <a:pt x="250" y="417"/>
                    </a:lnTo>
                    <a:lnTo>
                      <a:pt x="248" y="419"/>
                    </a:lnTo>
                    <a:lnTo>
                      <a:pt x="246" y="420"/>
                    </a:lnTo>
                    <a:lnTo>
                      <a:pt x="244" y="422"/>
                    </a:lnTo>
                    <a:lnTo>
                      <a:pt x="242" y="423"/>
                    </a:lnTo>
                    <a:lnTo>
                      <a:pt x="239" y="423"/>
                    </a:lnTo>
                    <a:lnTo>
                      <a:pt x="237" y="424"/>
                    </a:lnTo>
                    <a:lnTo>
                      <a:pt x="234" y="424"/>
                    </a:lnTo>
                    <a:lnTo>
                      <a:pt x="232" y="426"/>
                    </a:lnTo>
                    <a:lnTo>
                      <a:pt x="230" y="427"/>
                    </a:lnTo>
                    <a:lnTo>
                      <a:pt x="227" y="430"/>
                    </a:lnTo>
                    <a:lnTo>
                      <a:pt x="225" y="433"/>
                    </a:lnTo>
                    <a:lnTo>
                      <a:pt x="222" y="435"/>
                    </a:lnTo>
                    <a:lnTo>
                      <a:pt x="218" y="435"/>
                    </a:lnTo>
                    <a:lnTo>
                      <a:pt x="216" y="435"/>
                    </a:lnTo>
                    <a:lnTo>
                      <a:pt x="214" y="436"/>
                    </a:lnTo>
                    <a:lnTo>
                      <a:pt x="213" y="437"/>
                    </a:lnTo>
                    <a:lnTo>
                      <a:pt x="211" y="437"/>
                    </a:lnTo>
                    <a:lnTo>
                      <a:pt x="202" y="444"/>
                    </a:lnTo>
                    <a:lnTo>
                      <a:pt x="192" y="452"/>
                    </a:lnTo>
                    <a:lnTo>
                      <a:pt x="183" y="460"/>
                    </a:lnTo>
                    <a:lnTo>
                      <a:pt x="174" y="468"/>
                    </a:lnTo>
                    <a:lnTo>
                      <a:pt x="171" y="468"/>
                    </a:lnTo>
                    <a:lnTo>
                      <a:pt x="169" y="468"/>
                    </a:lnTo>
                    <a:lnTo>
                      <a:pt x="163" y="472"/>
                    </a:lnTo>
                    <a:lnTo>
                      <a:pt x="155" y="479"/>
                    </a:lnTo>
                    <a:lnTo>
                      <a:pt x="146" y="486"/>
                    </a:lnTo>
                    <a:lnTo>
                      <a:pt x="141" y="491"/>
                    </a:lnTo>
                    <a:lnTo>
                      <a:pt x="140" y="492"/>
                    </a:lnTo>
                    <a:lnTo>
                      <a:pt x="139" y="494"/>
                    </a:lnTo>
                    <a:lnTo>
                      <a:pt x="138" y="496"/>
                    </a:lnTo>
                    <a:lnTo>
                      <a:pt x="138" y="498"/>
                    </a:lnTo>
                    <a:lnTo>
                      <a:pt x="137" y="500"/>
                    </a:lnTo>
                    <a:lnTo>
                      <a:pt x="136" y="502"/>
                    </a:lnTo>
                    <a:lnTo>
                      <a:pt x="136" y="504"/>
                    </a:lnTo>
                    <a:lnTo>
                      <a:pt x="134" y="506"/>
                    </a:lnTo>
                    <a:lnTo>
                      <a:pt x="131" y="511"/>
                    </a:lnTo>
                    <a:lnTo>
                      <a:pt x="127" y="515"/>
                    </a:lnTo>
                    <a:lnTo>
                      <a:pt x="124" y="519"/>
                    </a:lnTo>
                    <a:lnTo>
                      <a:pt x="120" y="524"/>
                    </a:lnTo>
                    <a:lnTo>
                      <a:pt x="116" y="528"/>
                    </a:lnTo>
                    <a:lnTo>
                      <a:pt x="111" y="531"/>
                    </a:lnTo>
                    <a:lnTo>
                      <a:pt x="106" y="535"/>
                    </a:lnTo>
                    <a:lnTo>
                      <a:pt x="102" y="539"/>
                    </a:lnTo>
                    <a:lnTo>
                      <a:pt x="99" y="541"/>
                    </a:lnTo>
                    <a:lnTo>
                      <a:pt x="96" y="543"/>
                    </a:lnTo>
                    <a:lnTo>
                      <a:pt x="93" y="543"/>
                    </a:lnTo>
                    <a:lnTo>
                      <a:pt x="90" y="544"/>
                    </a:lnTo>
                    <a:lnTo>
                      <a:pt x="82" y="546"/>
                    </a:lnTo>
                    <a:lnTo>
                      <a:pt x="75" y="547"/>
                    </a:lnTo>
                    <a:lnTo>
                      <a:pt x="67" y="547"/>
                    </a:lnTo>
                    <a:lnTo>
                      <a:pt x="60" y="548"/>
                    </a:lnTo>
                    <a:lnTo>
                      <a:pt x="58" y="549"/>
                    </a:lnTo>
                    <a:lnTo>
                      <a:pt x="54" y="550"/>
                    </a:lnTo>
                    <a:lnTo>
                      <a:pt x="52" y="551"/>
                    </a:lnTo>
                    <a:lnTo>
                      <a:pt x="50" y="552"/>
                    </a:lnTo>
                    <a:lnTo>
                      <a:pt x="50" y="555"/>
                    </a:lnTo>
                    <a:lnTo>
                      <a:pt x="49" y="559"/>
                    </a:lnTo>
                    <a:lnTo>
                      <a:pt x="44" y="559"/>
                    </a:lnTo>
                    <a:lnTo>
                      <a:pt x="39" y="559"/>
                    </a:lnTo>
                    <a:lnTo>
                      <a:pt x="34" y="559"/>
                    </a:lnTo>
                    <a:lnTo>
                      <a:pt x="28" y="558"/>
                    </a:lnTo>
                    <a:lnTo>
                      <a:pt x="22" y="556"/>
                    </a:lnTo>
                    <a:lnTo>
                      <a:pt x="18" y="554"/>
                    </a:lnTo>
                    <a:lnTo>
                      <a:pt x="16" y="553"/>
                    </a:lnTo>
                    <a:lnTo>
                      <a:pt x="14" y="551"/>
                    </a:lnTo>
                    <a:lnTo>
                      <a:pt x="13" y="550"/>
                    </a:lnTo>
                    <a:lnTo>
                      <a:pt x="12" y="549"/>
                    </a:lnTo>
                    <a:lnTo>
                      <a:pt x="10" y="547"/>
                    </a:lnTo>
                    <a:lnTo>
                      <a:pt x="9" y="545"/>
                    </a:lnTo>
                    <a:lnTo>
                      <a:pt x="7" y="541"/>
                    </a:lnTo>
                    <a:lnTo>
                      <a:pt x="5" y="537"/>
                    </a:lnTo>
                    <a:lnTo>
                      <a:pt x="3" y="533"/>
                    </a:lnTo>
                    <a:lnTo>
                      <a:pt x="2" y="529"/>
                    </a:lnTo>
                    <a:lnTo>
                      <a:pt x="1" y="526"/>
                    </a:lnTo>
                    <a:lnTo>
                      <a:pt x="0" y="523"/>
                    </a:lnTo>
                    <a:lnTo>
                      <a:pt x="3" y="522"/>
                    </a:lnTo>
                    <a:lnTo>
                      <a:pt x="6" y="520"/>
                    </a:lnTo>
                    <a:lnTo>
                      <a:pt x="9" y="518"/>
                    </a:lnTo>
                    <a:lnTo>
                      <a:pt x="12" y="516"/>
                    </a:lnTo>
                    <a:lnTo>
                      <a:pt x="16" y="516"/>
                    </a:lnTo>
                    <a:lnTo>
                      <a:pt x="21" y="516"/>
                    </a:lnTo>
                    <a:lnTo>
                      <a:pt x="22" y="515"/>
                    </a:lnTo>
                    <a:lnTo>
                      <a:pt x="23" y="514"/>
                    </a:lnTo>
                    <a:lnTo>
                      <a:pt x="25" y="512"/>
                    </a:lnTo>
                    <a:lnTo>
                      <a:pt x="26" y="511"/>
                    </a:lnTo>
                    <a:lnTo>
                      <a:pt x="26" y="509"/>
                    </a:lnTo>
                    <a:lnTo>
                      <a:pt x="27" y="507"/>
                    </a:lnTo>
                    <a:lnTo>
                      <a:pt x="29" y="506"/>
                    </a:lnTo>
                    <a:lnTo>
                      <a:pt x="30" y="505"/>
                    </a:lnTo>
                    <a:lnTo>
                      <a:pt x="34" y="505"/>
                    </a:lnTo>
                    <a:lnTo>
                      <a:pt x="37" y="505"/>
                    </a:lnTo>
                    <a:lnTo>
                      <a:pt x="38" y="503"/>
                    </a:lnTo>
                    <a:lnTo>
                      <a:pt x="39" y="500"/>
                    </a:lnTo>
                    <a:lnTo>
                      <a:pt x="41" y="499"/>
                    </a:lnTo>
                    <a:lnTo>
                      <a:pt x="42" y="499"/>
                    </a:lnTo>
                    <a:lnTo>
                      <a:pt x="44" y="499"/>
                    </a:lnTo>
                    <a:lnTo>
                      <a:pt x="46" y="499"/>
                    </a:lnTo>
                    <a:lnTo>
                      <a:pt x="48" y="499"/>
                    </a:lnTo>
                    <a:lnTo>
                      <a:pt x="50" y="499"/>
                    </a:lnTo>
                    <a:lnTo>
                      <a:pt x="51" y="499"/>
                    </a:lnTo>
                    <a:lnTo>
                      <a:pt x="53" y="498"/>
                    </a:lnTo>
                    <a:lnTo>
                      <a:pt x="55" y="495"/>
                    </a:lnTo>
                    <a:lnTo>
                      <a:pt x="58" y="491"/>
                    </a:lnTo>
                    <a:lnTo>
                      <a:pt x="58" y="490"/>
                    </a:lnTo>
                    <a:lnTo>
                      <a:pt x="60" y="489"/>
                    </a:lnTo>
                    <a:lnTo>
                      <a:pt x="62" y="488"/>
                    </a:lnTo>
                    <a:lnTo>
                      <a:pt x="63" y="488"/>
                    </a:lnTo>
                    <a:lnTo>
                      <a:pt x="66" y="487"/>
                    </a:lnTo>
                    <a:lnTo>
                      <a:pt x="70" y="487"/>
                    </a:lnTo>
                    <a:lnTo>
                      <a:pt x="74" y="487"/>
                    </a:lnTo>
                    <a:lnTo>
                      <a:pt x="78" y="486"/>
                    </a:lnTo>
                    <a:lnTo>
                      <a:pt x="81" y="485"/>
                    </a:lnTo>
                    <a:lnTo>
                      <a:pt x="84" y="484"/>
                    </a:lnTo>
                    <a:lnTo>
                      <a:pt x="86" y="482"/>
                    </a:lnTo>
                    <a:lnTo>
                      <a:pt x="89" y="479"/>
                    </a:lnTo>
                    <a:lnTo>
                      <a:pt x="92" y="476"/>
                    </a:lnTo>
                    <a:lnTo>
                      <a:pt x="94" y="475"/>
                    </a:lnTo>
                    <a:lnTo>
                      <a:pt x="97" y="474"/>
                    </a:lnTo>
                    <a:lnTo>
                      <a:pt x="99" y="473"/>
                    </a:lnTo>
                    <a:lnTo>
                      <a:pt x="102" y="472"/>
                    </a:lnTo>
                    <a:lnTo>
                      <a:pt x="105" y="471"/>
                    </a:lnTo>
                    <a:lnTo>
                      <a:pt x="108" y="471"/>
                    </a:lnTo>
                    <a:lnTo>
                      <a:pt x="111" y="471"/>
                    </a:lnTo>
                    <a:lnTo>
                      <a:pt x="114" y="469"/>
                    </a:lnTo>
                    <a:lnTo>
                      <a:pt x="116" y="468"/>
                    </a:lnTo>
                    <a:lnTo>
                      <a:pt x="117" y="466"/>
                    </a:lnTo>
                    <a:lnTo>
                      <a:pt x="118" y="463"/>
                    </a:lnTo>
                    <a:lnTo>
                      <a:pt x="122" y="462"/>
                    </a:lnTo>
                    <a:lnTo>
                      <a:pt x="126" y="461"/>
                    </a:lnTo>
                    <a:lnTo>
                      <a:pt x="130" y="459"/>
                    </a:lnTo>
                    <a:lnTo>
                      <a:pt x="134" y="459"/>
                    </a:lnTo>
                    <a:lnTo>
                      <a:pt x="138" y="457"/>
                    </a:lnTo>
                    <a:lnTo>
                      <a:pt x="141" y="455"/>
                    </a:lnTo>
                    <a:lnTo>
                      <a:pt x="144" y="453"/>
                    </a:lnTo>
                    <a:lnTo>
                      <a:pt x="146" y="451"/>
                    </a:lnTo>
                    <a:lnTo>
                      <a:pt x="152" y="447"/>
                    </a:lnTo>
                    <a:lnTo>
                      <a:pt x="158" y="443"/>
                    </a:lnTo>
                    <a:lnTo>
                      <a:pt x="160" y="442"/>
                    </a:lnTo>
                    <a:lnTo>
                      <a:pt x="162" y="441"/>
                    </a:lnTo>
                    <a:lnTo>
                      <a:pt x="164" y="441"/>
                    </a:lnTo>
                    <a:lnTo>
                      <a:pt x="166" y="441"/>
                    </a:lnTo>
                    <a:lnTo>
                      <a:pt x="168" y="441"/>
                    </a:lnTo>
                    <a:lnTo>
                      <a:pt x="170" y="441"/>
                    </a:lnTo>
                    <a:lnTo>
                      <a:pt x="171" y="440"/>
                    </a:lnTo>
                    <a:lnTo>
                      <a:pt x="174" y="439"/>
                    </a:lnTo>
                    <a:lnTo>
                      <a:pt x="175" y="435"/>
                    </a:lnTo>
                    <a:lnTo>
                      <a:pt x="178" y="431"/>
                    </a:lnTo>
                    <a:lnTo>
                      <a:pt x="179" y="430"/>
                    </a:lnTo>
                    <a:lnTo>
                      <a:pt x="181" y="430"/>
                    </a:lnTo>
                    <a:lnTo>
                      <a:pt x="182" y="429"/>
                    </a:lnTo>
                    <a:lnTo>
                      <a:pt x="183" y="429"/>
                    </a:lnTo>
                    <a:lnTo>
                      <a:pt x="186" y="428"/>
                    </a:lnTo>
                    <a:lnTo>
                      <a:pt x="189" y="427"/>
                    </a:lnTo>
                    <a:lnTo>
                      <a:pt x="196" y="423"/>
                    </a:lnTo>
                    <a:lnTo>
                      <a:pt x="203" y="417"/>
                    </a:lnTo>
                    <a:lnTo>
                      <a:pt x="206" y="415"/>
                    </a:lnTo>
                    <a:lnTo>
                      <a:pt x="210" y="411"/>
                    </a:lnTo>
                    <a:lnTo>
                      <a:pt x="214" y="409"/>
                    </a:lnTo>
                    <a:lnTo>
                      <a:pt x="217" y="407"/>
                    </a:lnTo>
                    <a:lnTo>
                      <a:pt x="226" y="403"/>
                    </a:lnTo>
                    <a:lnTo>
                      <a:pt x="234" y="400"/>
                    </a:lnTo>
                    <a:lnTo>
                      <a:pt x="242" y="397"/>
                    </a:lnTo>
                    <a:lnTo>
                      <a:pt x="251" y="395"/>
                    </a:lnTo>
                    <a:lnTo>
                      <a:pt x="260" y="391"/>
                    </a:lnTo>
                    <a:lnTo>
                      <a:pt x="268" y="387"/>
                    </a:lnTo>
                    <a:lnTo>
                      <a:pt x="276" y="383"/>
                    </a:lnTo>
                    <a:lnTo>
                      <a:pt x="285" y="379"/>
                    </a:lnTo>
                    <a:lnTo>
                      <a:pt x="287" y="378"/>
                    </a:lnTo>
                    <a:lnTo>
                      <a:pt x="290" y="377"/>
                    </a:lnTo>
                    <a:lnTo>
                      <a:pt x="294" y="376"/>
                    </a:lnTo>
                    <a:lnTo>
                      <a:pt x="298" y="375"/>
                    </a:lnTo>
                    <a:lnTo>
                      <a:pt x="302" y="374"/>
                    </a:lnTo>
                    <a:lnTo>
                      <a:pt x="306" y="372"/>
                    </a:lnTo>
                    <a:lnTo>
                      <a:pt x="307" y="371"/>
                    </a:lnTo>
                    <a:lnTo>
                      <a:pt x="309" y="371"/>
                    </a:lnTo>
                    <a:lnTo>
                      <a:pt x="310" y="370"/>
                    </a:lnTo>
                    <a:lnTo>
                      <a:pt x="310" y="368"/>
                    </a:lnTo>
                    <a:lnTo>
                      <a:pt x="312" y="367"/>
                    </a:lnTo>
                    <a:lnTo>
                      <a:pt x="313" y="367"/>
                    </a:lnTo>
                    <a:lnTo>
                      <a:pt x="314" y="366"/>
                    </a:lnTo>
                    <a:lnTo>
                      <a:pt x="314" y="365"/>
                    </a:lnTo>
                    <a:lnTo>
                      <a:pt x="315" y="362"/>
                    </a:lnTo>
                    <a:lnTo>
                      <a:pt x="316" y="361"/>
                    </a:lnTo>
                    <a:lnTo>
                      <a:pt x="316" y="358"/>
                    </a:lnTo>
                    <a:lnTo>
                      <a:pt x="316" y="355"/>
                    </a:lnTo>
                    <a:lnTo>
                      <a:pt x="316" y="352"/>
                    </a:lnTo>
                    <a:lnTo>
                      <a:pt x="318" y="350"/>
                    </a:lnTo>
                    <a:lnTo>
                      <a:pt x="319" y="344"/>
                    </a:lnTo>
                    <a:lnTo>
                      <a:pt x="322" y="335"/>
                    </a:lnTo>
                    <a:lnTo>
                      <a:pt x="325" y="324"/>
                    </a:lnTo>
                    <a:lnTo>
                      <a:pt x="328" y="311"/>
                    </a:lnTo>
                    <a:lnTo>
                      <a:pt x="330" y="299"/>
                    </a:lnTo>
                    <a:lnTo>
                      <a:pt x="333" y="288"/>
                    </a:lnTo>
                    <a:lnTo>
                      <a:pt x="334" y="283"/>
                    </a:lnTo>
                    <a:lnTo>
                      <a:pt x="334" y="279"/>
                    </a:lnTo>
                    <a:lnTo>
                      <a:pt x="334" y="276"/>
                    </a:lnTo>
                    <a:lnTo>
                      <a:pt x="333" y="274"/>
                    </a:lnTo>
                    <a:lnTo>
                      <a:pt x="330" y="271"/>
                    </a:lnTo>
                    <a:lnTo>
                      <a:pt x="327" y="270"/>
                    </a:lnTo>
                    <a:lnTo>
                      <a:pt x="320" y="270"/>
                    </a:lnTo>
                    <a:lnTo>
                      <a:pt x="314" y="272"/>
                    </a:lnTo>
                    <a:lnTo>
                      <a:pt x="309" y="274"/>
                    </a:lnTo>
                    <a:lnTo>
                      <a:pt x="304" y="276"/>
                    </a:lnTo>
                    <a:lnTo>
                      <a:pt x="300" y="278"/>
                    </a:lnTo>
                    <a:lnTo>
                      <a:pt x="297" y="281"/>
                    </a:lnTo>
                    <a:lnTo>
                      <a:pt x="294" y="283"/>
                    </a:lnTo>
                    <a:lnTo>
                      <a:pt x="291" y="286"/>
                    </a:lnTo>
                    <a:lnTo>
                      <a:pt x="287" y="292"/>
                    </a:lnTo>
                    <a:lnTo>
                      <a:pt x="282" y="300"/>
                    </a:lnTo>
                    <a:lnTo>
                      <a:pt x="281" y="304"/>
                    </a:lnTo>
                    <a:lnTo>
                      <a:pt x="278" y="308"/>
                    </a:lnTo>
                    <a:lnTo>
                      <a:pt x="275" y="313"/>
                    </a:lnTo>
                    <a:lnTo>
                      <a:pt x="271" y="318"/>
                    </a:lnTo>
                    <a:lnTo>
                      <a:pt x="270" y="318"/>
                    </a:lnTo>
                    <a:lnTo>
                      <a:pt x="267" y="316"/>
                    </a:lnTo>
                    <a:lnTo>
                      <a:pt x="266" y="315"/>
                    </a:lnTo>
                    <a:lnTo>
                      <a:pt x="264" y="314"/>
                    </a:lnTo>
                    <a:lnTo>
                      <a:pt x="262" y="313"/>
                    </a:lnTo>
                    <a:lnTo>
                      <a:pt x="259" y="311"/>
                    </a:lnTo>
                    <a:lnTo>
                      <a:pt x="254" y="311"/>
                    </a:lnTo>
                    <a:lnTo>
                      <a:pt x="249" y="311"/>
                    </a:lnTo>
                    <a:lnTo>
                      <a:pt x="244" y="312"/>
                    </a:lnTo>
                    <a:lnTo>
                      <a:pt x="238" y="312"/>
                    </a:lnTo>
                    <a:lnTo>
                      <a:pt x="237" y="315"/>
                    </a:lnTo>
                    <a:lnTo>
                      <a:pt x="234" y="318"/>
                    </a:lnTo>
                    <a:lnTo>
                      <a:pt x="231" y="322"/>
                    </a:lnTo>
                    <a:lnTo>
                      <a:pt x="227" y="326"/>
                    </a:lnTo>
                    <a:lnTo>
                      <a:pt x="223" y="329"/>
                    </a:lnTo>
                    <a:lnTo>
                      <a:pt x="220" y="331"/>
                    </a:lnTo>
                    <a:lnTo>
                      <a:pt x="216" y="334"/>
                    </a:lnTo>
                    <a:lnTo>
                      <a:pt x="213" y="335"/>
                    </a:lnTo>
                    <a:lnTo>
                      <a:pt x="211" y="336"/>
                    </a:lnTo>
                    <a:lnTo>
                      <a:pt x="209" y="336"/>
                    </a:lnTo>
                    <a:lnTo>
                      <a:pt x="206" y="336"/>
                    </a:lnTo>
                    <a:lnTo>
                      <a:pt x="204" y="336"/>
                    </a:lnTo>
                    <a:lnTo>
                      <a:pt x="199" y="335"/>
                    </a:lnTo>
                    <a:lnTo>
                      <a:pt x="195" y="335"/>
                    </a:lnTo>
                    <a:lnTo>
                      <a:pt x="191" y="331"/>
                    </a:lnTo>
                    <a:lnTo>
                      <a:pt x="186" y="327"/>
                    </a:lnTo>
                    <a:lnTo>
                      <a:pt x="185" y="326"/>
                    </a:lnTo>
                    <a:lnTo>
                      <a:pt x="183" y="323"/>
                    </a:lnTo>
                    <a:lnTo>
                      <a:pt x="182" y="322"/>
                    </a:lnTo>
                    <a:lnTo>
                      <a:pt x="182" y="320"/>
                    </a:lnTo>
                    <a:lnTo>
                      <a:pt x="182" y="318"/>
                    </a:lnTo>
                    <a:lnTo>
                      <a:pt x="181" y="316"/>
                    </a:lnTo>
                    <a:lnTo>
                      <a:pt x="185" y="314"/>
                    </a:lnTo>
                    <a:lnTo>
                      <a:pt x="188" y="311"/>
                    </a:lnTo>
                    <a:lnTo>
                      <a:pt x="191" y="309"/>
                    </a:lnTo>
                    <a:lnTo>
                      <a:pt x="194" y="306"/>
                    </a:lnTo>
                    <a:lnTo>
                      <a:pt x="198" y="303"/>
                    </a:lnTo>
                    <a:lnTo>
                      <a:pt x="201" y="300"/>
                    </a:lnTo>
                    <a:lnTo>
                      <a:pt x="205" y="298"/>
                    </a:lnTo>
                    <a:lnTo>
                      <a:pt x="208" y="296"/>
                    </a:lnTo>
                    <a:lnTo>
                      <a:pt x="212" y="296"/>
                    </a:lnTo>
                    <a:lnTo>
                      <a:pt x="215" y="296"/>
                    </a:lnTo>
                    <a:lnTo>
                      <a:pt x="221" y="294"/>
                    </a:lnTo>
                    <a:lnTo>
                      <a:pt x="227" y="290"/>
                    </a:lnTo>
                    <a:lnTo>
                      <a:pt x="233" y="287"/>
                    </a:lnTo>
                    <a:lnTo>
                      <a:pt x="238" y="285"/>
                    </a:lnTo>
                    <a:lnTo>
                      <a:pt x="242" y="282"/>
                    </a:lnTo>
                    <a:lnTo>
                      <a:pt x="247" y="279"/>
                    </a:lnTo>
                    <a:lnTo>
                      <a:pt x="253" y="276"/>
                    </a:lnTo>
                    <a:lnTo>
                      <a:pt x="254" y="275"/>
                    </a:lnTo>
                    <a:lnTo>
                      <a:pt x="258" y="267"/>
                    </a:lnTo>
                    <a:lnTo>
                      <a:pt x="261" y="259"/>
                    </a:lnTo>
                    <a:lnTo>
                      <a:pt x="263" y="250"/>
                    </a:lnTo>
                    <a:lnTo>
                      <a:pt x="266" y="242"/>
                    </a:lnTo>
                    <a:lnTo>
                      <a:pt x="268" y="234"/>
                    </a:lnTo>
                    <a:lnTo>
                      <a:pt x="270" y="225"/>
                    </a:lnTo>
                    <a:lnTo>
                      <a:pt x="273" y="216"/>
                    </a:lnTo>
                    <a:lnTo>
                      <a:pt x="276" y="208"/>
                    </a:lnTo>
                    <a:lnTo>
                      <a:pt x="277" y="204"/>
                    </a:lnTo>
                    <a:lnTo>
                      <a:pt x="280" y="198"/>
                    </a:lnTo>
                    <a:lnTo>
                      <a:pt x="282" y="190"/>
                    </a:lnTo>
                    <a:lnTo>
                      <a:pt x="286" y="181"/>
                    </a:lnTo>
                    <a:lnTo>
                      <a:pt x="288" y="172"/>
                    </a:lnTo>
                    <a:lnTo>
                      <a:pt x="290" y="165"/>
                    </a:lnTo>
                    <a:lnTo>
                      <a:pt x="291" y="161"/>
                    </a:lnTo>
                    <a:lnTo>
                      <a:pt x="291" y="158"/>
                    </a:lnTo>
                    <a:lnTo>
                      <a:pt x="291" y="156"/>
                    </a:lnTo>
                    <a:lnTo>
                      <a:pt x="291" y="154"/>
                    </a:lnTo>
                    <a:lnTo>
                      <a:pt x="290" y="153"/>
                    </a:lnTo>
                    <a:lnTo>
                      <a:pt x="289" y="150"/>
                    </a:lnTo>
                    <a:lnTo>
                      <a:pt x="285" y="151"/>
                    </a:lnTo>
                    <a:lnTo>
                      <a:pt x="282" y="150"/>
                    </a:lnTo>
                    <a:lnTo>
                      <a:pt x="279" y="150"/>
                    </a:lnTo>
                    <a:lnTo>
                      <a:pt x="276" y="149"/>
                    </a:lnTo>
                    <a:lnTo>
                      <a:pt x="274" y="148"/>
                    </a:lnTo>
                    <a:lnTo>
                      <a:pt x="270" y="146"/>
                    </a:lnTo>
                    <a:lnTo>
                      <a:pt x="268" y="146"/>
                    </a:lnTo>
                    <a:lnTo>
                      <a:pt x="264" y="146"/>
                    </a:lnTo>
                    <a:lnTo>
                      <a:pt x="262" y="141"/>
                    </a:lnTo>
                    <a:lnTo>
                      <a:pt x="261" y="138"/>
                    </a:lnTo>
                    <a:lnTo>
                      <a:pt x="261" y="136"/>
                    </a:lnTo>
                    <a:lnTo>
                      <a:pt x="261" y="134"/>
                    </a:lnTo>
                    <a:lnTo>
                      <a:pt x="261" y="132"/>
                    </a:lnTo>
                    <a:lnTo>
                      <a:pt x="262" y="129"/>
                    </a:lnTo>
                    <a:lnTo>
                      <a:pt x="268" y="129"/>
                    </a:lnTo>
                    <a:lnTo>
                      <a:pt x="274" y="128"/>
                    </a:lnTo>
                    <a:lnTo>
                      <a:pt x="278" y="127"/>
                    </a:lnTo>
                    <a:lnTo>
                      <a:pt x="281" y="127"/>
                    </a:lnTo>
                    <a:lnTo>
                      <a:pt x="285" y="126"/>
                    </a:lnTo>
                    <a:lnTo>
                      <a:pt x="288" y="125"/>
                    </a:lnTo>
                    <a:lnTo>
                      <a:pt x="292" y="122"/>
                    </a:lnTo>
                    <a:lnTo>
                      <a:pt x="297" y="120"/>
                    </a:lnTo>
                    <a:lnTo>
                      <a:pt x="298" y="114"/>
                    </a:lnTo>
                    <a:lnTo>
                      <a:pt x="299" y="107"/>
                    </a:lnTo>
                    <a:lnTo>
                      <a:pt x="299" y="103"/>
                    </a:lnTo>
                    <a:lnTo>
                      <a:pt x="299" y="100"/>
                    </a:lnTo>
                    <a:lnTo>
                      <a:pt x="299" y="98"/>
                    </a:lnTo>
                    <a:lnTo>
                      <a:pt x="298" y="98"/>
                    </a:lnTo>
                    <a:lnTo>
                      <a:pt x="298" y="96"/>
                    </a:lnTo>
                    <a:lnTo>
                      <a:pt x="297" y="94"/>
                    </a:lnTo>
                    <a:lnTo>
                      <a:pt x="291" y="90"/>
                    </a:lnTo>
                    <a:lnTo>
                      <a:pt x="285" y="84"/>
                    </a:lnTo>
                    <a:lnTo>
                      <a:pt x="282" y="82"/>
                    </a:lnTo>
                    <a:lnTo>
                      <a:pt x="281" y="81"/>
                    </a:lnTo>
                    <a:lnTo>
                      <a:pt x="280" y="79"/>
                    </a:lnTo>
                    <a:lnTo>
                      <a:pt x="278" y="77"/>
                    </a:lnTo>
                    <a:lnTo>
                      <a:pt x="278" y="75"/>
                    </a:lnTo>
                    <a:lnTo>
                      <a:pt x="278" y="73"/>
                    </a:lnTo>
                    <a:lnTo>
                      <a:pt x="278" y="70"/>
                    </a:lnTo>
                    <a:lnTo>
                      <a:pt x="278" y="68"/>
                    </a:lnTo>
                    <a:lnTo>
                      <a:pt x="279" y="62"/>
                    </a:lnTo>
                    <a:lnTo>
                      <a:pt x="281" y="56"/>
                    </a:lnTo>
                    <a:lnTo>
                      <a:pt x="282" y="52"/>
                    </a:lnTo>
                    <a:lnTo>
                      <a:pt x="283" y="49"/>
                    </a:lnTo>
                    <a:lnTo>
                      <a:pt x="285" y="46"/>
                    </a:lnTo>
                    <a:lnTo>
                      <a:pt x="286" y="43"/>
                    </a:lnTo>
                    <a:lnTo>
                      <a:pt x="288" y="40"/>
                    </a:lnTo>
                    <a:lnTo>
                      <a:pt x="290" y="38"/>
                    </a:lnTo>
                    <a:lnTo>
                      <a:pt x="293" y="35"/>
                    </a:lnTo>
                    <a:lnTo>
                      <a:pt x="296" y="33"/>
                    </a:lnTo>
                    <a:lnTo>
                      <a:pt x="298" y="30"/>
                    </a:lnTo>
                    <a:lnTo>
                      <a:pt x="301" y="27"/>
                    </a:lnTo>
                    <a:lnTo>
                      <a:pt x="302" y="26"/>
                    </a:lnTo>
                    <a:lnTo>
                      <a:pt x="302" y="24"/>
                    </a:lnTo>
                    <a:lnTo>
                      <a:pt x="303" y="22"/>
                    </a:lnTo>
                    <a:lnTo>
                      <a:pt x="303" y="20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íṥḷïďê"/>
              <p:cNvSpPr/>
              <p:nvPr userDrawn="1"/>
            </p:nvSpPr>
            <p:spPr bwMode="auto">
              <a:xfrm>
                <a:off x="6780213" y="2770188"/>
                <a:ext cx="398463" cy="820738"/>
              </a:xfrm>
              <a:custGeom>
                <a:avLst/>
                <a:gdLst>
                  <a:gd name="T0" fmla="*/ 157 w 251"/>
                  <a:gd name="T1" fmla="*/ 40 h 517"/>
                  <a:gd name="T2" fmla="*/ 205 w 251"/>
                  <a:gd name="T3" fmla="*/ 1 h 517"/>
                  <a:gd name="T4" fmla="*/ 225 w 251"/>
                  <a:gd name="T5" fmla="*/ 10 h 517"/>
                  <a:gd name="T6" fmla="*/ 250 w 251"/>
                  <a:gd name="T7" fmla="*/ 44 h 517"/>
                  <a:gd name="T8" fmla="*/ 233 w 251"/>
                  <a:gd name="T9" fmla="*/ 72 h 517"/>
                  <a:gd name="T10" fmla="*/ 202 w 251"/>
                  <a:gd name="T11" fmla="*/ 123 h 517"/>
                  <a:gd name="T12" fmla="*/ 181 w 251"/>
                  <a:gd name="T13" fmla="*/ 164 h 517"/>
                  <a:gd name="T14" fmla="*/ 150 w 251"/>
                  <a:gd name="T15" fmla="*/ 222 h 517"/>
                  <a:gd name="T16" fmla="*/ 140 w 251"/>
                  <a:gd name="T17" fmla="*/ 251 h 517"/>
                  <a:gd name="T18" fmla="*/ 110 w 251"/>
                  <a:gd name="T19" fmla="*/ 275 h 517"/>
                  <a:gd name="T20" fmla="*/ 102 w 251"/>
                  <a:gd name="T21" fmla="*/ 313 h 517"/>
                  <a:gd name="T22" fmla="*/ 118 w 251"/>
                  <a:gd name="T23" fmla="*/ 347 h 517"/>
                  <a:gd name="T24" fmla="*/ 148 w 251"/>
                  <a:gd name="T25" fmla="*/ 351 h 517"/>
                  <a:gd name="T26" fmla="*/ 153 w 251"/>
                  <a:gd name="T27" fmla="*/ 371 h 517"/>
                  <a:gd name="T28" fmla="*/ 142 w 251"/>
                  <a:gd name="T29" fmla="*/ 397 h 517"/>
                  <a:gd name="T30" fmla="*/ 125 w 251"/>
                  <a:gd name="T31" fmla="*/ 409 h 517"/>
                  <a:gd name="T32" fmla="*/ 97 w 251"/>
                  <a:gd name="T33" fmla="*/ 446 h 517"/>
                  <a:gd name="T34" fmla="*/ 99 w 251"/>
                  <a:gd name="T35" fmla="*/ 463 h 517"/>
                  <a:gd name="T36" fmla="*/ 147 w 251"/>
                  <a:gd name="T37" fmla="*/ 456 h 517"/>
                  <a:gd name="T38" fmla="*/ 174 w 251"/>
                  <a:gd name="T39" fmla="*/ 454 h 517"/>
                  <a:gd name="T40" fmla="*/ 191 w 251"/>
                  <a:gd name="T41" fmla="*/ 479 h 517"/>
                  <a:gd name="T42" fmla="*/ 175 w 251"/>
                  <a:gd name="T43" fmla="*/ 497 h 517"/>
                  <a:gd name="T44" fmla="*/ 134 w 251"/>
                  <a:gd name="T45" fmla="*/ 504 h 517"/>
                  <a:gd name="T46" fmla="*/ 85 w 251"/>
                  <a:gd name="T47" fmla="*/ 517 h 517"/>
                  <a:gd name="T48" fmla="*/ 61 w 251"/>
                  <a:gd name="T49" fmla="*/ 510 h 517"/>
                  <a:gd name="T50" fmla="*/ 50 w 251"/>
                  <a:gd name="T51" fmla="*/ 497 h 517"/>
                  <a:gd name="T52" fmla="*/ 67 w 251"/>
                  <a:gd name="T53" fmla="*/ 452 h 517"/>
                  <a:gd name="T54" fmla="*/ 78 w 251"/>
                  <a:gd name="T55" fmla="*/ 420 h 517"/>
                  <a:gd name="T56" fmla="*/ 70 w 251"/>
                  <a:gd name="T57" fmla="*/ 409 h 517"/>
                  <a:gd name="T58" fmla="*/ 50 w 251"/>
                  <a:gd name="T59" fmla="*/ 388 h 517"/>
                  <a:gd name="T60" fmla="*/ 74 w 251"/>
                  <a:gd name="T61" fmla="*/ 367 h 517"/>
                  <a:gd name="T62" fmla="*/ 65 w 251"/>
                  <a:gd name="T63" fmla="*/ 313 h 517"/>
                  <a:gd name="T64" fmla="*/ 58 w 251"/>
                  <a:gd name="T65" fmla="*/ 275 h 517"/>
                  <a:gd name="T66" fmla="*/ 86 w 251"/>
                  <a:gd name="T67" fmla="*/ 238 h 517"/>
                  <a:gd name="T68" fmla="*/ 58 w 251"/>
                  <a:gd name="T69" fmla="*/ 206 h 517"/>
                  <a:gd name="T70" fmla="*/ 82 w 251"/>
                  <a:gd name="T71" fmla="*/ 191 h 517"/>
                  <a:gd name="T72" fmla="*/ 100 w 251"/>
                  <a:gd name="T73" fmla="*/ 165 h 517"/>
                  <a:gd name="T74" fmla="*/ 105 w 251"/>
                  <a:gd name="T75" fmla="*/ 126 h 517"/>
                  <a:gd name="T76" fmla="*/ 123 w 251"/>
                  <a:gd name="T77" fmla="*/ 132 h 517"/>
                  <a:gd name="T78" fmla="*/ 118 w 251"/>
                  <a:gd name="T79" fmla="*/ 165 h 517"/>
                  <a:gd name="T80" fmla="*/ 139 w 251"/>
                  <a:gd name="T81" fmla="*/ 171 h 517"/>
                  <a:gd name="T82" fmla="*/ 181 w 251"/>
                  <a:gd name="T83" fmla="*/ 106 h 517"/>
                  <a:gd name="T84" fmla="*/ 206 w 251"/>
                  <a:gd name="T85" fmla="*/ 59 h 517"/>
                  <a:gd name="T86" fmla="*/ 167 w 251"/>
                  <a:gd name="T87" fmla="*/ 50 h 517"/>
                  <a:gd name="T88" fmla="*/ 150 w 251"/>
                  <a:gd name="T89" fmla="*/ 60 h 517"/>
                  <a:gd name="T90" fmla="*/ 126 w 251"/>
                  <a:gd name="T91" fmla="*/ 77 h 517"/>
                  <a:gd name="T92" fmla="*/ 73 w 251"/>
                  <a:gd name="T93" fmla="*/ 112 h 517"/>
                  <a:gd name="T94" fmla="*/ 46 w 251"/>
                  <a:gd name="T95" fmla="*/ 136 h 517"/>
                  <a:gd name="T96" fmla="*/ 38 w 251"/>
                  <a:gd name="T97" fmla="*/ 168 h 517"/>
                  <a:gd name="T98" fmla="*/ 27 w 251"/>
                  <a:gd name="T99" fmla="*/ 230 h 517"/>
                  <a:gd name="T100" fmla="*/ 9 w 251"/>
                  <a:gd name="T101" fmla="*/ 221 h 517"/>
                  <a:gd name="T102" fmla="*/ 9 w 251"/>
                  <a:gd name="T103" fmla="*/ 167 h 517"/>
                  <a:gd name="T104" fmla="*/ 7 w 251"/>
                  <a:gd name="T105" fmla="*/ 141 h 517"/>
                  <a:gd name="T106" fmla="*/ 2 w 251"/>
                  <a:gd name="T107" fmla="*/ 114 h 517"/>
                  <a:gd name="T108" fmla="*/ 28 w 251"/>
                  <a:gd name="T109" fmla="*/ 123 h 517"/>
                  <a:gd name="T110" fmla="*/ 51 w 251"/>
                  <a:gd name="T111" fmla="*/ 116 h 517"/>
                  <a:gd name="T112" fmla="*/ 79 w 251"/>
                  <a:gd name="T113" fmla="*/ 96 h 517"/>
                  <a:gd name="T114" fmla="*/ 110 w 251"/>
                  <a:gd name="T115" fmla="*/ 75 h 517"/>
                  <a:gd name="T116" fmla="*/ 135 w 251"/>
                  <a:gd name="T117" fmla="*/ 57 h 5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51" h="517">
                    <a:moveTo>
                      <a:pt x="139" y="56"/>
                    </a:moveTo>
                    <a:lnTo>
                      <a:pt x="139" y="54"/>
                    </a:lnTo>
                    <a:lnTo>
                      <a:pt x="139" y="52"/>
                    </a:lnTo>
                    <a:lnTo>
                      <a:pt x="142" y="51"/>
                    </a:lnTo>
                    <a:lnTo>
                      <a:pt x="143" y="50"/>
                    </a:lnTo>
                    <a:lnTo>
                      <a:pt x="146" y="48"/>
                    </a:lnTo>
                    <a:lnTo>
                      <a:pt x="147" y="47"/>
                    </a:lnTo>
                    <a:lnTo>
                      <a:pt x="152" y="44"/>
                    </a:lnTo>
                    <a:lnTo>
                      <a:pt x="157" y="40"/>
                    </a:lnTo>
                    <a:lnTo>
                      <a:pt x="167" y="30"/>
                    </a:lnTo>
                    <a:lnTo>
                      <a:pt x="177" y="20"/>
                    </a:lnTo>
                    <a:lnTo>
                      <a:pt x="183" y="16"/>
                    </a:lnTo>
                    <a:lnTo>
                      <a:pt x="187" y="11"/>
                    </a:lnTo>
                    <a:lnTo>
                      <a:pt x="192" y="7"/>
                    </a:lnTo>
                    <a:lnTo>
                      <a:pt x="198" y="4"/>
                    </a:lnTo>
                    <a:lnTo>
                      <a:pt x="200" y="3"/>
                    </a:lnTo>
                    <a:lnTo>
                      <a:pt x="203" y="2"/>
                    </a:lnTo>
                    <a:lnTo>
                      <a:pt x="205" y="1"/>
                    </a:lnTo>
                    <a:lnTo>
                      <a:pt x="207" y="0"/>
                    </a:lnTo>
                    <a:lnTo>
                      <a:pt x="210" y="0"/>
                    </a:lnTo>
                    <a:lnTo>
                      <a:pt x="212" y="1"/>
                    </a:lnTo>
                    <a:lnTo>
                      <a:pt x="215" y="1"/>
                    </a:lnTo>
                    <a:lnTo>
                      <a:pt x="217" y="2"/>
                    </a:lnTo>
                    <a:lnTo>
                      <a:pt x="219" y="4"/>
                    </a:lnTo>
                    <a:lnTo>
                      <a:pt x="221" y="5"/>
                    </a:lnTo>
                    <a:lnTo>
                      <a:pt x="223" y="8"/>
                    </a:lnTo>
                    <a:lnTo>
                      <a:pt x="225" y="10"/>
                    </a:lnTo>
                    <a:lnTo>
                      <a:pt x="229" y="16"/>
                    </a:lnTo>
                    <a:lnTo>
                      <a:pt x="233" y="21"/>
                    </a:lnTo>
                    <a:lnTo>
                      <a:pt x="237" y="28"/>
                    </a:lnTo>
                    <a:lnTo>
                      <a:pt x="241" y="33"/>
                    </a:lnTo>
                    <a:lnTo>
                      <a:pt x="243" y="36"/>
                    </a:lnTo>
                    <a:lnTo>
                      <a:pt x="245" y="37"/>
                    </a:lnTo>
                    <a:lnTo>
                      <a:pt x="247" y="39"/>
                    </a:lnTo>
                    <a:lnTo>
                      <a:pt x="249" y="40"/>
                    </a:lnTo>
                    <a:lnTo>
                      <a:pt x="250" y="44"/>
                    </a:lnTo>
                    <a:lnTo>
                      <a:pt x="251" y="48"/>
                    </a:lnTo>
                    <a:lnTo>
                      <a:pt x="250" y="51"/>
                    </a:lnTo>
                    <a:lnTo>
                      <a:pt x="249" y="52"/>
                    </a:lnTo>
                    <a:lnTo>
                      <a:pt x="247" y="55"/>
                    </a:lnTo>
                    <a:lnTo>
                      <a:pt x="247" y="56"/>
                    </a:lnTo>
                    <a:lnTo>
                      <a:pt x="243" y="60"/>
                    </a:lnTo>
                    <a:lnTo>
                      <a:pt x="240" y="64"/>
                    </a:lnTo>
                    <a:lnTo>
                      <a:pt x="236" y="68"/>
                    </a:lnTo>
                    <a:lnTo>
                      <a:pt x="233" y="72"/>
                    </a:lnTo>
                    <a:lnTo>
                      <a:pt x="230" y="75"/>
                    </a:lnTo>
                    <a:lnTo>
                      <a:pt x="227" y="79"/>
                    </a:lnTo>
                    <a:lnTo>
                      <a:pt x="227" y="82"/>
                    </a:lnTo>
                    <a:lnTo>
                      <a:pt x="227" y="86"/>
                    </a:lnTo>
                    <a:lnTo>
                      <a:pt x="223" y="92"/>
                    </a:lnTo>
                    <a:lnTo>
                      <a:pt x="219" y="99"/>
                    </a:lnTo>
                    <a:lnTo>
                      <a:pt x="215" y="105"/>
                    </a:lnTo>
                    <a:lnTo>
                      <a:pt x="211" y="111"/>
                    </a:lnTo>
                    <a:lnTo>
                      <a:pt x="202" y="123"/>
                    </a:lnTo>
                    <a:lnTo>
                      <a:pt x="193" y="135"/>
                    </a:lnTo>
                    <a:lnTo>
                      <a:pt x="192" y="140"/>
                    </a:lnTo>
                    <a:lnTo>
                      <a:pt x="191" y="144"/>
                    </a:lnTo>
                    <a:lnTo>
                      <a:pt x="191" y="148"/>
                    </a:lnTo>
                    <a:lnTo>
                      <a:pt x="191" y="152"/>
                    </a:lnTo>
                    <a:lnTo>
                      <a:pt x="188" y="156"/>
                    </a:lnTo>
                    <a:lnTo>
                      <a:pt x="186" y="158"/>
                    </a:lnTo>
                    <a:lnTo>
                      <a:pt x="183" y="161"/>
                    </a:lnTo>
                    <a:lnTo>
                      <a:pt x="181" y="164"/>
                    </a:lnTo>
                    <a:lnTo>
                      <a:pt x="178" y="171"/>
                    </a:lnTo>
                    <a:lnTo>
                      <a:pt x="175" y="178"/>
                    </a:lnTo>
                    <a:lnTo>
                      <a:pt x="171" y="186"/>
                    </a:lnTo>
                    <a:lnTo>
                      <a:pt x="168" y="193"/>
                    </a:lnTo>
                    <a:lnTo>
                      <a:pt x="164" y="200"/>
                    </a:lnTo>
                    <a:lnTo>
                      <a:pt x="160" y="208"/>
                    </a:lnTo>
                    <a:lnTo>
                      <a:pt x="156" y="214"/>
                    </a:lnTo>
                    <a:lnTo>
                      <a:pt x="151" y="221"/>
                    </a:lnTo>
                    <a:lnTo>
                      <a:pt x="150" y="222"/>
                    </a:lnTo>
                    <a:lnTo>
                      <a:pt x="149" y="224"/>
                    </a:lnTo>
                    <a:lnTo>
                      <a:pt x="148" y="225"/>
                    </a:lnTo>
                    <a:lnTo>
                      <a:pt x="147" y="228"/>
                    </a:lnTo>
                    <a:lnTo>
                      <a:pt x="146" y="232"/>
                    </a:lnTo>
                    <a:lnTo>
                      <a:pt x="146" y="236"/>
                    </a:lnTo>
                    <a:lnTo>
                      <a:pt x="144" y="240"/>
                    </a:lnTo>
                    <a:lnTo>
                      <a:pt x="143" y="244"/>
                    </a:lnTo>
                    <a:lnTo>
                      <a:pt x="142" y="247"/>
                    </a:lnTo>
                    <a:lnTo>
                      <a:pt x="140" y="251"/>
                    </a:lnTo>
                    <a:lnTo>
                      <a:pt x="138" y="253"/>
                    </a:lnTo>
                    <a:lnTo>
                      <a:pt x="136" y="256"/>
                    </a:lnTo>
                    <a:lnTo>
                      <a:pt x="134" y="258"/>
                    </a:lnTo>
                    <a:lnTo>
                      <a:pt x="132" y="260"/>
                    </a:lnTo>
                    <a:lnTo>
                      <a:pt x="127" y="263"/>
                    </a:lnTo>
                    <a:lnTo>
                      <a:pt x="122" y="266"/>
                    </a:lnTo>
                    <a:lnTo>
                      <a:pt x="118" y="269"/>
                    </a:lnTo>
                    <a:lnTo>
                      <a:pt x="112" y="273"/>
                    </a:lnTo>
                    <a:lnTo>
                      <a:pt x="110" y="275"/>
                    </a:lnTo>
                    <a:lnTo>
                      <a:pt x="108" y="277"/>
                    </a:lnTo>
                    <a:lnTo>
                      <a:pt x="106" y="279"/>
                    </a:lnTo>
                    <a:lnTo>
                      <a:pt x="105" y="281"/>
                    </a:lnTo>
                    <a:lnTo>
                      <a:pt x="104" y="283"/>
                    </a:lnTo>
                    <a:lnTo>
                      <a:pt x="103" y="285"/>
                    </a:lnTo>
                    <a:lnTo>
                      <a:pt x="103" y="289"/>
                    </a:lnTo>
                    <a:lnTo>
                      <a:pt x="102" y="293"/>
                    </a:lnTo>
                    <a:lnTo>
                      <a:pt x="102" y="302"/>
                    </a:lnTo>
                    <a:lnTo>
                      <a:pt x="102" y="313"/>
                    </a:lnTo>
                    <a:lnTo>
                      <a:pt x="102" y="323"/>
                    </a:lnTo>
                    <a:lnTo>
                      <a:pt x="102" y="333"/>
                    </a:lnTo>
                    <a:lnTo>
                      <a:pt x="102" y="340"/>
                    </a:lnTo>
                    <a:lnTo>
                      <a:pt x="102" y="344"/>
                    </a:lnTo>
                    <a:lnTo>
                      <a:pt x="105" y="345"/>
                    </a:lnTo>
                    <a:lnTo>
                      <a:pt x="106" y="346"/>
                    </a:lnTo>
                    <a:lnTo>
                      <a:pt x="110" y="347"/>
                    </a:lnTo>
                    <a:lnTo>
                      <a:pt x="114" y="347"/>
                    </a:lnTo>
                    <a:lnTo>
                      <a:pt x="118" y="347"/>
                    </a:lnTo>
                    <a:lnTo>
                      <a:pt x="122" y="347"/>
                    </a:lnTo>
                    <a:lnTo>
                      <a:pt x="127" y="345"/>
                    </a:lnTo>
                    <a:lnTo>
                      <a:pt x="133" y="345"/>
                    </a:lnTo>
                    <a:lnTo>
                      <a:pt x="136" y="345"/>
                    </a:lnTo>
                    <a:lnTo>
                      <a:pt x="138" y="345"/>
                    </a:lnTo>
                    <a:lnTo>
                      <a:pt x="141" y="345"/>
                    </a:lnTo>
                    <a:lnTo>
                      <a:pt x="143" y="347"/>
                    </a:lnTo>
                    <a:lnTo>
                      <a:pt x="146" y="349"/>
                    </a:lnTo>
                    <a:lnTo>
                      <a:pt x="148" y="351"/>
                    </a:lnTo>
                    <a:lnTo>
                      <a:pt x="150" y="353"/>
                    </a:lnTo>
                    <a:lnTo>
                      <a:pt x="153" y="357"/>
                    </a:lnTo>
                    <a:lnTo>
                      <a:pt x="155" y="360"/>
                    </a:lnTo>
                    <a:lnTo>
                      <a:pt x="157" y="362"/>
                    </a:lnTo>
                    <a:lnTo>
                      <a:pt x="157" y="363"/>
                    </a:lnTo>
                    <a:lnTo>
                      <a:pt x="158" y="365"/>
                    </a:lnTo>
                    <a:lnTo>
                      <a:pt x="158" y="366"/>
                    </a:lnTo>
                    <a:lnTo>
                      <a:pt x="157" y="368"/>
                    </a:lnTo>
                    <a:lnTo>
                      <a:pt x="153" y="371"/>
                    </a:lnTo>
                    <a:lnTo>
                      <a:pt x="149" y="373"/>
                    </a:lnTo>
                    <a:lnTo>
                      <a:pt x="147" y="377"/>
                    </a:lnTo>
                    <a:lnTo>
                      <a:pt x="146" y="379"/>
                    </a:lnTo>
                    <a:lnTo>
                      <a:pt x="146" y="382"/>
                    </a:lnTo>
                    <a:lnTo>
                      <a:pt x="146" y="385"/>
                    </a:lnTo>
                    <a:lnTo>
                      <a:pt x="145" y="389"/>
                    </a:lnTo>
                    <a:lnTo>
                      <a:pt x="144" y="392"/>
                    </a:lnTo>
                    <a:lnTo>
                      <a:pt x="143" y="394"/>
                    </a:lnTo>
                    <a:lnTo>
                      <a:pt x="142" y="397"/>
                    </a:lnTo>
                    <a:lnTo>
                      <a:pt x="140" y="398"/>
                    </a:lnTo>
                    <a:lnTo>
                      <a:pt x="138" y="399"/>
                    </a:lnTo>
                    <a:lnTo>
                      <a:pt x="137" y="400"/>
                    </a:lnTo>
                    <a:lnTo>
                      <a:pt x="135" y="401"/>
                    </a:lnTo>
                    <a:lnTo>
                      <a:pt x="131" y="402"/>
                    </a:lnTo>
                    <a:lnTo>
                      <a:pt x="128" y="405"/>
                    </a:lnTo>
                    <a:lnTo>
                      <a:pt x="126" y="405"/>
                    </a:lnTo>
                    <a:lnTo>
                      <a:pt x="126" y="407"/>
                    </a:lnTo>
                    <a:lnTo>
                      <a:pt x="125" y="409"/>
                    </a:lnTo>
                    <a:lnTo>
                      <a:pt x="124" y="410"/>
                    </a:lnTo>
                    <a:lnTo>
                      <a:pt x="122" y="414"/>
                    </a:lnTo>
                    <a:lnTo>
                      <a:pt x="121" y="417"/>
                    </a:lnTo>
                    <a:lnTo>
                      <a:pt x="118" y="419"/>
                    </a:lnTo>
                    <a:lnTo>
                      <a:pt x="114" y="421"/>
                    </a:lnTo>
                    <a:lnTo>
                      <a:pt x="109" y="427"/>
                    </a:lnTo>
                    <a:lnTo>
                      <a:pt x="102" y="436"/>
                    </a:lnTo>
                    <a:lnTo>
                      <a:pt x="99" y="441"/>
                    </a:lnTo>
                    <a:lnTo>
                      <a:pt x="97" y="446"/>
                    </a:lnTo>
                    <a:lnTo>
                      <a:pt x="96" y="448"/>
                    </a:lnTo>
                    <a:lnTo>
                      <a:pt x="95" y="450"/>
                    </a:lnTo>
                    <a:lnTo>
                      <a:pt x="94" y="452"/>
                    </a:lnTo>
                    <a:lnTo>
                      <a:pt x="94" y="453"/>
                    </a:lnTo>
                    <a:lnTo>
                      <a:pt x="94" y="455"/>
                    </a:lnTo>
                    <a:lnTo>
                      <a:pt x="95" y="457"/>
                    </a:lnTo>
                    <a:lnTo>
                      <a:pt x="96" y="458"/>
                    </a:lnTo>
                    <a:lnTo>
                      <a:pt x="97" y="461"/>
                    </a:lnTo>
                    <a:lnTo>
                      <a:pt x="99" y="463"/>
                    </a:lnTo>
                    <a:lnTo>
                      <a:pt x="101" y="466"/>
                    </a:lnTo>
                    <a:lnTo>
                      <a:pt x="105" y="466"/>
                    </a:lnTo>
                    <a:lnTo>
                      <a:pt x="110" y="466"/>
                    </a:lnTo>
                    <a:lnTo>
                      <a:pt x="114" y="467"/>
                    </a:lnTo>
                    <a:lnTo>
                      <a:pt x="118" y="467"/>
                    </a:lnTo>
                    <a:lnTo>
                      <a:pt x="122" y="465"/>
                    </a:lnTo>
                    <a:lnTo>
                      <a:pt x="130" y="462"/>
                    </a:lnTo>
                    <a:lnTo>
                      <a:pt x="138" y="459"/>
                    </a:lnTo>
                    <a:lnTo>
                      <a:pt x="147" y="456"/>
                    </a:lnTo>
                    <a:lnTo>
                      <a:pt x="151" y="454"/>
                    </a:lnTo>
                    <a:lnTo>
                      <a:pt x="156" y="453"/>
                    </a:lnTo>
                    <a:lnTo>
                      <a:pt x="161" y="452"/>
                    </a:lnTo>
                    <a:lnTo>
                      <a:pt x="164" y="451"/>
                    </a:lnTo>
                    <a:lnTo>
                      <a:pt x="168" y="452"/>
                    </a:lnTo>
                    <a:lnTo>
                      <a:pt x="171" y="452"/>
                    </a:lnTo>
                    <a:lnTo>
                      <a:pt x="172" y="453"/>
                    </a:lnTo>
                    <a:lnTo>
                      <a:pt x="173" y="453"/>
                    </a:lnTo>
                    <a:lnTo>
                      <a:pt x="174" y="454"/>
                    </a:lnTo>
                    <a:lnTo>
                      <a:pt x="175" y="455"/>
                    </a:lnTo>
                    <a:lnTo>
                      <a:pt x="176" y="457"/>
                    </a:lnTo>
                    <a:lnTo>
                      <a:pt x="178" y="457"/>
                    </a:lnTo>
                    <a:lnTo>
                      <a:pt x="179" y="459"/>
                    </a:lnTo>
                    <a:lnTo>
                      <a:pt x="181" y="461"/>
                    </a:lnTo>
                    <a:lnTo>
                      <a:pt x="184" y="465"/>
                    </a:lnTo>
                    <a:lnTo>
                      <a:pt x="187" y="469"/>
                    </a:lnTo>
                    <a:lnTo>
                      <a:pt x="189" y="473"/>
                    </a:lnTo>
                    <a:lnTo>
                      <a:pt x="191" y="479"/>
                    </a:lnTo>
                    <a:lnTo>
                      <a:pt x="193" y="484"/>
                    </a:lnTo>
                    <a:lnTo>
                      <a:pt x="194" y="488"/>
                    </a:lnTo>
                    <a:lnTo>
                      <a:pt x="192" y="490"/>
                    </a:lnTo>
                    <a:lnTo>
                      <a:pt x="189" y="492"/>
                    </a:lnTo>
                    <a:lnTo>
                      <a:pt x="187" y="493"/>
                    </a:lnTo>
                    <a:lnTo>
                      <a:pt x="184" y="495"/>
                    </a:lnTo>
                    <a:lnTo>
                      <a:pt x="181" y="496"/>
                    </a:lnTo>
                    <a:lnTo>
                      <a:pt x="178" y="497"/>
                    </a:lnTo>
                    <a:lnTo>
                      <a:pt x="175" y="497"/>
                    </a:lnTo>
                    <a:lnTo>
                      <a:pt x="171" y="498"/>
                    </a:lnTo>
                    <a:lnTo>
                      <a:pt x="164" y="499"/>
                    </a:lnTo>
                    <a:lnTo>
                      <a:pt x="158" y="501"/>
                    </a:lnTo>
                    <a:lnTo>
                      <a:pt x="154" y="501"/>
                    </a:lnTo>
                    <a:lnTo>
                      <a:pt x="150" y="502"/>
                    </a:lnTo>
                    <a:lnTo>
                      <a:pt x="147" y="503"/>
                    </a:lnTo>
                    <a:lnTo>
                      <a:pt x="144" y="504"/>
                    </a:lnTo>
                    <a:lnTo>
                      <a:pt x="138" y="504"/>
                    </a:lnTo>
                    <a:lnTo>
                      <a:pt x="134" y="504"/>
                    </a:lnTo>
                    <a:lnTo>
                      <a:pt x="129" y="504"/>
                    </a:lnTo>
                    <a:lnTo>
                      <a:pt x="123" y="504"/>
                    </a:lnTo>
                    <a:lnTo>
                      <a:pt x="114" y="509"/>
                    </a:lnTo>
                    <a:lnTo>
                      <a:pt x="104" y="513"/>
                    </a:lnTo>
                    <a:lnTo>
                      <a:pt x="99" y="515"/>
                    </a:lnTo>
                    <a:lnTo>
                      <a:pt x="94" y="517"/>
                    </a:lnTo>
                    <a:lnTo>
                      <a:pt x="90" y="517"/>
                    </a:lnTo>
                    <a:lnTo>
                      <a:pt x="87" y="517"/>
                    </a:lnTo>
                    <a:lnTo>
                      <a:pt x="85" y="517"/>
                    </a:lnTo>
                    <a:lnTo>
                      <a:pt x="81" y="517"/>
                    </a:lnTo>
                    <a:lnTo>
                      <a:pt x="80" y="517"/>
                    </a:lnTo>
                    <a:lnTo>
                      <a:pt x="79" y="515"/>
                    </a:lnTo>
                    <a:lnTo>
                      <a:pt x="78" y="514"/>
                    </a:lnTo>
                    <a:lnTo>
                      <a:pt x="76" y="513"/>
                    </a:lnTo>
                    <a:lnTo>
                      <a:pt x="73" y="513"/>
                    </a:lnTo>
                    <a:lnTo>
                      <a:pt x="69" y="512"/>
                    </a:lnTo>
                    <a:lnTo>
                      <a:pt x="65" y="511"/>
                    </a:lnTo>
                    <a:lnTo>
                      <a:pt x="61" y="510"/>
                    </a:lnTo>
                    <a:lnTo>
                      <a:pt x="59" y="509"/>
                    </a:lnTo>
                    <a:lnTo>
                      <a:pt x="58" y="509"/>
                    </a:lnTo>
                    <a:lnTo>
                      <a:pt x="57" y="507"/>
                    </a:lnTo>
                    <a:lnTo>
                      <a:pt x="56" y="506"/>
                    </a:lnTo>
                    <a:lnTo>
                      <a:pt x="54" y="505"/>
                    </a:lnTo>
                    <a:lnTo>
                      <a:pt x="53" y="503"/>
                    </a:lnTo>
                    <a:lnTo>
                      <a:pt x="51" y="501"/>
                    </a:lnTo>
                    <a:lnTo>
                      <a:pt x="50" y="499"/>
                    </a:lnTo>
                    <a:lnTo>
                      <a:pt x="50" y="497"/>
                    </a:lnTo>
                    <a:lnTo>
                      <a:pt x="50" y="495"/>
                    </a:lnTo>
                    <a:lnTo>
                      <a:pt x="49" y="493"/>
                    </a:lnTo>
                    <a:lnTo>
                      <a:pt x="50" y="490"/>
                    </a:lnTo>
                    <a:lnTo>
                      <a:pt x="50" y="485"/>
                    </a:lnTo>
                    <a:lnTo>
                      <a:pt x="51" y="481"/>
                    </a:lnTo>
                    <a:lnTo>
                      <a:pt x="53" y="475"/>
                    </a:lnTo>
                    <a:lnTo>
                      <a:pt x="56" y="470"/>
                    </a:lnTo>
                    <a:lnTo>
                      <a:pt x="62" y="461"/>
                    </a:lnTo>
                    <a:lnTo>
                      <a:pt x="67" y="452"/>
                    </a:lnTo>
                    <a:lnTo>
                      <a:pt x="70" y="448"/>
                    </a:lnTo>
                    <a:lnTo>
                      <a:pt x="72" y="444"/>
                    </a:lnTo>
                    <a:lnTo>
                      <a:pt x="74" y="441"/>
                    </a:lnTo>
                    <a:lnTo>
                      <a:pt x="74" y="438"/>
                    </a:lnTo>
                    <a:lnTo>
                      <a:pt x="75" y="436"/>
                    </a:lnTo>
                    <a:lnTo>
                      <a:pt x="77" y="432"/>
                    </a:lnTo>
                    <a:lnTo>
                      <a:pt x="77" y="428"/>
                    </a:lnTo>
                    <a:lnTo>
                      <a:pt x="78" y="424"/>
                    </a:lnTo>
                    <a:lnTo>
                      <a:pt x="78" y="420"/>
                    </a:lnTo>
                    <a:lnTo>
                      <a:pt x="78" y="416"/>
                    </a:lnTo>
                    <a:lnTo>
                      <a:pt x="77" y="414"/>
                    </a:lnTo>
                    <a:lnTo>
                      <a:pt x="77" y="413"/>
                    </a:lnTo>
                    <a:lnTo>
                      <a:pt x="75" y="411"/>
                    </a:lnTo>
                    <a:lnTo>
                      <a:pt x="74" y="410"/>
                    </a:lnTo>
                    <a:lnTo>
                      <a:pt x="74" y="409"/>
                    </a:lnTo>
                    <a:lnTo>
                      <a:pt x="72" y="409"/>
                    </a:lnTo>
                    <a:lnTo>
                      <a:pt x="71" y="409"/>
                    </a:lnTo>
                    <a:lnTo>
                      <a:pt x="70" y="409"/>
                    </a:lnTo>
                    <a:lnTo>
                      <a:pt x="68" y="409"/>
                    </a:lnTo>
                    <a:lnTo>
                      <a:pt x="67" y="408"/>
                    </a:lnTo>
                    <a:lnTo>
                      <a:pt x="66" y="407"/>
                    </a:lnTo>
                    <a:lnTo>
                      <a:pt x="66" y="406"/>
                    </a:lnTo>
                    <a:lnTo>
                      <a:pt x="62" y="403"/>
                    </a:lnTo>
                    <a:lnTo>
                      <a:pt x="57" y="397"/>
                    </a:lnTo>
                    <a:lnTo>
                      <a:pt x="54" y="393"/>
                    </a:lnTo>
                    <a:lnTo>
                      <a:pt x="52" y="390"/>
                    </a:lnTo>
                    <a:lnTo>
                      <a:pt x="50" y="388"/>
                    </a:lnTo>
                    <a:lnTo>
                      <a:pt x="50" y="386"/>
                    </a:lnTo>
                    <a:lnTo>
                      <a:pt x="53" y="384"/>
                    </a:lnTo>
                    <a:lnTo>
                      <a:pt x="56" y="381"/>
                    </a:lnTo>
                    <a:lnTo>
                      <a:pt x="59" y="379"/>
                    </a:lnTo>
                    <a:lnTo>
                      <a:pt x="62" y="376"/>
                    </a:lnTo>
                    <a:lnTo>
                      <a:pt x="65" y="373"/>
                    </a:lnTo>
                    <a:lnTo>
                      <a:pt x="68" y="371"/>
                    </a:lnTo>
                    <a:lnTo>
                      <a:pt x="71" y="369"/>
                    </a:lnTo>
                    <a:lnTo>
                      <a:pt x="74" y="367"/>
                    </a:lnTo>
                    <a:lnTo>
                      <a:pt x="75" y="357"/>
                    </a:lnTo>
                    <a:lnTo>
                      <a:pt x="75" y="345"/>
                    </a:lnTo>
                    <a:lnTo>
                      <a:pt x="75" y="333"/>
                    </a:lnTo>
                    <a:lnTo>
                      <a:pt x="74" y="321"/>
                    </a:lnTo>
                    <a:lnTo>
                      <a:pt x="74" y="320"/>
                    </a:lnTo>
                    <a:lnTo>
                      <a:pt x="71" y="319"/>
                    </a:lnTo>
                    <a:lnTo>
                      <a:pt x="70" y="318"/>
                    </a:lnTo>
                    <a:lnTo>
                      <a:pt x="68" y="317"/>
                    </a:lnTo>
                    <a:lnTo>
                      <a:pt x="65" y="313"/>
                    </a:lnTo>
                    <a:lnTo>
                      <a:pt x="62" y="310"/>
                    </a:lnTo>
                    <a:lnTo>
                      <a:pt x="56" y="302"/>
                    </a:lnTo>
                    <a:lnTo>
                      <a:pt x="51" y="296"/>
                    </a:lnTo>
                    <a:lnTo>
                      <a:pt x="51" y="293"/>
                    </a:lnTo>
                    <a:lnTo>
                      <a:pt x="52" y="290"/>
                    </a:lnTo>
                    <a:lnTo>
                      <a:pt x="52" y="288"/>
                    </a:lnTo>
                    <a:lnTo>
                      <a:pt x="53" y="285"/>
                    </a:lnTo>
                    <a:lnTo>
                      <a:pt x="55" y="280"/>
                    </a:lnTo>
                    <a:lnTo>
                      <a:pt x="58" y="275"/>
                    </a:lnTo>
                    <a:lnTo>
                      <a:pt x="60" y="271"/>
                    </a:lnTo>
                    <a:lnTo>
                      <a:pt x="63" y="267"/>
                    </a:lnTo>
                    <a:lnTo>
                      <a:pt x="66" y="263"/>
                    </a:lnTo>
                    <a:lnTo>
                      <a:pt x="70" y="259"/>
                    </a:lnTo>
                    <a:lnTo>
                      <a:pt x="74" y="255"/>
                    </a:lnTo>
                    <a:lnTo>
                      <a:pt x="77" y="251"/>
                    </a:lnTo>
                    <a:lnTo>
                      <a:pt x="80" y="247"/>
                    </a:lnTo>
                    <a:lnTo>
                      <a:pt x="83" y="242"/>
                    </a:lnTo>
                    <a:lnTo>
                      <a:pt x="86" y="238"/>
                    </a:lnTo>
                    <a:lnTo>
                      <a:pt x="87" y="233"/>
                    </a:lnTo>
                    <a:lnTo>
                      <a:pt x="88" y="230"/>
                    </a:lnTo>
                    <a:lnTo>
                      <a:pt x="88" y="227"/>
                    </a:lnTo>
                    <a:lnTo>
                      <a:pt x="88" y="224"/>
                    </a:lnTo>
                    <a:lnTo>
                      <a:pt x="88" y="221"/>
                    </a:lnTo>
                    <a:lnTo>
                      <a:pt x="81" y="217"/>
                    </a:lnTo>
                    <a:lnTo>
                      <a:pt x="73" y="214"/>
                    </a:lnTo>
                    <a:lnTo>
                      <a:pt x="66" y="210"/>
                    </a:lnTo>
                    <a:lnTo>
                      <a:pt x="58" y="206"/>
                    </a:lnTo>
                    <a:lnTo>
                      <a:pt x="58" y="204"/>
                    </a:lnTo>
                    <a:lnTo>
                      <a:pt x="59" y="202"/>
                    </a:lnTo>
                    <a:lnTo>
                      <a:pt x="62" y="200"/>
                    </a:lnTo>
                    <a:lnTo>
                      <a:pt x="63" y="199"/>
                    </a:lnTo>
                    <a:lnTo>
                      <a:pt x="66" y="197"/>
                    </a:lnTo>
                    <a:lnTo>
                      <a:pt x="69" y="196"/>
                    </a:lnTo>
                    <a:lnTo>
                      <a:pt x="71" y="195"/>
                    </a:lnTo>
                    <a:lnTo>
                      <a:pt x="75" y="193"/>
                    </a:lnTo>
                    <a:lnTo>
                      <a:pt x="82" y="191"/>
                    </a:lnTo>
                    <a:lnTo>
                      <a:pt x="88" y="188"/>
                    </a:lnTo>
                    <a:lnTo>
                      <a:pt x="90" y="187"/>
                    </a:lnTo>
                    <a:lnTo>
                      <a:pt x="94" y="185"/>
                    </a:lnTo>
                    <a:lnTo>
                      <a:pt x="95" y="184"/>
                    </a:lnTo>
                    <a:lnTo>
                      <a:pt x="98" y="181"/>
                    </a:lnTo>
                    <a:lnTo>
                      <a:pt x="98" y="178"/>
                    </a:lnTo>
                    <a:lnTo>
                      <a:pt x="99" y="174"/>
                    </a:lnTo>
                    <a:lnTo>
                      <a:pt x="99" y="170"/>
                    </a:lnTo>
                    <a:lnTo>
                      <a:pt x="100" y="165"/>
                    </a:lnTo>
                    <a:lnTo>
                      <a:pt x="99" y="156"/>
                    </a:lnTo>
                    <a:lnTo>
                      <a:pt x="99" y="148"/>
                    </a:lnTo>
                    <a:lnTo>
                      <a:pt x="99" y="144"/>
                    </a:lnTo>
                    <a:lnTo>
                      <a:pt x="99" y="140"/>
                    </a:lnTo>
                    <a:lnTo>
                      <a:pt x="100" y="136"/>
                    </a:lnTo>
                    <a:lnTo>
                      <a:pt x="101" y="133"/>
                    </a:lnTo>
                    <a:lnTo>
                      <a:pt x="102" y="130"/>
                    </a:lnTo>
                    <a:lnTo>
                      <a:pt x="104" y="127"/>
                    </a:lnTo>
                    <a:lnTo>
                      <a:pt x="105" y="126"/>
                    </a:lnTo>
                    <a:lnTo>
                      <a:pt x="106" y="124"/>
                    </a:lnTo>
                    <a:lnTo>
                      <a:pt x="107" y="124"/>
                    </a:lnTo>
                    <a:lnTo>
                      <a:pt x="109" y="123"/>
                    </a:lnTo>
                    <a:lnTo>
                      <a:pt x="114" y="123"/>
                    </a:lnTo>
                    <a:lnTo>
                      <a:pt x="118" y="123"/>
                    </a:lnTo>
                    <a:lnTo>
                      <a:pt x="120" y="126"/>
                    </a:lnTo>
                    <a:lnTo>
                      <a:pt x="122" y="128"/>
                    </a:lnTo>
                    <a:lnTo>
                      <a:pt x="122" y="130"/>
                    </a:lnTo>
                    <a:lnTo>
                      <a:pt x="123" y="132"/>
                    </a:lnTo>
                    <a:lnTo>
                      <a:pt x="123" y="134"/>
                    </a:lnTo>
                    <a:lnTo>
                      <a:pt x="123" y="137"/>
                    </a:lnTo>
                    <a:lnTo>
                      <a:pt x="122" y="140"/>
                    </a:lnTo>
                    <a:lnTo>
                      <a:pt x="121" y="141"/>
                    </a:lnTo>
                    <a:lnTo>
                      <a:pt x="120" y="144"/>
                    </a:lnTo>
                    <a:lnTo>
                      <a:pt x="119" y="146"/>
                    </a:lnTo>
                    <a:lnTo>
                      <a:pt x="118" y="151"/>
                    </a:lnTo>
                    <a:lnTo>
                      <a:pt x="118" y="156"/>
                    </a:lnTo>
                    <a:lnTo>
                      <a:pt x="118" y="165"/>
                    </a:lnTo>
                    <a:lnTo>
                      <a:pt x="118" y="176"/>
                    </a:lnTo>
                    <a:lnTo>
                      <a:pt x="122" y="179"/>
                    </a:lnTo>
                    <a:lnTo>
                      <a:pt x="126" y="181"/>
                    </a:lnTo>
                    <a:lnTo>
                      <a:pt x="130" y="181"/>
                    </a:lnTo>
                    <a:lnTo>
                      <a:pt x="134" y="181"/>
                    </a:lnTo>
                    <a:lnTo>
                      <a:pt x="135" y="179"/>
                    </a:lnTo>
                    <a:lnTo>
                      <a:pt x="136" y="176"/>
                    </a:lnTo>
                    <a:lnTo>
                      <a:pt x="138" y="173"/>
                    </a:lnTo>
                    <a:lnTo>
                      <a:pt x="139" y="171"/>
                    </a:lnTo>
                    <a:lnTo>
                      <a:pt x="143" y="165"/>
                    </a:lnTo>
                    <a:lnTo>
                      <a:pt x="147" y="160"/>
                    </a:lnTo>
                    <a:lnTo>
                      <a:pt x="155" y="151"/>
                    </a:lnTo>
                    <a:lnTo>
                      <a:pt x="163" y="141"/>
                    </a:lnTo>
                    <a:lnTo>
                      <a:pt x="167" y="136"/>
                    </a:lnTo>
                    <a:lnTo>
                      <a:pt x="171" y="128"/>
                    </a:lnTo>
                    <a:lnTo>
                      <a:pt x="174" y="121"/>
                    </a:lnTo>
                    <a:lnTo>
                      <a:pt x="177" y="114"/>
                    </a:lnTo>
                    <a:lnTo>
                      <a:pt x="181" y="106"/>
                    </a:lnTo>
                    <a:lnTo>
                      <a:pt x="184" y="99"/>
                    </a:lnTo>
                    <a:lnTo>
                      <a:pt x="187" y="92"/>
                    </a:lnTo>
                    <a:lnTo>
                      <a:pt x="191" y="84"/>
                    </a:lnTo>
                    <a:lnTo>
                      <a:pt x="195" y="78"/>
                    </a:lnTo>
                    <a:lnTo>
                      <a:pt x="200" y="71"/>
                    </a:lnTo>
                    <a:lnTo>
                      <a:pt x="203" y="68"/>
                    </a:lnTo>
                    <a:lnTo>
                      <a:pt x="205" y="64"/>
                    </a:lnTo>
                    <a:lnTo>
                      <a:pt x="205" y="61"/>
                    </a:lnTo>
                    <a:lnTo>
                      <a:pt x="206" y="59"/>
                    </a:lnTo>
                    <a:lnTo>
                      <a:pt x="207" y="56"/>
                    </a:lnTo>
                    <a:lnTo>
                      <a:pt x="207" y="53"/>
                    </a:lnTo>
                    <a:lnTo>
                      <a:pt x="203" y="49"/>
                    </a:lnTo>
                    <a:lnTo>
                      <a:pt x="200" y="44"/>
                    </a:lnTo>
                    <a:lnTo>
                      <a:pt x="192" y="45"/>
                    </a:lnTo>
                    <a:lnTo>
                      <a:pt x="183" y="46"/>
                    </a:lnTo>
                    <a:lnTo>
                      <a:pt x="175" y="46"/>
                    </a:lnTo>
                    <a:lnTo>
                      <a:pt x="167" y="47"/>
                    </a:lnTo>
                    <a:lnTo>
                      <a:pt x="167" y="50"/>
                    </a:lnTo>
                    <a:lnTo>
                      <a:pt x="165" y="52"/>
                    </a:lnTo>
                    <a:lnTo>
                      <a:pt x="163" y="54"/>
                    </a:lnTo>
                    <a:lnTo>
                      <a:pt x="163" y="56"/>
                    </a:lnTo>
                    <a:lnTo>
                      <a:pt x="161" y="56"/>
                    </a:lnTo>
                    <a:lnTo>
                      <a:pt x="159" y="57"/>
                    </a:lnTo>
                    <a:lnTo>
                      <a:pt x="159" y="58"/>
                    </a:lnTo>
                    <a:lnTo>
                      <a:pt x="157" y="58"/>
                    </a:lnTo>
                    <a:lnTo>
                      <a:pt x="154" y="59"/>
                    </a:lnTo>
                    <a:lnTo>
                      <a:pt x="150" y="60"/>
                    </a:lnTo>
                    <a:lnTo>
                      <a:pt x="148" y="60"/>
                    </a:lnTo>
                    <a:lnTo>
                      <a:pt x="146" y="60"/>
                    </a:lnTo>
                    <a:lnTo>
                      <a:pt x="144" y="62"/>
                    </a:lnTo>
                    <a:lnTo>
                      <a:pt x="142" y="63"/>
                    </a:lnTo>
                    <a:lnTo>
                      <a:pt x="139" y="65"/>
                    </a:lnTo>
                    <a:lnTo>
                      <a:pt x="136" y="67"/>
                    </a:lnTo>
                    <a:lnTo>
                      <a:pt x="134" y="69"/>
                    </a:lnTo>
                    <a:lnTo>
                      <a:pt x="131" y="72"/>
                    </a:lnTo>
                    <a:lnTo>
                      <a:pt x="126" y="77"/>
                    </a:lnTo>
                    <a:lnTo>
                      <a:pt x="121" y="82"/>
                    </a:lnTo>
                    <a:lnTo>
                      <a:pt x="118" y="82"/>
                    </a:lnTo>
                    <a:lnTo>
                      <a:pt x="116" y="82"/>
                    </a:lnTo>
                    <a:lnTo>
                      <a:pt x="106" y="88"/>
                    </a:lnTo>
                    <a:lnTo>
                      <a:pt x="94" y="96"/>
                    </a:lnTo>
                    <a:lnTo>
                      <a:pt x="89" y="100"/>
                    </a:lnTo>
                    <a:lnTo>
                      <a:pt x="82" y="104"/>
                    </a:lnTo>
                    <a:lnTo>
                      <a:pt x="78" y="108"/>
                    </a:lnTo>
                    <a:lnTo>
                      <a:pt x="73" y="112"/>
                    </a:lnTo>
                    <a:lnTo>
                      <a:pt x="67" y="118"/>
                    </a:lnTo>
                    <a:lnTo>
                      <a:pt x="61" y="124"/>
                    </a:lnTo>
                    <a:lnTo>
                      <a:pt x="57" y="128"/>
                    </a:lnTo>
                    <a:lnTo>
                      <a:pt x="53" y="131"/>
                    </a:lnTo>
                    <a:lnTo>
                      <a:pt x="51" y="132"/>
                    </a:lnTo>
                    <a:lnTo>
                      <a:pt x="50" y="132"/>
                    </a:lnTo>
                    <a:lnTo>
                      <a:pt x="48" y="132"/>
                    </a:lnTo>
                    <a:lnTo>
                      <a:pt x="46" y="132"/>
                    </a:lnTo>
                    <a:lnTo>
                      <a:pt x="46" y="136"/>
                    </a:lnTo>
                    <a:lnTo>
                      <a:pt x="45" y="138"/>
                    </a:lnTo>
                    <a:lnTo>
                      <a:pt x="44" y="140"/>
                    </a:lnTo>
                    <a:lnTo>
                      <a:pt x="42" y="142"/>
                    </a:lnTo>
                    <a:lnTo>
                      <a:pt x="41" y="145"/>
                    </a:lnTo>
                    <a:lnTo>
                      <a:pt x="40" y="148"/>
                    </a:lnTo>
                    <a:lnTo>
                      <a:pt x="39" y="151"/>
                    </a:lnTo>
                    <a:lnTo>
                      <a:pt x="39" y="154"/>
                    </a:lnTo>
                    <a:lnTo>
                      <a:pt x="39" y="159"/>
                    </a:lnTo>
                    <a:lnTo>
                      <a:pt x="38" y="168"/>
                    </a:lnTo>
                    <a:lnTo>
                      <a:pt x="38" y="180"/>
                    </a:lnTo>
                    <a:lnTo>
                      <a:pt x="38" y="192"/>
                    </a:lnTo>
                    <a:lnTo>
                      <a:pt x="36" y="205"/>
                    </a:lnTo>
                    <a:lnTo>
                      <a:pt x="34" y="216"/>
                    </a:lnTo>
                    <a:lnTo>
                      <a:pt x="34" y="221"/>
                    </a:lnTo>
                    <a:lnTo>
                      <a:pt x="33" y="225"/>
                    </a:lnTo>
                    <a:lnTo>
                      <a:pt x="31" y="229"/>
                    </a:lnTo>
                    <a:lnTo>
                      <a:pt x="30" y="230"/>
                    </a:lnTo>
                    <a:lnTo>
                      <a:pt x="27" y="230"/>
                    </a:lnTo>
                    <a:lnTo>
                      <a:pt x="25" y="230"/>
                    </a:lnTo>
                    <a:lnTo>
                      <a:pt x="22" y="230"/>
                    </a:lnTo>
                    <a:lnTo>
                      <a:pt x="18" y="230"/>
                    </a:lnTo>
                    <a:lnTo>
                      <a:pt x="18" y="229"/>
                    </a:lnTo>
                    <a:lnTo>
                      <a:pt x="17" y="227"/>
                    </a:lnTo>
                    <a:lnTo>
                      <a:pt x="16" y="225"/>
                    </a:lnTo>
                    <a:lnTo>
                      <a:pt x="14" y="224"/>
                    </a:lnTo>
                    <a:lnTo>
                      <a:pt x="12" y="223"/>
                    </a:lnTo>
                    <a:lnTo>
                      <a:pt x="9" y="221"/>
                    </a:lnTo>
                    <a:lnTo>
                      <a:pt x="9" y="214"/>
                    </a:lnTo>
                    <a:lnTo>
                      <a:pt x="9" y="208"/>
                    </a:lnTo>
                    <a:lnTo>
                      <a:pt x="9" y="200"/>
                    </a:lnTo>
                    <a:lnTo>
                      <a:pt x="9" y="194"/>
                    </a:lnTo>
                    <a:lnTo>
                      <a:pt x="9" y="188"/>
                    </a:lnTo>
                    <a:lnTo>
                      <a:pt x="9" y="180"/>
                    </a:lnTo>
                    <a:lnTo>
                      <a:pt x="9" y="174"/>
                    </a:lnTo>
                    <a:lnTo>
                      <a:pt x="9" y="168"/>
                    </a:lnTo>
                    <a:lnTo>
                      <a:pt x="9" y="167"/>
                    </a:lnTo>
                    <a:lnTo>
                      <a:pt x="8" y="165"/>
                    </a:lnTo>
                    <a:lnTo>
                      <a:pt x="7" y="164"/>
                    </a:lnTo>
                    <a:lnTo>
                      <a:pt x="7" y="163"/>
                    </a:lnTo>
                    <a:lnTo>
                      <a:pt x="7" y="160"/>
                    </a:lnTo>
                    <a:lnTo>
                      <a:pt x="7" y="156"/>
                    </a:lnTo>
                    <a:lnTo>
                      <a:pt x="8" y="152"/>
                    </a:lnTo>
                    <a:lnTo>
                      <a:pt x="8" y="148"/>
                    </a:lnTo>
                    <a:lnTo>
                      <a:pt x="8" y="145"/>
                    </a:lnTo>
                    <a:lnTo>
                      <a:pt x="7" y="141"/>
                    </a:lnTo>
                    <a:lnTo>
                      <a:pt x="4" y="136"/>
                    </a:lnTo>
                    <a:lnTo>
                      <a:pt x="1" y="127"/>
                    </a:lnTo>
                    <a:lnTo>
                      <a:pt x="1" y="125"/>
                    </a:lnTo>
                    <a:lnTo>
                      <a:pt x="0" y="123"/>
                    </a:lnTo>
                    <a:lnTo>
                      <a:pt x="0" y="121"/>
                    </a:lnTo>
                    <a:lnTo>
                      <a:pt x="0" y="119"/>
                    </a:lnTo>
                    <a:lnTo>
                      <a:pt x="1" y="117"/>
                    </a:lnTo>
                    <a:lnTo>
                      <a:pt x="1" y="116"/>
                    </a:lnTo>
                    <a:lnTo>
                      <a:pt x="2" y="114"/>
                    </a:lnTo>
                    <a:lnTo>
                      <a:pt x="4" y="113"/>
                    </a:lnTo>
                    <a:lnTo>
                      <a:pt x="6" y="112"/>
                    </a:lnTo>
                    <a:lnTo>
                      <a:pt x="8" y="112"/>
                    </a:lnTo>
                    <a:lnTo>
                      <a:pt x="10" y="112"/>
                    </a:lnTo>
                    <a:lnTo>
                      <a:pt x="11" y="112"/>
                    </a:lnTo>
                    <a:lnTo>
                      <a:pt x="14" y="114"/>
                    </a:lnTo>
                    <a:lnTo>
                      <a:pt x="18" y="116"/>
                    </a:lnTo>
                    <a:lnTo>
                      <a:pt x="23" y="120"/>
                    </a:lnTo>
                    <a:lnTo>
                      <a:pt x="28" y="123"/>
                    </a:lnTo>
                    <a:lnTo>
                      <a:pt x="31" y="123"/>
                    </a:lnTo>
                    <a:lnTo>
                      <a:pt x="35" y="123"/>
                    </a:lnTo>
                    <a:lnTo>
                      <a:pt x="38" y="123"/>
                    </a:lnTo>
                    <a:lnTo>
                      <a:pt x="42" y="123"/>
                    </a:lnTo>
                    <a:lnTo>
                      <a:pt x="43" y="121"/>
                    </a:lnTo>
                    <a:lnTo>
                      <a:pt x="45" y="120"/>
                    </a:lnTo>
                    <a:lnTo>
                      <a:pt x="46" y="119"/>
                    </a:lnTo>
                    <a:lnTo>
                      <a:pt x="48" y="117"/>
                    </a:lnTo>
                    <a:lnTo>
                      <a:pt x="51" y="116"/>
                    </a:lnTo>
                    <a:lnTo>
                      <a:pt x="56" y="113"/>
                    </a:lnTo>
                    <a:lnTo>
                      <a:pt x="58" y="112"/>
                    </a:lnTo>
                    <a:lnTo>
                      <a:pt x="59" y="110"/>
                    </a:lnTo>
                    <a:lnTo>
                      <a:pt x="61" y="108"/>
                    </a:lnTo>
                    <a:lnTo>
                      <a:pt x="62" y="106"/>
                    </a:lnTo>
                    <a:lnTo>
                      <a:pt x="66" y="102"/>
                    </a:lnTo>
                    <a:lnTo>
                      <a:pt x="70" y="99"/>
                    </a:lnTo>
                    <a:lnTo>
                      <a:pt x="74" y="97"/>
                    </a:lnTo>
                    <a:lnTo>
                      <a:pt x="79" y="96"/>
                    </a:lnTo>
                    <a:lnTo>
                      <a:pt x="84" y="92"/>
                    </a:lnTo>
                    <a:lnTo>
                      <a:pt x="89" y="87"/>
                    </a:lnTo>
                    <a:lnTo>
                      <a:pt x="94" y="83"/>
                    </a:lnTo>
                    <a:lnTo>
                      <a:pt x="99" y="79"/>
                    </a:lnTo>
                    <a:lnTo>
                      <a:pt x="102" y="78"/>
                    </a:lnTo>
                    <a:lnTo>
                      <a:pt x="103" y="76"/>
                    </a:lnTo>
                    <a:lnTo>
                      <a:pt x="106" y="76"/>
                    </a:lnTo>
                    <a:lnTo>
                      <a:pt x="108" y="76"/>
                    </a:lnTo>
                    <a:lnTo>
                      <a:pt x="110" y="75"/>
                    </a:lnTo>
                    <a:lnTo>
                      <a:pt x="112" y="75"/>
                    </a:lnTo>
                    <a:lnTo>
                      <a:pt x="114" y="73"/>
                    </a:lnTo>
                    <a:lnTo>
                      <a:pt x="116" y="72"/>
                    </a:lnTo>
                    <a:lnTo>
                      <a:pt x="121" y="68"/>
                    </a:lnTo>
                    <a:lnTo>
                      <a:pt x="126" y="63"/>
                    </a:lnTo>
                    <a:lnTo>
                      <a:pt x="129" y="60"/>
                    </a:lnTo>
                    <a:lnTo>
                      <a:pt x="131" y="58"/>
                    </a:lnTo>
                    <a:lnTo>
                      <a:pt x="134" y="58"/>
                    </a:lnTo>
                    <a:lnTo>
                      <a:pt x="135" y="57"/>
                    </a:lnTo>
                    <a:lnTo>
                      <a:pt x="137" y="56"/>
                    </a:lnTo>
                    <a:lnTo>
                      <a:pt x="139" y="56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îşļïḑe"/>
              <p:cNvSpPr/>
              <p:nvPr userDrawn="1"/>
            </p:nvSpPr>
            <p:spPr bwMode="auto">
              <a:xfrm>
                <a:off x="6492876" y="2917826"/>
                <a:ext cx="220663" cy="603250"/>
              </a:xfrm>
              <a:custGeom>
                <a:avLst/>
                <a:gdLst>
                  <a:gd name="T0" fmla="*/ 127 w 139"/>
                  <a:gd name="T1" fmla="*/ 2 h 380"/>
                  <a:gd name="T2" fmla="*/ 135 w 139"/>
                  <a:gd name="T3" fmla="*/ 15 h 380"/>
                  <a:gd name="T4" fmla="*/ 135 w 139"/>
                  <a:gd name="T5" fmla="*/ 22 h 380"/>
                  <a:gd name="T6" fmla="*/ 123 w 139"/>
                  <a:gd name="T7" fmla="*/ 50 h 380"/>
                  <a:gd name="T8" fmla="*/ 113 w 139"/>
                  <a:gd name="T9" fmla="*/ 73 h 380"/>
                  <a:gd name="T10" fmla="*/ 107 w 139"/>
                  <a:gd name="T11" fmla="*/ 106 h 380"/>
                  <a:gd name="T12" fmla="*/ 101 w 139"/>
                  <a:gd name="T13" fmla="*/ 145 h 380"/>
                  <a:gd name="T14" fmla="*/ 103 w 139"/>
                  <a:gd name="T15" fmla="*/ 178 h 380"/>
                  <a:gd name="T16" fmla="*/ 110 w 139"/>
                  <a:gd name="T17" fmla="*/ 184 h 380"/>
                  <a:gd name="T18" fmla="*/ 117 w 139"/>
                  <a:gd name="T19" fmla="*/ 196 h 380"/>
                  <a:gd name="T20" fmla="*/ 127 w 139"/>
                  <a:gd name="T21" fmla="*/ 198 h 380"/>
                  <a:gd name="T22" fmla="*/ 133 w 139"/>
                  <a:gd name="T23" fmla="*/ 194 h 380"/>
                  <a:gd name="T24" fmla="*/ 139 w 139"/>
                  <a:gd name="T25" fmla="*/ 199 h 380"/>
                  <a:gd name="T26" fmla="*/ 135 w 139"/>
                  <a:gd name="T27" fmla="*/ 216 h 380"/>
                  <a:gd name="T28" fmla="*/ 127 w 139"/>
                  <a:gd name="T29" fmla="*/ 240 h 380"/>
                  <a:gd name="T30" fmla="*/ 119 w 139"/>
                  <a:gd name="T31" fmla="*/ 255 h 380"/>
                  <a:gd name="T32" fmla="*/ 119 w 139"/>
                  <a:gd name="T33" fmla="*/ 260 h 380"/>
                  <a:gd name="T34" fmla="*/ 108 w 139"/>
                  <a:gd name="T35" fmla="*/ 268 h 380"/>
                  <a:gd name="T36" fmla="*/ 104 w 139"/>
                  <a:gd name="T37" fmla="*/ 279 h 380"/>
                  <a:gd name="T38" fmla="*/ 98 w 139"/>
                  <a:gd name="T39" fmla="*/ 290 h 380"/>
                  <a:gd name="T40" fmla="*/ 93 w 139"/>
                  <a:gd name="T41" fmla="*/ 300 h 380"/>
                  <a:gd name="T42" fmla="*/ 92 w 139"/>
                  <a:gd name="T43" fmla="*/ 311 h 380"/>
                  <a:gd name="T44" fmla="*/ 81 w 139"/>
                  <a:gd name="T45" fmla="*/ 332 h 380"/>
                  <a:gd name="T46" fmla="*/ 79 w 139"/>
                  <a:gd name="T47" fmla="*/ 341 h 380"/>
                  <a:gd name="T48" fmla="*/ 77 w 139"/>
                  <a:gd name="T49" fmla="*/ 352 h 380"/>
                  <a:gd name="T50" fmla="*/ 72 w 139"/>
                  <a:gd name="T51" fmla="*/ 360 h 380"/>
                  <a:gd name="T52" fmla="*/ 63 w 139"/>
                  <a:gd name="T53" fmla="*/ 370 h 380"/>
                  <a:gd name="T54" fmla="*/ 52 w 139"/>
                  <a:gd name="T55" fmla="*/ 376 h 380"/>
                  <a:gd name="T56" fmla="*/ 39 w 139"/>
                  <a:gd name="T57" fmla="*/ 380 h 380"/>
                  <a:gd name="T58" fmla="*/ 15 w 139"/>
                  <a:gd name="T59" fmla="*/ 376 h 380"/>
                  <a:gd name="T60" fmla="*/ 7 w 139"/>
                  <a:gd name="T61" fmla="*/ 365 h 380"/>
                  <a:gd name="T62" fmla="*/ 7 w 139"/>
                  <a:gd name="T63" fmla="*/ 356 h 380"/>
                  <a:gd name="T64" fmla="*/ 14 w 139"/>
                  <a:gd name="T65" fmla="*/ 344 h 380"/>
                  <a:gd name="T66" fmla="*/ 19 w 139"/>
                  <a:gd name="T67" fmla="*/ 330 h 380"/>
                  <a:gd name="T68" fmla="*/ 25 w 139"/>
                  <a:gd name="T69" fmla="*/ 319 h 380"/>
                  <a:gd name="T70" fmla="*/ 47 w 139"/>
                  <a:gd name="T71" fmla="*/ 280 h 380"/>
                  <a:gd name="T72" fmla="*/ 56 w 139"/>
                  <a:gd name="T73" fmla="*/ 256 h 380"/>
                  <a:gd name="T74" fmla="*/ 43 w 139"/>
                  <a:gd name="T75" fmla="*/ 248 h 380"/>
                  <a:gd name="T76" fmla="*/ 31 w 139"/>
                  <a:gd name="T77" fmla="*/ 247 h 380"/>
                  <a:gd name="T78" fmla="*/ 19 w 139"/>
                  <a:gd name="T79" fmla="*/ 251 h 380"/>
                  <a:gd name="T80" fmla="*/ 6 w 139"/>
                  <a:gd name="T81" fmla="*/ 247 h 380"/>
                  <a:gd name="T82" fmla="*/ 0 w 139"/>
                  <a:gd name="T83" fmla="*/ 239 h 380"/>
                  <a:gd name="T84" fmla="*/ 11 w 139"/>
                  <a:gd name="T85" fmla="*/ 225 h 380"/>
                  <a:gd name="T86" fmla="*/ 38 w 139"/>
                  <a:gd name="T87" fmla="*/ 208 h 380"/>
                  <a:gd name="T88" fmla="*/ 55 w 139"/>
                  <a:gd name="T89" fmla="*/ 196 h 380"/>
                  <a:gd name="T90" fmla="*/ 67 w 139"/>
                  <a:gd name="T91" fmla="*/ 183 h 380"/>
                  <a:gd name="T92" fmla="*/ 67 w 139"/>
                  <a:gd name="T93" fmla="*/ 167 h 380"/>
                  <a:gd name="T94" fmla="*/ 66 w 139"/>
                  <a:gd name="T95" fmla="*/ 140 h 380"/>
                  <a:gd name="T96" fmla="*/ 69 w 139"/>
                  <a:gd name="T97" fmla="*/ 124 h 380"/>
                  <a:gd name="T98" fmla="*/ 71 w 139"/>
                  <a:gd name="T99" fmla="*/ 97 h 380"/>
                  <a:gd name="T100" fmla="*/ 71 w 139"/>
                  <a:gd name="T101" fmla="*/ 85 h 380"/>
                  <a:gd name="T102" fmla="*/ 68 w 139"/>
                  <a:gd name="T103" fmla="*/ 81 h 380"/>
                  <a:gd name="T104" fmla="*/ 56 w 139"/>
                  <a:gd name="T105" fmla="*/ 79 h 380"/>
                  <a:gd name="T106" fmla="*/ 39 w 139"/>
                  <a:gd name="T107" fmla="*/ 83 h 380"/>
                  <a:gd name="T108" fmla="*/ 24 w 139"/>
                  <a:gd name="T109" fmla="*/ 83 h 380"/>
                  <a:gd name="T110" fmla="*/ 11 w 139"/>
                  <a:gd name="T111" fmla="*/ 79 h 380"/>
                  <a:gd name="T112" fmla="*/ 1 w 139"/>
                  <a:gd name="T113" fmla="*/ 70 h 380"/>
                  <a:gd name="T114" fmla="*/ 10 w 139"/>
                  <a:gd name="T115" fmla="*/ 59 h 380"/>
                  <a:gd name="T116" fmla="*/ 36 w 139"/>
                  <a:gd name="T117" fmla="*/ 46 h 380"/>
                  <a:gd name="T118" fmla="*/ 55 w 139"/>
                  <a:gd name="T119" fmla="*/ 37 h 380"/>
                  <a:gd name="T120" fmla="*/ 68 w 139"/>
                  <a:gd name="T121" fmla="*/ 25 h 380"/>
                  <a:gd name="T122" fmla="*/ 85 w 139"/>
                  <a:gd name="T123" fmla="*/ 16 h 380"/>
                  <a:gd name="T124" fmla="*/ 111 w 139"/>
                  <a:gd name="T125" fmla="*/ 5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39" h="380">
                    <a:moveTo>
                      <a:pt x="117" y="0"/>
                    </a:moveTo>
                    <a:lnTo>
                      <a:pt x="121" y="0"/>
                    </a:lnTo>
                    <a:lnTo>
                      <a:pt x="124" y="1"/>
                    </a:lnTo>
                    <a:lnTo>
                      <a:pt x="127" y="2"/>
                    </a:lnTo>
                    <a:lnTo>
                      <a:pt x="131" y="3"/>
                    </a:lnTo>
                    <a:lnTo>
                      <a:pt x="132" y="7"/>
                    </a:lnTo>
                    <a:lnTo>
                      <a:pt x="135" y="11"/>
                    </a:lnTo>
                    <a:lnTo>
                      <a:pt x="135" y="15"/>
                    </a:lnTo>
                    <a:lnTo>
                      <a:pt x="135" y="17"/>
                    </a:lnTo>
                    <a:lnTo>
                      <a:pt x="135" y="19"/>
                    </a:lnTo>
                    <a:lnTo>
                      <a:pt x="135" y="20"/>
                    </a:lnTo>
                    <a:lnTo>
                      <a:pt x="135" y="22"/>
                    </a:lnTo>
                    <a:lnTo>
                      <a:pt x="135" y="23"/>
                    </a:lnTo>
                    <a:lnTo>
                      <a:pt x="131" y="34"/>
                    </a:lnTo>
                    <a:lnTo>
                      <a:pt x="125" y="44"/>
                    </a:lnTo>
                    <a:lnTo>
                      <a:pt x="123" y="50"/>
                    </a:lnTo>
                    <a:lnTo>
                      <a:pt x="120" y="55"/>
                    </a:lnTo>
                    <a:lnTo>
                      <a:pt x="117" y="60"/>
                    </a:lnTo>
                    <a:lnTo>
                      <a:pt x="114" y="65"/>
                    </a:lnTo>
                    <a:lnTo>
                      <a:pt x="113" y="73"/>
                    </a:lnTo>
                    <a:lnTo>
                      <a:pt x="111" y="81"/>
                    </a:lnTo>
                    <a:lnTo>
                      <a:pt x="111" y="89"/>
                    </a:lnTo>
                    <a:lnTo>
                      <a:pt x="110" y="97"/>
                    </a:lnTo>
                    <a:lnTo>
                      <a:pt x="107" y="106"/>
                    </a:lnTo>
                    <a:lnTo>
                      <a:pt x="105" y="115"/>
                    </a:lnTo>
                    <a:lnTo>
                      <a:pt x="103" y="125"/>
                    </a:lnTo>
                    <a:lnTo>
                      <a:pt x="102" y="135"/>
                    </a:lnTo>
                    <a:lnTo>
                      <a:pt x="101" y="145"/>
                    </a:lnTo>
                    <a:lnTo>
                      <a:pt x="100" y="156"/>
                    </a:lnTo>
                    <a:lnTo>
                      <a:pt x="100" y="166"/>
                    </a:lnTo>
                    <a:lnTo>
                      <a:pt x="100" y="176"/>
                    </a:lnTo>
                    <a:lnTo>
                      <a:pt x="103" y="178"/>
                    </a:lnTo>
                    <a:lnTo>
                      <a:pt x="104" y="179"/>
                    </a:lnTo>
                    <a:lnTo>
                      <a:pt x="106" y="180"/>
                    </a:lnTo>
                    <a:lnTo>
                      <a:pt x="107" y="181"/>
                    </a:lnTo>
                    <a:lnTo>
                      <a:pt x="110" y="184"/>
                    </a:lnTo>
                    <a:lnTo>
                      <a:pt x="111" y="187"/>
                    </a:lnTo>
                    <a:lnTo>
                      <a:pt x="113" y="190"/>
                    </a:lnTo>
                    <a:lnTo>
                      <a:pt x="115" y="193"/>
                    </a:lnTo>
                    <a:lnTo>
                      <a:pt x="117" y="196"/>
                    </a:lnTo>
                    <a:lnTo>
                      <a:pt x="119" y="200"/>
                    </a:lnTo>
                    <a:lnTo>
                      <a:pt x="123" y="200"/>
                    </a:lnTo>
                    <a:lnTo>
                      <a:pt x="125" y="199"/>
                    </a:lnTo>
                    <a:lnTo>
                      <a:pt x="127" y="198"/>
                    </a:lnTo>
                    <a:lnTo>
                      <a:pt x="128" y="197"/>
                    </a:lnTo>
                    <a:lnTo>
                      <a:pt x="130" y="196"/>
                    </a:lnTo>
                    <a:lnTo>
                      <a:pt x="131" y="195"/>
                    </a:lnTo>
                    <a:lnTo>
                      <a:pt x="133" y="194"/>
                    </a:lnTo>
                    <a:lnTo>
                      <a:pt x="135" y="193"/>
                    </a:lnTo>
                    <a:lnTo>
                      <a:pt x="138" y="195"/>
                    </a:lnTo>
                    <a:lnTo>
                      <a:pt x="139" y="196"/>
                    </a:lnTo>
                    <a:lnTo>
                      <a:pt x="139" y="199"/>
                    </a:lnTo>
                    <a:lnTo>
                      <a:pt x="139" y="202"/>
                    </a:lnTo>
                    <a:lnTo>
                      <a:pt x="139" y="205"/>
                    </a:lnTo>
                    <a:lnTo>
                      <a:pt x="138" y="208"/>
                    </a:lnTo>
                    <a:lnTo>
                      <a:pt x="135" y="216"/>
                    </a:lnTo>
                    <a:lnTo>
                      <a:pt x="134" y="222"/>
                    </a:lnTo>
                    <a:lnTo>
                      <a:pt x="131" y="228"/>
                    </a:lnTo>
                    <a:lnTo>
                      <a:pt x="128" y="235"/>
                    </a:lnTo>
                    <a:lnTo>
                      <a:pt x="127" y="240"/>
                    </a:lnTo>
                    <a:lnTo>
                      <a:pt x="124" y="244"/>
                    </a:lnTo>
                    <a:lnTo>
                      <a:pt x="123" y="247"/>
                    </a:lnTo>
                    <a:lnTo>
                      <a:pt x="120" y="252"/>
                    </a:lnTo>
                    <a:lnTo>
                      <a:pt x="119" y="255"/>
                    </a:lnTo>
                    <a:lnTo>
                      <a:pt x="119" y="257"/>
                    </a:lnTo>
                    <a:lnTo>
                      <a:pt x="119" y="258"/>
                    </a:lnTo>
                    <a:lnTo>
                      <a:pt x="119" y="259"/>
                    </a:lnTo>
                    <a:lnTo>
                      <a:pt x="119" y="260"/>
                    </a:lnTo>
                    <a:lnTo>
                      <a:pt x="119" y="260"/>
                    </a:lnTo>
                    <a:lnTo>
                      <a:pt x="115" y="263"/>
                    </a:lnTo>
                    <a:lnTo>
                      <a:pt x="111" y="265"/>
                    </a:lnTo>
                    <a:lnTo>
                      <a:pt x="108" y="268"/>
                    </a:lnTo>
                    <a:lnTo>
                      <a:pt x="105" y="271"/>
                    </a:lnTo>
                    <a:lnTo>
                      <a:pt x="105" y="274"/>
                    </a:lnTo>
                    <a:lnTo>
                      <a:pt x="104" y="276"/>
                    </a:lnTo>
                    <a:lnTo>
                      <a:pt x="104" y="279"/>
                    </a:lnTo>
                    <a:lnTo>
                      <a:pt x="104" y="281"/>
                    </a:lnTo>
                    <a:lnTo>
                      <a:pt x="103" y="284"/>
                    </a:lnTo>
                    <a:lnTo>
                      <a:pt x="100" y="287"/>
                    </a:lnTo>
                    <a:lnTo>
                      <a:pt x="98" y="290"/>
                    </a:lnTo>
                    <a:lnTo>
                      <a:pt x="95" y="292"/>
                    </a:lnTo>
                    <a:lnTo>
                      <a:pt x="95" y="295"/>
                    </a:lnTo>
                    <a:lnTo>
                      <a:pt x="94" y="297"/>
                    </a:lnTo>
                    <a:lnTo>
                      <a:pt x="93" y="300"/>
                    </a:lnTo>
                    <a:lnTo>
                      <a:pt x="93" y="303"/>
                    </a:lnTo>
                    <a:lnTo>
                      <a:pt x="93" y="305"/>
                    </a:lnTo>
                    <a:lnTo>
                      <a:pt x="93" y="308"/>
                    </a:lnTo>
                    <a:lnTo>
                      <a:pt x="92" y="311"/>
                    </a:lnTo>
                    <a:lnTo>
                      <a:pt x="91" y="313"/>
                    </a:lnTo>
                    <a:lnTo>
                      <a:pt x="87" y="322"/>
                    </a:lnTo>
                    <a:lnTo>
                      <a:pt x="82" y="329"/>
                    </a:lnTo>
                    <a:lnTo>
                      <a:pt x="81" y="332"/>
                    </a:lnTo>
                    <a:lnTo>
                      <a:pt x="80" y="334"/>
                    </a:lnTo>
                    <a:lnTo>
                      <a:pt x="80" y="336"/>
                    </a:lnTo>
                    <a:lnTo>
                      <a:pt x="79" y="338"/>
                    </a:lnTo>
                    <a:lnTo>
                      <a:pt x="79" y="341"/>
                    </a:lnTo>
                    <a:lnTo>
                      <a:pt x="79" y="344"/>
                    </a:lnTo>
                    <a:lnTo>
                      <a:pt x="79" y="348"/>
                    </a:lnTo>
                    <a:lnTo>
                      <a:pt x="79" y="352"/>
                    </a:lnTo>
                    <a:lnTo>
                      <a:pt x="77" y="352"/>
                    </a:lnTo>
                    <a:lnTo>
                      <a:pt x="75" y="354"/>
                    </a:lnTo>
                    <a:lnTo>
                      <a:pt x="75" y="355"/>
                    </a:lnTo>
                    <a:lnTo>
                      <a:pt x="74" y="356"/>
                    </a:lnTo>
                    <a:lnTo>
                      <a:pt x="72" y="360"/>
                    </a:lnTo>
                    <a:lnTo>
                      <a:pt x="70" y="363"/>
                    </a:lnTo>
                    <a:lnTo>
                      <a:pt x="68" y="365"/>
                    </a:lnTo>
                    <a:lnTo>
                      <a:pt x="66" y="368"/>
                    </a:lnTo>
                    <a:lnTo>
                      <a:pt x="63" y="370"/>
                    </a:lnTo>
                    <a:lnTo>
                      <a:pt x="61" y="372"/>
                    </a:lnTo>
                    <a:lnTo>
                      <a:pt x="58" y="373"/>
                    </a:lnTo>
                    <a:lnTo>
                      <a:pt x="55" y="375"/>
                    </a:lnTo>
                    <a:lnTo>
                      <a:pt x="52" y="376"/>
                    </a:lnTo>
                    <a:lnTo>
                      <a:pt x="49" y="377"/>
                    </a:lnTo>
                    <a:lnTo>
                      <a:pt x="46" y="378"/>
                    </a:lnTo>
                    <a:lnTo>
                      <a:pt x="43" y="379"/>
                    </a:lnTo>
                    <a:lnTo>
                      <a:pt x="39" y="380"/>
                    </a:lnTo>
                    <a:lnTo>
                      <a:pt x="35" y="380"/>
                    </a:lnTo>
                    <a:lnTo>
                      <a:pt x="27" y="380"/>
                    </a:lnTo>
                    <a:lnTo>
                      <a:pt x="17" y="380"/>
                    </a:lnTo>
                    <a:lnTo>
                      <a:pt x="15" y="376"/>
                    </a:lnTo>
                    <a:lnTo>
                      <a:pt x="11" y="372"/>
                    </a:lnTo>
                    <a:lnTo>
                      <a:pt x="10" y="370"/>
                    </a:lnTo>
                    <a:lnTo>
                      <a:pt x="8" y="368"/>
                    </a:lnTo>
                    <a:lnTo>
                      <a:pt x="7" y="365"/>
                    </a:lnTo>
                    <a:lnTo>
                      <a:pt x="7" y="362"/>
                    </a:lnTo>
                    <a:lnTo>
                      <a:pt x="7" y="360"/>
                    </a:lnTo>
                    <a:lnTo>
                      <a:pt x="7" y="359"/>
                    </a:lnTo>
                    <a:lnTo>
                      <a:pt x="7" y="356"/>
                    </a:lnTo>
                    <a:lnTo>
                      <a:pt x="7" y="355"/>
                    </a:lnTo>
                    <a:lnTo>
                      <a:pt x="8" y="352"/>
                    </a:lnTo>
                    <a:lnTo>
                      <a:pt x="10" y="348"/>
                    </a:lnTo>
                    <a:lnTo>
                      <a:pt x="14" y="344"/>
                    </a:lnTo>
                    <a:lnTo>
                      <a:pt x="17" y="339"/>
                    </a:lnTo>
                    <a:lnTo>
                      <a:pt x="19" y="336"/>
                    </a:lnTo>
                    <a:lnTo>
                      <a:pt x="19" y="332"/>
                    </a:lnTo>
                    <a:lnTo>
                      <a:pt x="19" y="330"/>
                    </a:lnTo>
                    <a:lnTo>
                      <a:pt x="19" y="328"/>
                    </a:lnTo>
                    <a:lnTo>
                      <a:pt x="20" y="327"/>
                    </a:lnTo>
                    <a:lnTo>
                      <a:pt x="21" y="325"/>
                    </a:lnTo>
                    <a:lnTo>
                      <a:pt x="25" y="319"/>
                    </a:lnTo>
                    <a:lnTo>
                      <a:pt x="31" y="310"/>
                    </a:lnTo>
                    <a:lnTo>
                      <a:pt x="36" y="300"/>
                    </a:lnTo>
                    <a:lnTo>
                      <a:pt x="42" y="290"/>
                    </a:lnTo>
                    <a:lnTo>
                      <a:pt x="47" y="280"/>
                    </a:lnTo>
                    <a:lnTo>
                      <a:pt x="52" y="269"/>
                    </a:lnTo>
                    <a:lnTo>
                      <a:pt x="54" y="265"/>
                    </a:lnTo>
                    <a:lnTo>
                      <a:pt x="55" y="260"/>
                    </a:lnTo>
                    <a:lnTo>
                      <a:pt x="56" y="256"/>
                    </a:lnTo>
                    <a:lnTo>
                      <a:pt x="56" y="253"/>
                    </a:lnTo>
                    <a:lnTo>
                      <a:pt x="51" y="251"/>
                    </a:lnTo>
                    <a:lnTo>
                      <a:pt x="45" y="248"/>
                    </a:lnTo>
                    <a:lnTo>
                      <a:pt x="43" y="248"/>
                    </a:lnTo>
                    <a:lnTo>
                      <a:pt x="39" y="247"/>
                    </a:lnTo>
                    <a:lnTo>
                      <a:pt x="36" y="246"/>
                    </a:lnTo>
                    <a:lnTo>
                      <a:pt x="34" y="246"/>
                    </a:lnTo>
                    <a:lnTo>
                      <a:pt x="31" y="247"/>
                    </a:lnTo>
                    <a:lnTo>
                      <a:pt x="28" y="248"/>
                    </a:lnTo>
                    <a:lnTo>
                      <a:pt x="26" y="249"/>
                    </a:lnTo>
                    <a:lnTo>
                      <a:pt x="23" y="250"/>
                    </a:lnTo>
                    <a:lnTo>
                      <a:pt x="19" y="251"/>
                    </a:lnTo>
                    <a:lnTo>
                      <a:pt x="15" y="251"/>
                    </a:lnTo>
                    <a:lnTo>
                      <a:pt x="11" y="251"/>
                    </a:lnTo>
                    <a:lnTo>
                      <a:pt x="7" y="251"/>
                    </a:lnTo>
                    <a:lnTo>
                      <a:pt x="6" y="247"/>
                    </a:lnTo>
                    <a:lnTo>
                      <a:pt x="3" y="244"/>
                    </a:lnTo>
                    <a:lnTo>
                      <a:pt x="3" y="243"/>
                    </a:lnTo>
                    <a:lnTo>
                      <a:pt x="1" y="241"/>
                    </a:lnTo>
                    <a:lnTo>
                      <a:pt x="0" y="239"/>
                    </a:lnTo>
                    <a:lnTo>
                      <a:pt x="0" y="236"/>
                    </a:lnTo>
                    <a:lnTo>
                      <a:pt x="3" y="232"/>
                    </a:lnTo>
                    <a:lnTo>
                      <a:pt x="7" y="228"/>
                    </a:lnTo>
                    <a:lnTo>
                      <a:pt x="11" y="225"/>
                    </a:lnTo>
                    <a:lnTo>
                      <a:pt x="15" y="222"/>
                    </a:lnTo>
                    <a:lnTo>
                      <a:pt x="23" y="216"/>
                    </a:lnTo>
                    <a:lnTo>
                      <a:pt x="33" y="211"/>
                    </a:lnTo>
                    <a:lnTo>
                      <a:pt x="38" y="208"/>
                    </a:lnTo>
                    <a:lnTo>
                      <a:pt x="43" y="206"/>
                    </a:lnTo>
                    <a:lnTo>
                      <a:pt x="47" y="203"/>
                    </a:lnTo>
                    <a:lnTo>
                      <a:pt x="51" y="200"/>
                    </a:lnTo>
                    <a:lnTo>
                      <a:pt x="55" y="196"/>
                    </a:lnTo>
                    <a:lnTo>
                      <a:pt x="59" y="193"/>
                    </a:lnTo>
                    <a:lnTo>
                      <a:pt x="62" y="189"/>
                    </a:lnTo>
                    <a:lnTo>
                      <a:pt x="65" y="185"/>
                    </a:lnTo>
                    <a:lnTo>
                      <a:pt x="67" y="183"/>
                    </a:lnTo>
                    <a:lnTo>
                      <a:pt x="67" y="180"/>
                    </a:lnTo>
                    <a:lnTo>
                      <a:pt x="67" y="176"/>
                    </a:lnTo>
                    <a:lnTo>
                      <a:pt x="68" y="174"/>
                    </a:lnTo>
                    <a:lnTo>
                      <a:pt x="67" y="167"/>
                    </a:lnTo>
                    <a:lnTo>
                      <a:pt x="67" y="159"/>
                    </a:lnTo>
                    <a:lnTo>
                      <a:pt x="67" y="152"/>
                    </a:lnTo>
                    <a:lnTo>
                      <a:pt x="66" y="143"/>
                    </a:lnTo>
                    <a:lnTo>
                      <a:pt x="66" y="140"/>
                    </a:lnTo>
                    <a:lnTo>
                      <a:pt x="67" y="136"/>
                    </a:lnTo>
                    <a:lnTo>
                      <a:pt x="67" y="131"/>
                    </a:lnTo>
                    <a:lnTo>
                      <a:pt x="68" y="128"/>
                    </a:lnTo>
                    <a:lnTo>
                      <a:pt x="69" y="124"/>
                    </a:lnTo>
                    <a:lnTo>
                      <a:pt x="69" y="119"/>
                    </a:lnTo>
                    <a:lnTo>
                      <a:pt x="70" y="111"/>
                    </a:lnTo>
                    <a:lnTo>
                      <a:pt x="71" y="104"/>
                    </a:lnTo>
                    <a:lnTo>
                      <a:pt x="71" y="97"/>
                    </a:lnTo>
                    <a:lnTo>
                      <a:pt x="71" y="91"/>
                    </a:lnTo>
                    <a:lnTo>
                      <a:pt x="71" y="88"/>
                    </a:lnTo>
                    <a:lnTo>
                      <a:pt x="71" y="87"/>
                    </a:lnTo>
                    <a:lnTo>
                      <a:pt x="71" y="85"/>
                    </a:lnTo>
                    <a:lnTo>
                      <a:pt x="70" y="84"/>
                    </a:lnTo>
                    <a:lnTo>
                      <a:pt x="70" y="83"/>
                    </a:lnTo>
                    <a:lnTo>
                      <a:pt x="69" y="82"/>
                    </a:lnTo>
                    <a:lnTo>
                      <a:pt x="68" y="81"/>
                    </a:lnTo>
                    <a:lnTo>
                      <a:pt x="67" y="80"/>
                    </a:lnTo>
                    <a:lnTo>
                      <a:pt x="65" y="79"/>
                    </a:lnTo>
                    <a:lnTo>
                      <a:pt x="63" y="79"/>
                    </a:lnTo>
                    <a:lnTo>
                      <a:pt x="56" y="79"/>
                    </a:lnTo>
                    <a:lnTo>
                      <a:pt x="50" y="79"/>
                    </a:lnTo>
                    <a:lnTo>
                      <a:pt x="47" y="80"/>
                    </a:lnTo>
                    <a:lnTo>
                      <a:pt x="43" y="82"/>
                    </a:lnTo>
                    <a:lnTo>
                      <a:pt x="39" y="83"/>
                    </a:lnTo>
                    <a:lnTo>
                      <a:pt x="36" y="83"/>
                    </a:lnTo>
                    <a:lnTo>
                      <a:pt x="32" y="83"/>
                    </a:lnTo>
                    <a:lnTo>
                      <a:pt x="28" y="83"/>
                    </a:lnTo>
                    <a:lnTo>
                      <a:pt x="24" y="83"/>
                    </a:lnTo>
                    <a:lnTo>
                      <a:pt x="21" y="83"/>
                    </a:lnTo>
                    <a:lnTo>
                      <a:pt x="17" y="82"/>
                    </a:lnTo>
                    <a:lnTo>
                      <a:pt x="14" y="80"/>
                    </a:lnTo>
                    <a:lnTo>
                      <a:pt x="11" y="79"/>
                    </a:lnTo>
                    <a:lnTo>
                      <a:pt x="8" y="77"/>
                    </a:lnTo>
                    <a:lnTo>
                      <a:pt x="5" y="75"/>
                    </a:lnTo>
                    <a:lnTo>
                      <a:pt x="3" y="72"/>
                    </a:lnTo>
                    <a:lnTo>
                      <a:pt x="1" y="70"/>
                    </a:lnTo>
                    <a:lnTo>
                      <a:pt x="0" y="67"/>
                    </a:lnTo>
                    <a:lnTo>
                      <a:pt x="3" y="63"/>
                    </a:lnTo>
                    <a:lnTo>
                      <a:pt x="7" y="61"/>
                    </a:lnTo>
                    <a:lnTo>
                      <a:pt x="10" y="59"/>
                    </a:lnTo>
                    <a:lnTo>
                      <a:pt x="14" y="57"/>
                    </a:lnTo>
                    <a:lnTo>
                      <a:pt x="21" y="53"/>
                    </a:lnTo>
                    <a:lnTo>
                      <a:pt x="28" y="49"/>
                    </a:lnTo>
                    <a:lnTo>
                      <a:pt x="36" y="46"/>
                    </a:lnTo>
                    <a:lnTo>
                      <a:pt x="44" y="43"/>
                    </a:lnTo>
                    <a:lnTo>
                      <a:pt x="47" y="41"/>
                    </a:lnTo>
                    <a:lnTo>
                      <a:pt x="51" y="39"/>
                    </a:lnTo>
                    <a:lnTo>
                      <a:pt x="55" y="37"/>
                    </a:lnTo>
                    <a:lnTo>
                      <a:pt x="59" y="35"/>
                    </a:lnTo>
                    <a:lnTo>
                      <a:pt x="62" y="31"/>
                    </a:lnTo>
                    <a:lnTo>
                      <a:pt x="66" y="27"/>
                    </a:lnTo>
                    <a:lnTo>
                      <a:pt x="68" y="25"/>
                    </a:lnTo>
                    <a:lnTo>
                      <a:pt x="71" y="23"/>
                    </a:lnTo>
                    <a:lnTo>
                      <a:pt x="72" y="22"/>
                    </a:lnTo>
                    <a:lnTo>
                      <a:pt x="75" y="20"/>
                    </a:lnTo>
                    <a:lnTo>
                      <a:pt x="85" y="16"/>
                    </a:lnTo>
                    <a:lnTo>
                      <a:pt x="97" y="11"/>
                    </a:lnTo>
                    <a:lnTo>
                      <a:pt x="103" y="9"/>
                    </a:lnTo>
                    <a:lnTo>
                      <a:pt x="108" y="6"/>
                    </a:lnTo>
                    <a:lnTo>
                      <a:pt x="111" y="5"/>
                    </a:lnTo>
                    <a:lnTo>
                      <a:pt x="113" y="3"/>
                    </a:lnTo>
                    <a:lnTo>
                      <a:pt x="115" y="2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isľiďe"/>
              <p:cNvSpPr/>
              <p:nvPr userDrawn="1"/>
            </p:nvSpPr>
            <p:spPr bwMode="auto">
              <a:xfrm>
                <a:off x="7497763" y="2982913"/>
                <a:ext cx="633413" cy="546100"/>
              </a:xfrm>
              <a:custGeom>
                <a:avLst/>
                <a:gdLst>
                  <a:gd name="T0" fmla="*/ 172 w 399"/>
                  <a:gd name="T1" fmla="*/ 38 h 344"/>
                  <a:gd name="T2" fmla="*/ 170 w 399"/>
                  <a:gd name="T3" fmla="*/ 19 h 344"/>
                  <a:gd name="T4" fmla="*/ 178 w 399"/>
                  <a:gd name="T5" fmla="*/ 12 h 344"/>
                  <a:gd name="T6" fmla="*/ 192 w 399"/>
                  <a:gd name="T7" fmla="*/ 15 h 344"/>
                  <a:gd name="T8" fmla="*/ 233 w 399"/>
                  <a:gd name="T9" fmla="*/ 14 h 344"/>
                  <a:gd name="T10" fmla="*/ 286 w 399"/>
                  <a:gd name="T11" fmla="*/ 4 h 344"/>
                  <a:gd name="T12" fmla="*/ 330 w 399"/>
                  <a:gd name="T13" fmla="*/ 2 h 344"/>
                  <a:gd name="T14" fmla="*/ 351 w 399"/>
                  <a:gd name="T15" fmla="*/ 2 h 344"/>
                  <a:gd name="T16" fmla="*/ 374 w 399"/>
                  <a:gd name="T17" fmla="*/ 3 h 344"/>
                  <a:gd name="T18" fmla="*/ 394 w 399"/>
                  <a:gd name="T19" fmla="*/ 20 h 344"/>
                  <a:gd name="T20" fmla="*/ 398 w 399"/>
                  <a:gd name="T21" fmla="*/ 33 h 344"/>
                  <a:gd name="T22" fmla="*/ 394 w 399"/>
                  <a:gd name="T23" fmla="*/ 49 h 344"/>
                  <a:gd name="T24" fmla="*/ 384 w 399"/>
                  <a:gd name="T25" fmla="*/ 65 h 344"/>
                  <a:gd name="T26" fmla="*/ 363 w 399"/>
                  <a:gd name="T27" fmla="*/ 87 h 344"/>
                  <a:gd name="T28" fmla="*/ 327 w 399"/>
                  <a:gd name="T29" fmla="*/ 126 h 344"/>
                  <a:gd name="T30" fmla="*/ 304 w 399"/>
                  <a:gd name="T31" fmla="*/ 146 h 344"/>
                  <a:gd name="T32" fmla="*/ 292 w 399"/>
                  <a:gd name="T33" fmla="*/ 163 h 344"/>
                  <a:gd name="T34" fmla="*/ 278 w 399"/>
                  <a:gd name="T35" fmla="*/ 178 h 344"/>
                  <a:gd name="T36" fmla="*/ 268 w 399"/>
                  <a:gd name="T37" fmla="*/ 181 h 344"/>
                  <a:gd name="T38" fmla="*/ 263 w 399"/>
                  <a:gd name="T39" fmla="*/ 199 h 344"/>
                  <a:gd name="T40" fmla="*/ 277 w 399"/>
                  <a:gd name="T41" fmla="*/ 213 h 344"/>
                  <a:gd name="T42" fmla="*/ 310 w 399"/>
                  <a:gd name="T43" fmla="*/ 203 h 344"/>
                  <a:gd name="T44" fmla="*/ 325 w 399"/>
                  <a:gd name="T45" fmla="*/ 204 h 344"/>
                  <a:gd name="T46" fmla="*/ 334 w 399"/>
                  <a:gd name="T47" fmla="*/ 211 h 344"/>
                  <a:gd name="T48" fmla="*/ 337 w 399"/>
                  <a:gd name="T49" fmla="*/ 226 h 344"/>
                  <a:gd name="T50" fmla="*/ 324 w 399"/>
                  <a:gd name="T51" fmla="*/ 241 h 344"/>
                  <a:gd name="T52" fmla="*/ 286 w 399"/>
                  <a:gd name="T53" fmla="*/ 254 h 344"/>
                  <a:gd name="T54" fmla="*/ 252 w 399"/>
                  <a:gd name="T55" fmla="*/ 258 h 344"/>
                  <a:gd name="T56" fmla="*/ 213 w 399"/>
                  <a:gd name="T57" fmla="*/ 267 h 344"/>
                  <a:gd name="T58" fmla="*/ 191 w 399"/>
                  <a:gd name="T59" fmla="*/ 282 h 344"/>
                  <a:gd name="T60" fmla="*/ 177 w 399"/>
                  <a:gd name="T61" fmla="*/ 285 h 344"/>
                  <a:gd name="T62" fmla="*/ 144 w 399"/>
                  <a:gd name="T63" fmla="*/ 305 h 344"/>
                  <a:gd name="T64" fmla="*/ 134 w 399"/>
                  <a:gd name="T65" fmla="*/ 307 h 344"/>
                  <a:gd name="T66" fmla="*/ 118 w 399"/>
                  <a:gd name="T67" fmla="*/ 321 h 344"/>
                  <a:gd name="T68" fmla="*/ 103 w 399"/>
                  <a:gd name="T69" fmla="*/ 335 h 344"/>
                  <a:gd name="T70" fmla="*/ 77 w 399"/>
                  <a:gd name="T71" fmla="*/ 343 h 344"/>
                  <a:gd name="T72" fmla="*/ 48 w 399"/>
                  <a:gd name="T73" fmla="*/ 339 h 344"/>
                  <a:gd name="T74" fmla="*/ 39 w 399"/>
                  <a:gd name="T75" fmla="*/ 331 h 344"/>
                  <a:gd name="T76" fmla="*/ 23 w 399"/>
                  <a:gd name="T77" fmla="*/ 331 h 344"/>
                  <a:gd name="T78" fmla="*/ 0 w 399"/>
                  <a:gd name="T79" fmla="*/ 303 h 344"/>
                  <a:gd name="T80" fmla="*/ 9 w 399"/>
                  <a:gd name="T81" fmla="*/ 286 h 344"/>
                  <a:gd name="T82" fmla="*/ 27 w 399"/>
                  <a:gd name="T83" fmla="*/ 279 h 344"/>
                  <a:gd name="T84" fmla="*/ 40 w 399"/>
                  <a:gd name="T85" fmla="*/ 282 h 344"/>
                  <a:gd name="T86" fmla="*/ 84 w 399"/>
                  <a:gd name="T87" fmla="*/ 267 h 344"/>
                  <a:gd name="T88" fmla="*/ 132 w 399"/>
                  <a:gd name="T89" fmla="*/ 247 h 344"/>
                  <a:gd name="T90" fmla="*/ 164 w 399"/>
                  <a:gd name="T91" fmla="*/ 237 h 344"/>
                  <a:gd name="T92" fmla="*/ 193 w 399"/>
                  <a:gd name="T93" fmla="*/ 216 h 344"/>
                  <a:gd name="T94" fmla="*/ 209 w 399"/>
                  <a:gd name="T95" fmla="*/ 185 h 344"/>
                  <a:gd name="T96" fmla="*/ 241 w 399"/>
                  <a:gd name="T97" fmla="*/ 147 h 344"/>
                  <a:gd name="T98" fmla="*/ 264 w 399"/>
                  <a:gd name="T99" fmla="*/ 119 h 344"/>
                  <a:gd name="T100" fmla="*/ 300 w 399"/>
                  <a:gd name="T101" fmla="*/ 82 h 344"/>
                  <a:gd name="T102" fmla="*/ 316 w 399"/>
                  <a:gd name="T103" fmla="*/ 58 h 344"/>
                  <a:gd name="T104" fmla="*/ 305 w 399"/>
                  <a:gd name="T105" fmla="*/ 46 h 344"/>
                  <a:gd name="T106" fmla="*/ 292 w 399"/>
                  <a:gd name="T107" fmla="*/ 46 h 344"/>
                  <a:gd name="T108" fmla="*/ 268 w 399"/>
                  <a:gd name="T109" fmla="*/ 49 h 344"/>
                  <a:gd name="T110" fmla="*/ 240 w 399"/>
                  <a:gd name="T111" fmla="*/ 62 h 344"/>
                  <a:gd name="T112" fmla="*/ 204 w 399"/>
                  <a:gd name="T113" fmla="*/ 78 h 344"/>
                  <a:gd name="T114" fmla="*/ 191 w 399"/>
                  <a:gd name="T115" fmla="*/ 78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99" h="344">
                    <a:moveTo>
                      <a:pt x="184" y="73"/>
                    </a:moveTo>
                    <a:lnTo>
                      <a:pt x="182" y="68"/>
                    </a:lnTo>
                    <a:lnTo>
                      <a:pt x="180" y="61"/>
                    </a:lnTo>
                    <a:lnTo>
                      <a:pt x="176" y="52"/>
                    </a:lnTo>
                    <a:lnTo>
                      <a:pt x="174" y="42"/>
                    </a:lnTo>
                    <a:lnTo>
                      <a:pt x="172" y="38"/>
                    </a:lnTo>
                    <a:lnTo>
                      <a:pt x="171" y="34"/>
                    </a:lnTo>
                    <a:lnTo>
                      <a:pt x="170" y="30"/>
                    </a:lnTo>
                    <a:lnTo>
                      <a:pt x="170" y="26"/>
                    </a:lnTo>
                    <a:lnTo>
                      <a:pt x="170" y="22"/>
                    </a:lnTo>
                    <a:lnTo>
                      <a:pt x="170" y="20"/>
                    </a:lnTo>
                    <a:lnTo>
                      <a:pt x="170" y="19"/>
                    </a:lnTo>
                    <a:lnTo>
                      <a:pt x="171" y="18"/>
                    </a:lnTo>
                    <a:lnTo>
                      <a:pt x="172" y="18"/>
                    </a:lnTo>
                    <a:lnTo>
                      <a:pt x="172" y="17"/>
                    </a:lnTo>
                    <a:lnTo>
                      <a:pt x="174" y="14"/>
                    </a:lnTo>
                    <a:lnTo>
                      <a:pt x="176" y="13"/>
                    </a:lnTo>
                    <a:lnTo>
                      <a:pt x="178" y="12"/>
                    </a:lnTo>
                    <a:lnTo>
                      <a:pt x="180" y="11"/>
                    </a:lnTo>
                    <a:lnTo>
                      <a:pt x="180" y="11"/>
                    </a:lnTo>
                    <a:lnTo>
                      <a:pt x="182" y="11"/>
                    </a:lnTo>
                    <a:lnTo>
                      <a:pt x="185" y="12"/>
                    </a:lnTo>
                    <a:lnTo>
                      <a:pt x="188" y="13"/>
                    </a:lnTo>
                    <a:lnTo>
                      <a:pt x="192" y="15"/>
                    </a:lnTo>
                    <a:lnTo>
                      <a:pt x="196" y="17"/>
                    </a:lnTo>
                    <a:lnTo>
                      <a:pt x="200" y="18"/>
                    </a:lnTo>
                    <a:lnTo>
                      <a:pt x="205" y="17"/>
                    </a:lnTo>
                    <a:lnTo>
                      <a:pt x="212" y="17"/>
                    </a:lnTo>
                    <a:lnTo>
                      <a:pt x="220" y="16"/>
                    </a:lnTo>
                    <a:lnTo>
                      <a:pt x="233" y="14"/>
                    </a:lnTo>
                    <a:lnTo>
                      <a:pt x="244" y="13"/>
                    </a:lnTo>
                    <a:lnTo>
                      <a:pt x="252" y="10"/>
                    </a:lnTo>
                    <a:lnTo>
                      <a:pt x="260" y="9"/>
                    </a:lnTo>
                    <a:lnTo>
                      <a:pt x="268" y="6"/>
                    </a:lnTo>
                    <a:lnTo>
                      <a:pt x="279" y="5"/>
                    </a:lnTo>
                    <a:lnTo>
                      <a:pt x="286" y="4"/>
                    </a:lnTo>
                    <a:lnTo>
                      <a:pt x="293" y="3"/>
                    </a:lnTo>
                    <a:lnTo>
                      <a:pt x="300" y="3"/>
                    </a:lnTo>
                    <a:lnTo>
                      <a:pt x="308" y="2"/>
                    </a:lnTo>
                    <a:lnTo>
                      <a:pt x="316" y="2"/>
                    </a:lnTo>
                    <a:lnTo>
                      <a:pt x="324" y="2"/>
                    </a:lnTo>
                    <a:lnTo>
                      <a:pt x="330" y="2"/>
                    </a:lnTo>
                    <a:lnTo>
                      <a:pt x="337" y="0"/>
                    </a:lnTo>
                    <a:lnTo>
                      <a:pt x="340" y="0"/>
                    </a:lnTo>
                    <a:lnTo>
                      <a:pt x="342" y="0"/>
                    </a:lnTo>
                    <a:lnTo>
                      <a:pt x="344" y="0"/>
                    </a:lnTo>
                    <a:lnTo>
                      <a:pt x="346" y="1"/>
                    </a:lnTo>
                    <a:lnTo>
                      <a:pt x="351" y="2"/>
                    </a:lnTo>
                    <a:lnTo>
                      <a:pt x="354" y="2"/>
                    </a:lnTo>
                    <a:lnTo>
                      <a:pt x="358" y="2"/>
                    </a:lnTo>
                    <a:lnTo>
                      <a:pt x="362" y="2"/>
                    </a:lnTo>
                    <a:lnTo>
                      <a:pt x="366" y="2"/>
                    </a:lnTo>
                    <a:lnTo>
                      <a:pt x="369" y="1"/>
                    </a:lnTo>
                    <a:lnTo>
                      <a:pt x="374" y="3"/>
                    </a:lnTo>
                    <a:lnTo>
                      <a:pt x="378" y="6"/>
                    </a:lnTo>
                    <a:lnTo>
                      <a:pt x="384" y="10"/>
                    </a:lnTo>
                    <a:lnTo>
                      <a:pt x="388" y="14"/>
                    </a:lnTo>
                    <a:lnTo>
                      <a:pt x="390" y="16"/>
                    </a:lnTo>
                    <a:lnTo>
                      <a:pt x="392" y="18"/>
                    </a:lnTo>
                    <a:lnTo>
                      <a:pt x="394" y="20"/>
                    </a:lnTo>
                    <a:lnTo>
                      <a:pt x="396" y="22"/>
                    </a:lnTo>
                    <a:lnTo>
                      <a:pt x="396" y="25"/>
                    </a:lnTo>
                    <a:lnTo>
                      <a:pt x="398" y="27"/>
                    </a:lnTo>
                    <a:lnTo>
                      <a:pt x="398" y="30"/>
                    </a:lnTo>
                    <a:lnTo>
                      <a:pt x="399" y="31"/>
                    </a:lnTo>
                    <a:lnTo>
                      <a:pt x="398" y="33"/>
                    </a:lnTo>
                    <a:lnTo>
                      <a:pt x="397" y="34"/>
                    </a:lnTo>
                    <a:lnTo>
                      <a:pt x="396" y="35"/>
                    </a:lnTo>
                    <a:lnTo>
                      <a:pt x="396" y="37"/>
                    </a:lnTo>
                    <a:lnTo>
                      <a:pt x="395" y="41"/>
                    </a:lnTo>
                    <a:lnTo>
                      <a:pt x="395" y="45"/>
                    </a:lnTo>
                    <a:lnTo>
                      <a:pt x="394" y="49"/>
                    </a:lnTo>
                    <a:lnTo>
                      <a:pt x="393" y="52"/>
                    </a:lnTo>
                    <a:lnTo>
                      <a:pt x="392" y="55"/>
                    </a:lnTo>
                    <a:lnTo>
                      <a:pt x="391" y="58"/>
                    </a:lnTo>
                    <a:lnTo>
                      <a:pt x="389" y="61"/>
                    </a:lnTo>
                    <a:lnTo>
                      <a:pt x="387" y="62"/>
                    </a:lnTo>
                    <a:lnTo>
                      <a:pt x="384" y="65"/>
                    </a:lnTo>
                    <a:lnTo>
                      <a:pt x="381" y="66"/>
                    </a:lnTo>
                    <a:lnTo>
                      <a:pt x="376" y="70"/>
                    </a:lnTo>
                    <a:lnTo>
                      <a:pt x="372" y="74"/>
                    </a:lnTo>
                    <a:lnTo>
                      <a:pt x="368" y="78"/>
                    </a:lnTo>
                    <a:lnTo>
                      <a:pt x="366" y="82"/>
                    </a:lnTo>
                    <a:lnTo>
                      <a:pt x="363" y="87"/>
                    </a:lnTo>
                    <a:lnTo>
                      <a:pt x="360" y="91"/>
                    </a:lnTo>
                    <a:lnTo>
                      <a:pt x="354" y="96"/>
                    </a:lnTo>
                    <a:lnTo>
                      <a:pt x="348" y="103"/>
                    </a:lnTo>
                    <a:lnTo>
                      <a:pt x="343" y="108"/>
                    </a:lnTo>
                    <a:lnTo>
                      <a:pt x="337" y="114"/>
                    </a:lnTo>
                    <a:lnTo>
                      <a:pt x="327" y="126"/>
                    </a:lnTo>
                    <a:lnTo>
                      <a:pt x="316" y="138"/>
                    </a:lnTo>
                    <a:lnTo>
                      <a:pt x="313" y="139"/>
                    </a:lnTo>
                    <a:lnTo>
                      <a:pt x="312" y="141"/>
                    </a:lnTo>
                    <a:lnTo>
                      <a:pt x="309" y="143"/>
                    </a:lnTo>
                    <a:lnTo>
                      <a:pt x="306" y="145"/>
                    </a:lnTo>
                    <a:lnTo>
                      <a:pt x="304" y="146"/>
                    </a:lnTo>
                    <a:lnTo>
                      <a:pt x="302" y="147"/>
                    </a:lnTo>
                    <a:lnTo>
                      <a:pt x="300" y="150"/>
                    </a:lnTo>
                    <a:lnTo>
                      <a:pt x="297" y="151"/>
                    </a:lnTo>
                    <a:lnTo>
                      <a:pt x="296" y="156"/>
                    </a:lnTo>
                    <a:lnTo>
                      <a:pt x="295" y="161"/>
                    </a:lnTo>
                    <a:lnTo>
                      <a:pt x="292" y="163"/>
                    </a:lnTo>
                    <a:lnTo>
                      <a:pt x="289" y="164"/>
                    </a:lnTo>
                    <a:lnTo>
                      <a:pt x="286" y="166"/>
                    </a:lnTo>
                    <a:lnTo>
                      <a:pt x="283" y="167"/>
                    </a:lnTo>
                    <a:lnTo>
                      <a:pt x="281" y="172"/>
                    </a:lnTo>
                    <a:lnTo>
                      <a:pt x="279" y="177"/>
                    </a:lnTo>
                    <a:lnTo>
                      <a:pt x="278" y="178"/>
                    </a:lnTo>
                    <a:lnTo>
                      <a:pt x="276" y="179"/>
                    </a:lnTo>
                    <a:lnTo>
                      <a:pt x="276" y="179"/>
                    </a:lnTo>
                    <a:lnTo>
                      <a:pt x="275" y="179"/>
                    </a:lnTo>
                    <a:lnTo>
                      <a:pt x="272" y="179"/>
                    </a:lnTo>
                    <a:lnTo>
                      <a:pt x="270" y="180"/>
                    </a:lnTo>
                    <a:lnTo>
                      <a:pt x="268" y="181"/>
                    </a:lnTo>
                    <a:lnTo>
                      <a:pt x="268" y="182"/>
                    </a:lnTo>
                    <a:lnTo>
                      <a:pt x="267" y="183"/>
                    </a:lnTo>
                    <a:lnTo>
                      <a:pt x="266" y="186"/>
                    </a:lnTo>
                    <a:lnTo>
                      <a:pt x="264" y="189"/>
                    </a:lnTo>
                    <a:lnTo>
                      <a:pt x="264" y="194"/>
                    </a:lnTo>
                    <a:lnTo>
                      <a:pt x="263" y="199"/>
                    </a:lnTo>
                    <a:lnTo>
                      <a:pt x="262" y="203"/>
                    </a:lnTo>
                    <a:lnTo>
                      <a:pt x="262" y="207"/>
                    </a:lnTo>
                    <a:lnTo>
                      <a:pt x="263" y="210"/>
                    </a:lnTo>
                    <a:lnTo>
                      <a:pt x="268" y="211"/>
                    </a:lnTo>
                    <a:lnTo>
                      <a:pt x="274" y="213"/>
                    </a:lnTo>
                    <a:lnTo>
                      <a:pt x="277" y="213"/>
                    </a:lnTo>
                    <a:lnTo>
                      <a:pt x="280" y="213"/>
                    </a:lnTo>
                    <a:lnTo>
                      <a:pt x="284" y="213"/>
                    </a:lnTo>
                    <a:lnTo>
                      <a:pt x="288" y="212"/>
                    </a:lnTo>
                    <a:lnTo>
                      <a:pt x="296" y="208"/>
                    </a:lnTo>
                    <a:lnTo>
                      <a:pt x="308" y="203"/>
                    </a:lnTo>
                    <a:lnTo>
                      <a:pt x="310" y="203"/>
                    </a:lnTo>
                    <a:lnTo>
                      <a:pt x="313" y="202"/>
                    </a:lnTo>
                    <a:lnTo>
                      <a:pt x="316" y="202"/>
                    </a:lnTo>
                    <a:lnTo>
                      <a:pt x="319" y="202"/>
                    </a:lnTo>
                    <a:lnTo>
                      <a:pt x="321" y="202"/>
                    </a:lnTo>
                    <a:lnTo>
                      <a:pt x="324" y="203"/>
                    </a:lnTo>
                    <a:lnTo>
                      <a:pt x="325" y="204"/>
                    </a:lnTo>
                    <a:lnTo>
                      <a:pt x="326" y="205"/>
                    </a:lnTo>
                    <a:lnTo>
                      <a:pt x="328" y="206"/>
                    </a:lnTo>
                    <a:lnTo>
                      <a:pt x="328" y="207"/>
                    </a:lnTo>
                    <a:lnTo>
                      <a:pt x="330" y="208"/>
                    </a:lnTo>
                    <a:lnTo>
                      <a:pt x="332" y="210"/>
                    </a:lnTo>
                    <a:lnTo>
                      <a:pt x="334" y="211"/>
                    </a:lnTo>
                    <a:lnTo>
                      <a:pt x="335" y="213"/>
                    </a:lnTo>
                    <a:lnTo>
                      <a:pt x="336" y="215"/>
                    </a:lnTo>
                    <a:lnTo>
                      <a:pt x="336" y="217"/>
                    </a:lnTo>
                    <a:lnTo>
                      <a:pt x="337" y="219"/>
                    </a:lnTo>
                    <a:lnTo>
                      <a:pt x="337" y="221"/>
                    </a:lnTo>
                    <a:lnTo>
                      <a:pt x="337" y="226"/>
                    </a:lnTo>
                    <a:lnTo>
                      <a:pt x="336" y="231"/>
                    </a:lnTo>
                    <a:lnTo>
                      <a:pt x="335" y="235"/>
                    </a:lnTo>
                    <a:lnTo>
                      <a:pt x="333" y="239"/>
                    </a:lnTo>
                    <a:lnTo>
                      <a:pt x="330" y="239"/>
                    </a:lnTo>
                    <a:lnTo>
                      <a:pt x="328" y="240"/>
                    </a:lnTo>
                    <a:lnTo>
                      <a:pt x="324" y="241"/>
                    </a:lnTo>
                    <a:lnTo>
                      <a:pt x="322" y="241"/>
                    </a:lnTo>
                    <a:lnTo>
                      <a:pt x="316" y="243"/>
                    </a:lnTo>
                    <a:lnTo>
                      <a:pt x="311" y="245"/>
                    </a:lnTo>
                    <a:lnTo>
                      <a:pt x="300" y="250"/>
                    </a:lnTo>
                    <a:lnTo>
                      <a:pt x="290" y="254"/>
                    </a:lnTo>
                    <a:lnTo>
                      <a:pt x="286" y="254"/>
                    </a:lnTo>
                    <a:lnTo>
                      <a:pt x="281" y="254"/>
                    </a:lnTo>
                    <a:lnTo>
                      <a:pt x="276" y="254"/>
                    </a:lnTo>
                    <a:lnTo>
                      <a:pt x="272" y="254"/>
                    </a:lnTo>
                    <a:lnTo>
                      <a:pt x="265" y="255"/>
                    </a:lnTo>
                    <a:lnTo>
                      <a:pt x="259" y="256"/>
                    </a:lnTo>
                    <a:lnTo>
                      <a:pt x="252" y="258"/>
                    </a:lnTo>
                    <a:lnTo>
                      <a:pt x="244" y="259"/>
                    </a:lnTo>
                    <a:lnTo>
                      <a:pt x="236" y="259"/>
                    </a:lnTo>
                    <a:lnTo>
                      <a:pt x="229" y="261"/>
                    </a:lnTo>
                    <a:lnTo>
                      <a:pt x="222" y="263"/>
                    </a:lnTo>
                    <a:lnTo>
                      <a:pt x="216" y="265"/>
                    </a:lnTo>
                    <a:lnTo>
                      <a:pt x="213" y="267"/>
                    </a:lnTo>
                    <a:lnTo>
                      <a:pt x="210" y="268"/>
                    </a:lnTo>
                    <a:lnTo>
                      <a:pt x="208" y="271"/>
                    </a:lnTo>
                    <a:lnTo>
                      <a:pt x="204" y="273"/>
                    </a:lnTo>
                    <a:lnTo>
                      <a:pt x="198" y="278"/>
                    </a:lnTo>
                    <a:lnTo>
                      <a:pt x="192" y="281"/>
                    </a:lnTo>
                    <a:lnTo>
                      <a:pt x="191" y="282"/>
                    </a:lnTo>
                    <a:lnTo>
                      <a:pt x="188" y="283"/>
                    </a:lnTo>
                    <a:lnTo>
                      <a:pt x="186" y="283"/>
                    </a:lnTo>
                    <a:lnTo>
                      <a:pt x="184" y="283"/>
                    </a:lnTo>
                    <a:lnTo>
                      <a:pt x="181" y="284"/>
                    </a:lnTo>
                    <a:lnTo>
                      <a:pt x="179" y="284"/>
                    </a:lnTo>
                    <a:lnTo>
                      <a:pt x="177" y="285"/>
                    </a:lnTo>
                    <a:lnTo>
                      <a:pt x="175" y="287"/>
                    </a:lnTo>
                    <a:lnTo>
                      <a:pt x="168" y="291"/>
                    </a:lnTo>
                    <a:lnTo>
                      <a:pt x="161" y="295"/>
                    </a:lnTo>
                    <a:lnTo>
                      <a:pt x="154" y="300"/>
                    </a:lnTo>
                    <a:lnTo>
                      <a:pt x="146" y="304"/>
                    </a:lnTo>
                    <a:lnTo>
                      <a:pt x="144" y="305"/>
                    </a:lnTo>
                    <a:lnTo>
                      <a:pt x="143" y="306"/>
                    </a:lnTo>
                    <a:lnTo>
                      <a:pt x="140" y="306"/>
                    </a:lnTo>
                    <a:lnTo>
                      <a:pt x="139" y="306"/>
                    </a:lnTo>
                    <a:lnTo>
                      <a:pt x="137" y="306"/>
                    </a:lnTo>
                    <a:lnTo>
                      <a:pt x="136" y="306"/>
                    </a:lnTo>
                    <a:lnTo>
                      <a:pt x="134" y="307"/>
                    </a:lnTo>
                    <a:lnTo>
                      <a:pt x="132" y="307"/>
                    </a:lnTo>
                    <a:lnTo>
                      <a:pt x="129" y="311"/>
                    </a:lnTo>
                    <a:lnTo>
                      <a:pt x="127" y="316"/>
                    </a:lnTo>
                    <a:lnTo>
                      <a:pt x="124" y="318"/>
                    </a:lnTo>
                    <a:lnTo>
                      <a:pt x="120" y="319"/>
                    </a:lnTo>
                    <a:lnTo>
                      <a:pt x="118" y="321"/>
                    </a:lnTo>
                    <a:lnTo>
                      <a:pt x="115" y="322"/>
                    </a:lnTo>
                    <a:lnTo>
                      <a:pt x="113" y="324"/>
                    </a:lnTo>
                    <a:lnTo>
                      <a:pt x="111" y="327"/>
                    </a:lnTo>
                    <a:lnTo>
                      <a:pt x="109" y="330"/>
                    </a:lnTo>
                    <a:lnTo>
                      <a:pt x="107" y="333"/>
                    </a:lnTo>
                    <a:lnTo>
                      <a:pt x="103" y="335"/>
                    </a:lnTo>
                    <a:lnTo>
                      <a:pt x="96" y="339"/>
                    </a:lnTo>
                    <a:lnTo>
                      <a:pt x="88" y="342"/>
                    </a:lnTo>
                    <a:lnTo>
                      <a:pt x="83" y="344"/>
                    </a:lnTo>
                    <a:lnTo>
                      <a:pt x="81" y="343"/>
                    </a:lnTo>
                    <a:lnTo>
                      <a:pt x="80" y="343"/>
                    </a:lnTo>
                    <a:lnTo>
                      <a:pt x="77" y="343"/>
                    </a:lnTo>
                    <a:lnTo>
                      <a:pt x="76" y="342"/>
                    </a:lnTo>
                    <a:lnTo>
                      <a:pt x="71" y="342"/>
                    </a:lnTo>
                    <a:lnTo>
                      <a:pt x="67" y="342"/>
                    </a:lnTo>
                    <a:lnTo>
                      <a:pt x="58" y="342"/>
                    </a:lnTo>
                    <a:lnTo>
                      <a:pt x="49" y="342"/>
                    </a:lnTo>
                    <a:lnTo>
                      <a:pt x="48" y="339"/>
                    </a:lnTo>
                    <a:lnTo>
                      <a:pt x="47" y="336"/>
                    </a:lnTo>
                    <a:lnTo>
                      <a:pt x="46" y="334"/>
                    </a:lnTo>
                    <a:lnTo>
                      <a:pt x="44" y="333"/>
                    </a:lnTo>
                    <a:lnTo>
                      <a:pt x="43" y="332"/>
                    </a:lnTo>
                    <a:lnTo>
                      <a:pt x="42" y="331"/>
                    </a:lnTo>
                    <a:lnTo>
                      <a:pt x="39" y="331"/>
                    </a:lnTo>
                    <a:lnTo>
                      <a:pt x="38" y="331"/>
                    </a:lnTo>
                    <a:lnTo>
                      <a:pt x="35" y="331"/>
                    </a:lnTo>
                    <a:lnTo>
                      <a:pt x="30" y="331"/>
                    </a:lnTo>
                    <a:lnTo>
                      <a:pt x="28" y="331"/>
                    </a:lnTo>
                    <a:lnTo>
                      <a:pt x="26" y="331"/>
                    </a:lnTo>
                    <a:lnTo>
                      <a:pt x="23" y="331"/>
                    </a:lnTo>
                    <a:lnTo>
                      <a:pt x="22" y="330"/>
                    </a:lnTo>
                    <a:lnTo>
                      <a:pt x="18" y="327"/>
                    </a:lnTo>
                    <a:lnTo>
                      <a:pt x="11" y="319"/>
                    </a:lnTo>
                    <a:lnTo>
                      <a:pt x="4" y="311"/>
                    </a:lnTo>
                    <a:lnTo>
                      <a:pt x="0" y="307"/>
                    </a:lnTo>
                    <a:lnTo>
                      <a:pt x="0" y="303"/>
                    </a:lnTo>
                    <a:lnTo>
                      <a:pt x="0" y="299"/>
                    </a:lnTo>
                    <a:lnTo>
                      <a:pt x="0" y="295"/>
                    </a:lnTo>
                    <a:lnTo>
                      <a:pt x="0" y="291"/>
                    </a:lnTo>
                    <a:lnTo>
                      <a:pt x="2" y="290"/>
                    </a:lnTo>
                    <a:lnTo>
                      <a:pt x="5" y="287"/>
                    </a:lnTo>
                    <a:lnTo>
                      <a:pt x="9" y="286"/>
                    </a:lnTo>
                    <a:lnTo>
                      <a:pt x="13" y="283"/>
                    </a:lnTo>
                    <a:lnTo>
                      <a:pt x="18" y="282"/>
                    </a:lnTo>
                    <a:lnTo>
                      <a:pt x="22" y="280"/>
                    </a:lnTo>
                    <a:lnTo>
                      <a:pt x="24" y="279"/>
                    </a:lnTo>
                    <a:lnTo>
                      <a:pt x="26" y="279"/>
                    </a:lnTo>
                    <a:lnTo>
                      <a:pt x="27" y="279"/>
                    </a:lnTo>
                    <a:lnTo>
                      <a:pt x="28" y="279"/>
                    </a:lnTo>
                    <a:lnTo>
                      <a:pt x="31" y="280"/>
                    </a:lnTo>
                    <a:lnTo>
                      <a:pt x="34" y="281"/>
                    </a:lnTo>
                    <a:lnTo>
                      <a:pt x="36" y="282"/>
                    </a:lnTo>
                    <a:lnTo>
                      <a:pt x="38" y="282"/>
                    </a:lnTo>
                    <a:lnTo>
                      <a:pt x="40" y="282"/>
                    </a:lnTo>
                    <a:lnTo>
                      <a:pt x="42" y="281"/>
                    </a:lnTo>
                    <a:lnTo>
                      <a:pt x="50" y="278"/>
                    </a:lnTo>
                    <a:lnTo>
                      <a:pt x="59" y="275"/>
                    </a:lnTo>
                    <a:lnTo>
                      <a:pt x="67" y="272"/>
                    </a:lnTo>
                    <a:lnTo>
                      <a:pt x="76" y="270"/>
                    </a:lnTo>
                    <a:lnTo>
                      <a:pt x="84" y="267"/>
                    </a:lnTo>
                    <a:lnTo>
                      <a:pt x="93" y="264"/>
                    </a:lnTo>
                    <a:lnTo>
                      <a:pt x="102" y="262"/>
                    </a:lnTo>
                    <a:lnTo>
                      <a:pt x="110" y="259"/>
                    </a:lnTo>
                    <a:lnTo>
                      <a:pt x="117" y="255"/>
                    </a:lnTo>
                    <a:lnTo>
                      <a:pt x="125" y="251"/>
                    </a:lnTo>
                    <a:lnTo>
                      <a:pt x="132" y="247"/>
                    </a:lnTo>
                    <a:lnTo>
                      <a:pt x="137" y="244"/>
                    </a:lnTo>
                    <a:lnTo>
                      <a:pt x="142" y="243"/>
                    </a:lnTo>
                    <a:lnTo>
                      <a:pt x="146" y="243"/>
                    </a:lnTo>
                    <a:lnTo>
                      <a:pt x="151" y="242"/>
                    </a:lnTo>
                    <a:lnTo>
                      <a:pt x="155" y="241"/>
                    </a:lnTo>
                    <a:lnTo>
                      <a:pt x="164" y="237"/>
                    </a:lnTo>
                    <a:lnTo>
                      <a:pt x="174" y="232"/>
                    </a:lnTo>
                    <a:lnTo>
                      <a:pt x="178" y="230"/>
                    </a:lnTo>
                    <a:lnTo>
                      <a:pt x="183" y="227"/>
                    </a:lnTo>
                    <a:lnTo>
                      <a:pt x="187" y="224"/>
                    </a:lnTo>
                    <a:lnTo>
                      <a:pt x="190" y="221"/>
                    </a:lnTo>
                    <a:lnTo>
                      <a:pt x="193" y="216"/>
                    </a:lnTo>
                    <a:lnTo>
                      <a:pt x="196" y="211"/>
                    </a:lnTo>
                    <a:lnTo>
                      <a:pt x="199" y="206"/>
                    </a:lnTo>
                    <a:lnTo>
                      <a:pt x="201" y="201"/>
                    </a:lnTo>
                    <a:lnTo>
                      <a:pt x="204" y="195"/>
                    </a:lnTo>
                    <a:lnTo>
                      <a:pt x="206" y="190"/>
                    </a:lnTo>
                    <a:lnTo>
                      <a:pt x="209" y="185"/>
                    </a:lnTo>
                    <a:lnTo>
                      <a:pt x="212" y="180"/>
                    </a:lnTo>
                    <a:lnTo>
                      <a:pt x="216" y="173"/>
                    </a:lnTo>
                    <a:lnTo>
                      <a:pt x="222" y="167"/>
                    </a:lnTo>
                    <a:lnTo>
                      <a:pt x="228" y="159"/>
                    </a:lnTo>
                    <a:lnTo>
                      <a:pt x="235" y="153"/>
                    </a:lnTo>
                    <a:lnTo>
                      <a:pt x="241" y="147"/>
                    </a:lnTo>
                    <a:lnTo>
                      <a:pt x="248" y="141"/>
                    </a:lnTo>
                    <a:lnTo>
                      <a:pt x="254" y="135"/>
                    </a:lnTo>
                    <a:lnTo>
                      <a:pt x="260" y="128"/>
                    </a:lnTo>
                    <a:lnTo>
                      <a:pt x="261" y="126"/>
                    </a:lnTo>
                    <a:lnTo>
                      <a:pt x="263" y="123"/>
                    </a:lnTo>
                    <a:lnTo>
                      <a:pt x="264" y="119"/>
                    </a:lnTo>
                    <a:lnTo>
                      <a:pt x="265" y="117"/>
                    </a:lnTo>
                    <a:lnTo>
                      <a:pt x="270" y="111"/>
                    </a:lnTo>
                    <a:lnTo>
                      <a:pt x="278" y="104"/>
                    </a:lnTo>
                    <a:lnTo>
                      <a:pt x="287" y="95"/>
                    </a:lnTo>
                    <a:lnTo>
                      <a:pt x="296" y="86"/>
                    </a:lnTo>
                    <a:lnTo>
                      <a:pt x="300" y="82"/>
                    </a:lnTo>
                    <a:lnTo>
                      <a:pt x="304" y="77"/>
                    </a:lnTo>
                    <a:lnTo>
                      <a:pt x="308" y="72"/>
                    </a:lnTo>
                    <a:lnTo>
                      <a:pt x="311" y="68"/>
                    </a:lnTo>
                    <a:lnTo>
                      <a:pt x="314" y="63"/>
                    </a:lnTo>
                    <a:lnTo>
                      <a:pt x="316" y="59"/>
                    </a:lnTo>
                    <a:lnTo>
                      <a:pt x="316" y="58"/>
                    </a:lnTo>
                    <a:lnTo>
                      <a:pt x="317" y="55"/>
                    </a:lnTo>
                    <a:lnTo>
                      <a:pt x="318" y="54"/>
                    </a:lnTo>
                    <a:lnTo>
                      <a:pt x="318" y="52"/>
                    </a:lnTo>
                    <a:lnTo>
                      <a:pt x="312" y="50"/>
                    </a:lnTo>
                    <a:lnTo>
                      <a:pt x="308" y="46"/>
                    </a:lnTo>
                    <a:lnTo>
                      <a:pt x="305" y="46"/>
                    </a:lnTo>
                    <a:lnTo>
                      <a:pt x="302" y="45"/>
                    </a:lnTo>
                    <a:lnTo>
                      <a:pt x="299" y="45"/>
                    </a:lnTo>
                    <a:lnTo>
                      <a:pt x="296" y="45"/>
                    </a:lnTo>
                    <a:lnTo>
                      <a:pt x="295" y="46"/>
                    </a:lnTo>
                    <a:lnTo>
                      <a:pt x="294" y="46"/>
                    </a:lnTo>
                    <a:lnTo>
                      <a:pt x="292" y="46"/>
                    </a:lnTo>
                    <a:lnTo>
                      <a:pt x="291" y="46"/>
                    </a:lnTo>
                    <a:lnTo>
                      <a:pt x="288" y="47"/>
                    </a:lnTo>
                    <a:lnTo>
                      <a:pt x="283" y="47"/>
                    </a:lnTo>
                    <a:lnTo>
                      <a:pt x="278" y="48"/>
                    </a:lnTo>
                    <a:lnTo>
                      <a:pt x="273" y="48"/>
                    </a:lnTo>
                    <a:lnTo>
                      <a:pt x="268" y="49"/>
                    </a:lnTo>
                    <a:lnTo>
                      <a:pt x="265" y="50"/>
                    </a:lnTo>
                    <a:lnTo>
                      <a:pt x="262" y="50"/>
                    </a:lnTo>
                    <a:lnTo>
                      <a:pt x="258" y="52"/>
                    </a:lnTo>
                    <a:lnTo>
                      <a:pt x="254" y="54"/>
                    </a:lnTo>
                    <a:lnTo>
                      <a:pt x="250" y="57"/>
                    </a:lnTo>
                    <a:lnTo>
                      <a:pt x="240" y="62"/>
                    </a:lnTo>
                    <a:lnTo>
                      <a:pt x="229" y="68"/>
                    </a:lnTo>
                    <a:lnTo>
                      <a:pt x="224" y="70"/>
                    </a:lnTo>
                    <a:lnTo>
                      <a:pt x="218" y="73"/>
                    </a:lnTo>
                    <a:lnTo>
                      <a:pt x="213" y="75"/>
                    </a:lnTo>
                    <a:lnTo>
                      <a:pt x="208" y="78"/>
                    </a:lnTo>
                    <a:lnTo>
                      <a:pt x="204" y="78"/>
                    </a:lnTo>
                    <a:lnTo>
                      <a:pt x="199" y="79"/>
                    </a:lnTo>
                    <a:lnTo>
                      <a:pt x="197" y="79"/>
                    </a:lnTo>
                    <a:lnTo>
                      <a:pt x="195" y="79"/>
                    </a:lnTo>
                    <a:lnTo>
                      <a:pt x="193" y="79"/>
                    </a:lnTo>
                    <a:lnTo>
                      <a:pt x="192" y="78"/>
                    </a:lnTo>
                    <a:lnTo>
                      <a:pt x="191" y="78"/>
                    </a:lnTo>
                    <a:lnTo>
                      <a:pt x="190" y="78"/>
                    </a:lnTo>
                    <a:lnTo>
                      <a:pt x="189" y="77"/>
                    </a:lnTo>
                    <a:lnTo>
                      <a:pt x="188" y="76"/>
                    </a:lnTo>
                    <a:lnTo>
                      <a:pt x="185" y="74"/>
                    </a:lnTo>
                    <a:lnTo>
                      <a:pt x="184" y="73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íSľîďê"/>
              <p:cNvSpPr/>
              <p:nvPr userDrawn="1"/>
            </p:nvSpPr>
            <p:spPr bwMode="auto">
              <a:xfrm>
                <a:off x="8407401" y="2833688"/>
                <a:ext cx="598488" cy="801688"/>
              </a:xfrm>
              <a:custGeom>
                <a:avLst/>
                <a:gdLst>
                  <a:gd name="T0" fmla="*/ 311 w 377"/>
                  <a:gd name="T1" fmla="*/ 8 h 505"/>
                  <a:gd name="T2" fmla="*/ 319 w 377"/>
                  <a:gd name="T3" fmla="*/ 18 h 505"/>
                  <a:gd name="T4" fmla="*/ 333 w 377"/>
                  <a:gd name="T5" fmla="*/ 28 h 505"/>
                  <a:gd name="T6" fmla="*/ 348 w 377"/>
                  <a:gd name="T7" fmla="*/ 44 h 505"/>
                  <a:gd name="T8" fmla="*/ 343 w 377"/>
                  <a:gd name="T9" fmla="*/ 72 h 505"/>
                  <a:gd name="T10" fmla="*/ 339 w 377"/>
                  <a:gd name="T11" fmla="*/ 89 h 505"/>
                  <a:gd name="T12" fmla="*/ 343 w 377"/>
                  <a:gd name="T13" fmla="*/ 113 h 505"/>
                  <a:gd name="T14" fmla="*/ 349 w 377"/>
                  <a:gd name="T15" fmla="*/ 128 h 505"/>
                  <a:gd name="T16" fmla="*/ 366 w 377"/>
                  <a:gd name="T17" fmla="*/ 130 h 505"/>
                  <a:gd name="T18" fmla="*/ 376 w 377"/>
                  <a:gd name="T19" fmla="*/ 139 h 505"/>
                  <a:gd name="T20" fmla="*/ 377 w 377"/>
                  <a:gd name="T21" fmla="*/ 151 h 505"/>
                  <a:gd name="T22" fmla="*/ 369 w 377"/>
                  <a:gd name="T23" fmla="*/ 169 h 505"/>
                  <a:gd name="T24" fmla="*/ 339 w 377"/>
                  <a:gd name="T25" fmla="*/ 189 h 505"/>
                  <a:gd name="T26" fmla="*/ 315 w 377"/>
                  <a:gd name="T27" fmla="*/ 211 h 505"/>
                  <a:gd name="T28" fmla="*/ 301 w 377"/>
                  <a:gd name="T29" fmla="*/ 235 h 505"/>
                  <a:gd name="T30" fmla="*/ 290 w 377"/>
                  <a:gd name="T31" fmla="*/ 263 h 505"/>
                  <a:gd name="T32" fmla="*/ 270 w 377"/>
                  <a:gd name="T33" fmla="*/ 293 h 505"/>
                  <a:gd name="T34" fmla="*/ 265 w 377"/>
                  <a:gd name="T35" fmla="*/ 317 h 505"/>
                  <a:gd name="T36" fmla="*/ 245 w 377"/>
                  <a:gd name="T37" fmla="*/ 339 h 505"/>
                  <a:gd name="T38" fmla="*/ 226 w 377"/>
                  <a:gd name="T39" fmla="*/ 350 h 505"/>
                  <a:gd name="T40" fmla="*/ 210 w 377"/>
                  <a:gd name="T41" fmla="*/ 374 h 505"/>
                  <a:gd name="T42" fmla="*/ 192 w 377"/>
                  <a:gd name="T43" fmla="*/ 385 h 505"/>
                  <a:gd name="T44" fmla="*/ 179 w 377"/>
                  <a:gd name="T45" fmla="*/ 392 h 505"/>
                  <a:gd name="T46" fmla="*/ 169 w 377"/>
                  <a:gd name="T47" fmla="*/ 402 h 505"/>
                  <a:gd name="T48" fmla="*/ 159 w 377"/>
                  <a:gd name="T49" fmla="*/ 405 h 505"/>
                  <a:gd name="T50" fmla="*/ 126 w 377"/>
                  <a:gd name="T51" fmla="*/ 431 h 505"/>
                  <a:gd name="T52" fmla="*/ 101 w 377"/>
                  <a:gd name="T53" fmla="*/ 442 h 505"/>
                  <a:gd name="T54" fmla="*/ 92 w 377"/>
                  <a:gd name="T55" fmla="*/ 451 h 505"/>
                  <a:gd name="T56" fmla="*/ 79 w 377"/>
                  <a:gd name="T57" fmla="*/ 456 h 505"/>
                  <a:gd name="T58" fmla="*/ 61 w 377"/>
                  <a:gd name="T59" fmla="*/ 472 h 505"/>
                  <a:gd name="T60" fmla="*/ 49 w 377"/>
                  <a:gd name="T61" fmla="*/ 478 h 505"/>
                  <a:gd name="T62" fmla="*/ 30 w 377"/>
                  <a:gd name="T63" fmla="*/ 497 h 505"/>
                  <a:gd name="T64" fmla="*/ 9 w 377"/>
                  <a:gd name="T65" fmla="*/ 505 h 505"/>
                  <a:gd name="T66" fmla="*/ 8 w 377"/>
                  <a:gd name="T67" fmla="*/ 490 h 505"/>
                  <a:gd name="T68" fmla="*/ 38 w 377"/>
                  <a:gd name="T69" fmla="*/ 465 h 505"/>
                  <a:gd name="T70" fmla="*/ 57 w 377"/>
                  <a:gd name="T71" fmla="*/ 449 h 505"/>
                  <a:gd name="T72" fmla="*/ 81 w 377"/>
                  <a:gd name="T73" fmla="*/ 433 h 505"/>
                  <a:gd name="T74" fmla="*/ 96 w 377"/>
                  <a:gd name="T75" fmla="*/ 425 h 505"/>
                  <a:gd name="T76" fmla="*/ 112 w 377"/>
                  <a:gd name="T77" fmla="*/ 413 h 505"/>
                  <a:gd name="T78" fmla="*/ 122 w 377"/>
                  <a:gd name="T79" fmla="*/ 403 h 505"/>
                  <a:gd name="T80" fmla="*/ 141 w 377"/>
                  <a:gd name="T81" fmla="*/ 387 h 505"/>
                  <a:gd name="T82" fmla="*/ 152 w 377"/>
                  <a:gd name="T83" fmla="*/ 377 h 505"/>
                  <a:gd name="T84" fmla="*/ 191 w 377"/>
                  <a:gd name="T85" fmla="*/ 346 h 505"/>
                  <a:gd name="T86" fmla="*/ 220 w 377"/>
                  <a:gd name="T87" fmla="*/ 308 h 505"/>
                  <a:gd name="T88" fmla="*/ 228 w 377"/>
                  <a:gd name="T89" fmla="*/ 284 h 505"/>
                  <a:gd name="T90" fmla="*/ 218 w 377"/>
                  <a:gd name="T91" fmla="*/ 280 h 505"/>
                  <a:gd name="T92" fmla="*/ 193 w 377"/>
                  <a:gd name="T93" fmla="*/ 289 h 505"/>
                  <a:gd name="T94" fmla="*/ 169 w 377"/>
                  <a:gd name="T95" fmla="*/ 287 h 505"/>
                  <a:gd name="T96" fmla="*/ 149 w 377"/>
                  <a:gd name="T97" fmla="*/ 277 h 505"/>
                  <a:gd name="T98" fmla="*/ 134 w 377"/>
                  <a:gd name="T99" fmla="*/ 268 h 505"/>
                  <a:gd name="T100" fmla="*/ 132 w 377"/>
                  <a:gd name="T101" fmla="*/ 258 h 505"/>
                  <a:gd name="T102" fmla="*/ 132 w 377"/>
                  <a:gd name="T103" fmla="*/ 250 h 505"/>
                  <a:gd name="T104" fmla="*/ 152 w 377"/>
                  <a:gd name="T105" fmla="*/ 234 h 505"/>
                  <a:gd name="T106" fmla="*/ 188 w 377"/>
                  <a:gd name="T107" fmla="*/ 221 h 505"/>
                  <a:gd name="T108" fmla="*/ 207 w 377"/>
                  <a:gd name="T109" fmla="*/ 212 h 505"/>
                  <a:gd name="T110" fmla="*/ 226 w 377"/>
                  <a:gd name="T111" fmla="*/ 202 h 505"/>
                  <a:gd name="T112" fmla="*/ 248 w 377"/>
                  <a:gd name="T113" fmla="*/ 193 h 505"/>
                  <a:gd name="T114" fmla="*/ 256 w 377"/>
                  <a:gd name="T115" fmla="*/ 180 h 505"/>
                  <a:gd name="T116" fmla="*/ 273 w 377"/>
                  <a:gd name="T117" fmla="*/ 171 h 505"/>
                  <a:gd name="T118" fmla="*/ 274 w 377"/>
                  <a:gd name="T119" fmla="*/ 133 h 505"/>
                  <a:gd name="T120" fmla="*/ 279 w 377"/>
                  <a:gd name="T121" fmla="*/ 83 h 505"/>
                  <a:gd name="T122" fmla="*/ 275 w 377"/>
                  <a:gd name="T123" fmla="*/ 40 h 505"/>
                  <a:gd name="T124" fmla="*/ 280 w 377"/>
                  <a:gd name="T125" fmla="*/ 7 h 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77" h="505">
                    <a:moveTo>
                      <a:pt x="289" y="0"/>
                    </a:moveTo>
                    <a:lnTo>
                      <a:pt x="294" y="1"/>
                    </a:lnTo>
                    <a:lnTo>
                      <a:pt x="302" y="3"/>
                    </a:lnTo>
                    <a:lnTo>
                      <a:pt x="305" y="4"/>
                    </a:lnTo>
                    <a:lnTo>
                      <a:pt x="309" y="6"/>
                    </a:lnTo>
                    <a:lnTo>
                      <a:pt x="311" y="8"/>
                    </a:lnTo>
                    <a:lnTo>
                      <a:pt x="313" y="9"/>
                    </a:lnTo>
                    <a:lnTo>
                      <a:pt x="315" y="11"/>
                    </a:lnTo>
                    <a:lnTo>
                      <a:pt x="316" y="12"/>
                    </a:lnTo>
                    <a:lnTo>
                      <a:pt x="317" y="14"/>
                    </a:lnTo>
                    <a:lnTo>
                      <a:pt x="317" y="16"/>
                    </a:lnTo>
                    <a:lnTo>
                      <a:pt x="319" y="18"/>
                    </a:lnTo>
                    <a:lnTo>
                      <a:pt x="320" y="20"/>
                    </a:lnTo>
                    <a:lnTo>
                      <a:pt x="321" y="22"/>
                    </a:lnTo>
                    <a:lnTo>
                      <a:pt x="322" y="23"/>
                    </a:lnTo>
                    <a:lnTo>
                      <a:pt x="326" y="25"/>
                    </a:lnTo>
                    <a:lnTo>
                      <a:pt x="329" y="27"/>
                    </a:lnTo>
                    <a:lnTo>
                      <a:pt x="333" y="28"/>
                    </a:lnTo>
                    <a:lnTo>
                      <a:pt x="336" y="29"/>
                    </a:lnTo>
                    <a:lnTo>
                      <a:pt x="339" y="31"/>
                    </a:lnTo>
                    <a:lnTo>
                      <a:pt x="342" y="32"/>
                    </a:lnTo>
                    <a:lnTo>
                      <a:pt x="345" y="35"/>
                    </a:lnTo>
                    <a:lnTo>
                      <a:pt x="348" y="38"/>
                    </a:lnTo>
                    <a:lnTo>
                      <a:pt x="348" y="44"/>
                    </a:lnTo>
                    <a:lnTo>
                      <a:pt x="348" y="50"/>
                    </a:lnTo>
                    <a:lnTo>
                      <a:pt x="347" y="55"/>
                    </a:lnTo>
                    <a:lnTo>
                      <a:pt x="346" y="60"/>
                    </a:lnTo>
                    <a:lnTo>
                      <a:pt x="345" y="64"/>
                    </a:lnTo>
                    <a:lnTo>
                      <a:pt x="345" y="68"/>
                    </a:lnTo>
                    <a:lnTo>
                      <a:pt x="343" y="72"/>
                    </a:lnTo>
                    <a:lnTo>
                      <a:pt x="341" y="76"/>
                    </a:lnTo>
                    <a:lnTo>
                      <a:pt x="341" y="77"/>
                    </a:lnTo>
                    <a:lnTo>
                      <a:pt x="340" y="79"/>
                    </a:lnTo>
                    <a:lnTo>
                      <a:pt x="340" y="81"/>
                    </a:lnTo>
                    <a:lnTo>
                      <a:pt x="340" y="84"/>
                    </a:lnTo>
                    <a:lnTo>
                      <a:pt x="339" y="89"/>
                    </a:lnTo>
                    <a:lnTo>
                      <a:pt x="340" y="95"/>
                    </a:lnTo>
                    <a:lnTo>
                      <a:pt x="340" y="100"/>
                    </a:lnTo>
                    <a:lnTo>
                      <a:pt x="341" y="105"/>
                    </a:lnTo>
                    <a:lnTo>
                      <a:pt x="341" y="108"/>
                    </a:lnTo>
                    <a:lnTo>
                      <a:pt x="343" y="111"/>
                    </a:lnTo>
                    <a:lnTo>
                      <a:pt x="343" y="113"/>
                    </a:lnTo>
                    <a:lnTo>
                      <a:pt x="342" y="117"/>
                    </a:lnTo>
                    <a:lnTo>
                      <a:pt x="341" y="121"/>
                    </a:lnTo>
                    <a:lnTo>
                      <a:pt x="341" y="124"/>
                    </a:lnTo>
                    <a:lnTo>
                      <a:pt x="344" y="126"/>
                    </a:lnTo>
                    <a:lnTo>
                      <a:pt x="346" y="128"/>
                    </a:lnTo>
                    <a:lnTo>
                      <a:pt x="349" y="128"/>
                    </a:lnTo>
                    <a:lnTo>
                      <a:pt x="351" y="129"/>
                    </a:lnTo>
                    <a:lnTo>
                      <a:pt x="354" y="129"/>
                    </a:lnTo>
                    <a:lnTo>
                      <a:pt x="357" y="130"/>
                    </a:lnTo>
                    <a:lnTo>
                      <a:pt x="361" y="130"/>
                    </a:lnTo>
                    <a:lnTo>
                      <a:pt x="366" y="130"/>
                    </a:lnTo>
                    <a:lnTo>
                      <a:pt x="366" y="130"/>
                    </a:lnTo>
                    <a:lnTo>
                      <a:pt x="367" y="130"/>
                    </a:lnTo>
                    <a:lnTo>
                      <a:pt x="369" y="132"/>
                    </a:lnTo>
                    <a:lnTo>
                      <a:pt x="373" y="135"/>
                    </a:lnTo>
                    <a:lnTo>
                      <a:pt x="374" y="136"/>
                    </a:lnTo>
                    <a:lnTo>
                      <a:pt x="375" y="137"/>
                    </a:lnTo>
                    <a:lnTo>
                      <a:pt x="376" y="139"/>
                    </a:lnTo>
                    <a:lnTo>
                      <a:pt x="376" y="141"/>
                    </a:lnTo>
                    <a:lnTo>
                      <a:pt x="377" y="142"/>
                    </a:lnTo>
                    <a:lnTo>
                      <a:pt x="377" y="144"/>
                    </a:lnTo>
                    <a:lnTo>
                      <a:pt x="377" y="145"/>
                    </a:lnTo>
                    <a:lnTo>
                      <a:pt x="377" y="147"/>
                    </a:lnTo>
                    <a:lnTo>
                      <a:pt x="377" y="151"/>
                    </a:lnTo>
                    <a:lnTo>
                      <a:pt x="376" y="155"/>
                    </a:lnTo>
                    <a:lnTo>
                      <a:pt x="375" y="159"/>
                    </a:lnTo>
                    <a:lnTo>
                      <a:pt x="373" y="162"/>
                    </a:lnTo>
                    <a:lnTo>
                      <a:pt x="373" y="165"/>
                    </a:lnTo>
                    <a:lnTo>
                      <a:pt x="371" y="167"/>
                    </a:lnTo>
                    <a:lnTo>
                      <a:pt x="369" y="169"/>
                    </a:lnTo>
                    <a:lnTo>
                      <a:pt x="367" y="172"/>
                    </a:lnTo>
                    <a:lnTo>
                      <a:pt x="365" y="173"/>
                    </a:lnTo>
                    <a:lnTo>
                      <a:pt x="361" y="176"/>
                    </a:lnTo>
                    <a:lnTo>
                      <a:pt x="357" y="179"/>
                    </a:lnTo>
                    <a:lnTo>
                      <a:pt x="350" y="182"/>
                    </a:lnTo>
                    <a:lnTo>
                      <a:pt x="339" y="189"/>
                    </a:lnTo>
                    <a:lnTo>
                      <a:pt x="328" y="195"/>
                    </a:lnTo>
                    <a:lnTo>
                      <a:pt x="325" y="197"/>
                    </a:lnTo>
                    <a:lnTo>
                      <a:pt x="322" y="199"/>
                    </a:lnTo>
                    <a:lnTo>
                      <a:pt x="321" y="201"/>
                    </a:lnTo>
                    <a:lnTo>
                      <a:pt x="318" y="205"/>
                    </a:lnTo>
                    <a:lnTo>
                      <a:pt x="315" y="211"/>
                    </a:lnTo>
                    <a:lnTo>
                      <a:pt x="311" y="216"/>
                    </a:lnTo>
                    <a:lnTo>
                      <a:pt x="309" y="220"/>
                    </a:lnTo>
                    <a:lnTo>
                      <a:pt x="309" y="224"/>
                    </a:lnTo>
                    <a:lnTo>
                      <a:pt x="308" y="228"/>
                    </a:lnTo>
                    <a:lnTo>
                      <a:pt x="306" y="232"/>
                    </a:lnTo>
                    <a:lnTo>
                      <a:pt x="301" y="235"/>
                    </a:lnTo>
                    <a:lnTo>
                      <a:pt x="297" y="238"/>
                    </a:lnTo>
                    <a:lnTo>
                      <a:pt x="297" y="242"/>
                    </a:lnTo>
                    <a:lnTo>
                      <a:pt x="296" y="247"/>
                    </a:lnTo>
                    <a:lnTo>
                      <a:pt x="295" y="251"/>
                    </a:lnTo>
                    <a:lnTo>
                      <a:pt x="294" y="255"/>
                    </a:lnTo>
                    <a:lnTo>
                      <a:pt x="290" y="263"/>
                    </a:lnTo>
                    <a:lnTo>
                      <a:pt x="285" y="272"/>
                    </a:lnTo>
                    <a:lnTo>
                      <a:pt x="279" y="280"/>
                    </a:lnTo>
                    <a:lnTo>
                      <a:pt x="273" y="287"/>
                    </a:lnTo>
                    <a:lnTo>
                      <a:pt x="273" y="289"/>
                    </a:lnTo>
                    <a:lnTo>
                      <a:pt x="271" y="291"/>
                    </a:lnTo>
                    <a:lnTo>
                      <a:pt x="270" y="293"/>
                    </a:lnTo>
                    <a:lnTo>
                      <a:pt x="269" y="295"/>
                    </a:lnTo>
                    <a:lnTo>
                      <a:pt x="269" y="300"/>
                    </a:lnTo>
                    <a:lnTo>
                      <a:pt x="268" y="305"/>
                    </a:lnTo>
                    <a:lnTo>
                      <a:pt x="267" y="309"/>
                    </a:lnTo>
                    <a:lnTo>
                      <a:pt x="265" y="314"/>
                    </a:lnTo>
                    <a:lnTo>
                      <a:pt x="265" y="317"/>
                    </a:lnTo>
                    <a:lnTo>
                      <a:pt x="264" y="318"/>
                    </a:lnTo>
                    <a:lnTo>
                      <a:pt x="263" y="320"/>
                    </a:lnTo>
                    <a:lnTo>
                      <a:pt x="262" y="322"/>
                    </a:lnTo>
                    <a:lnTo>
                      <a:pt x="259" y="325"/>
                    </a:lnTo>
                    <a:lnTo>
                      <a:pt x="252" y="333"/>
                    </a:lnTo>
                    <a:lnTo>
                      <a:pt x="245" y="339"/>
                    </a:lnTo>
                    <a:lnTo>
                      <a:pt x="241" y="343"/>
                    </a:lnTo>
                    <a:lnTo>
                      <a:pt x="236" y="345"/>
                    </a:lnTo>
                    <a:lnTo>
                      <a:pt x="232" y="345"/>
                    </a:lnTo>
                    <a:lnTo>
                      <a:pt x="230" y="347"/>
                    </a:lnTo>
                    <a:lnTo>
                      <a:pt x="228" y="349"/>
                    </a:lnTo>
                    <a:lnTo>
                      <a:pt x="226" y="350"/>
                    </a:lnTo>
                    <a:lnTo>
                      <a:pt x="224" y="353"/>
                    </a:lnTo>
                    <a:lnTo>
                      <a:pt x="222" y="357"/>
                    </a:lnTo>
                    <a:lnTo>
                      <a:pt x="219" y="361"/>
                    </a:lnTo>
                    <a:lnTo>
                      <a:pt x="216" y="366"/>
                    </a:lnTo>
                    <a:lnTo>
                      <a:pt x="213" y="370"/>
                    </a:lnTo>
                    <a:lnTo>
                      <a:pt x="210" y="374"/>
                    </a:lnTo>
                    <a:lnTo>
                      <a:pt x="207" y="378"/>
                    </a:lnTo>
                    <a:lnTo>
                      <a:pt x="203" y="379"/>
                    </a:lnTo>
                    <a:lnTo>
                      <a:pt x="200" y="381"/>
                    </a:lnTo>
                    <a:lnTo>
                      <a:pt x="196" y="381"/>
                    </a:lnTo>
                    <a:lnTo>
                      <a:pt x="192" y="382"/>
                    </a:lnTo>
                    <a:lnTo>
                      <a:pt x="192" y="385"/>
                    </a:lnTo>
                    <a:lnTo>
                      <a:pt x="191" y="387"/>
                    </a:lnTo>
                    <a:lnTo>
                      <a:pt x="187" y="387"/>
                    </a:lnTo>
                    <a:lnTo>
                      <a:pt x="183" y="387"/>
                    </a:lnTo>
                    <a:lnTo>
                      <a:pt x="181" y="389"/>
                    </a:lnTo>
                    <a:lnTo>
                      <a:pt x="180" y="390"/>
                    </a:lnTo>
                    <a:lnTo>
                      <a:pt x="179" y="392"/>
                    </a:lnTo>
                    <a:lnTo>
                      <a:pt x="177" y="394"/>
                    </a:lnTo>
                    <a:lnTo>
                      <a:pt x="176" y="396"/>
                    </a:lnTo>
                    <a:lnTo>
                      <a:pt x="174" y="398"/>
                    </a:lnTo>
                    <a:lnTo>
                      <a:pt x="172" y="400"/>
                    </a:lnTo>
                    <a:lnTo>
                      <a:pt x="171" y="401"/>
                    </a:lnTo>
                    <a:lnTo>
                      <a:pt x="169" y="402"/>
                    </a:lnTo>
                    <a:lnTo>
                      <a:pt x="168" y="403"/>
                    </a:lnTo>
                    <a:lnTo>
                      <a:pt x="166" y="403"/>
                    </a:lnTo>
                    <a:lnTo>
                      <a:pt x="164" y="404"/>
                    </a:lnTo>
                    <a:lnTo>
                      <a:pt x="163" y="404"/>
                    </a:lnTo>
                    <a:lnTo>
                      <a:pt x="161" y="404"/>
                    </a:lnTo>
                    <a:lnTo>
                      <a:pt x="159" y="405"/>
                    </a:lnTo>
                    <a:lnTo>
                      <a:pt x="157" y="405"/>
                    </a:lnTo>
                    <a:lnTo>
                      <a:pt x="152" y="411"/>
                    </a:lnTo>
                    <a:lnTo>
                      <a:pt x="144" y="417"/>
                    </a:lnTo>
                    <a:lnTo>
                      <a:pt x="137" y="422"/>
                    </a:lnTo>
                    <a:lnTo>
                      <a:pt x="129" y="429"/>
                    </a:lnTo>
                    <a:lnTo>
                      <a:pt x="126" y="431"/>
                    </a:lnTo>
                    <a:lnTo>
                      <a:pt x="122" y="434"/>
                    </a:lnTo>
                    <a:lnTo>
                      <a:pt x="117" y="437"/>
                    </a:lnTo>
                    <a:lnTo>
                      <a:pt x="113" y="439"/>
                    </a:lnTo>
                    <a:lnTo>
                      <a:pt x="109" y="441"/>
                    </a:lnTo>
                    <a:lnTo>
                      <a:pt x="105" y="441"/>
                    </a:lnTo>
                    <a:lnTo>
                      <a:pt x="101" y="442"/>
                    </a:lnTo>
                    <a:lnTo>
                      <a:pt x="97" y="443"/>
                    </a:lnTo>
                    <a:lnTo>
                      <a:pt x="96" y="445"/>
                    </a:lnTo>
                    <a:lnTo>
                      <a:pt x="96" y="447"/>
                    </a:lnTo>
                    <a:lnTo>
                      <a:pt x="95" y="449"/>
                    </a:lnTo>
                    <a:lnTo>
                      <a:pt x="94" y="450"/>
                    </a:lnTo>
                    <a:lnTo>
                      <a:pt x="92" y="451"/>
                    </a:lnTo>
                    <a:lnTo>
                      <a:pt x="91" y="452"/>
                    </a:lnTo>
                    <a:lnTo>
                      <a:pt x="89" y="453"/>
                    </a:lnTo>
                    <a:lnTo>
                      <a:pt x="88" y="453"/>
                    </a:lnTo>
                    <a:lnTo>
                      <a:pt x="84" y="454"/>
                    </a:lnTo>
                    <a:lnTo>
                      <a:pt x="81" y="455"/>
                    </a:lnTo>
                    <a:lnTo>
                      <a:pt x="79" y="456"/>
                    </a:lnTo>
                    <a:lnTo>
                      <a:pt x="77" y="457"/>
                    </a:lnTo>
                    <a:lnTo>
                      <a:pt x="76" y="457"/>
                    </a:lnTo>
                    <a:lnTo>
                      <a:pt x="74" y="459"/>
                    </a:lnTo>
                    <a:lnTo>
                      <a:pt x="70" y="463"/>
                    </a:lnTo>
                    <a:lnTo>
                      <a:pt x="66" y="467"/>
                    </a:lnTo>
                    <a:lnTo>
                      <a:pt x="61" y="472"/>
                    </a:lnTo>
                    <a:lnTo>
                      <a:pt x="57" y="476"/>
                    </a:lnTo>
                    <a:lnTo>
                      <a:pt x="56" y="477"/>
                    </a:lnTo>
                    <a:lnTo>
                      <a:pt x="54" y="477"/>
                    </a:lnTo>
                    <a:lnTo>
                      <a:pt x="52" y="477"/>
                    </a:lnTo>
                    <a:lnTo>
                      <a:pt x="51" y="478"/>
                    </a:lnTo>
                    <a:lnTo>
                      <a:pt x="49" y="478"/>
                    </a:lnTo>
                    <a:lnTo>
                      <a:pt x="48" y="479"/>
                    </a:lnTo>
                    <a:lnTo>
                      <a:pt x="46" y="480"/>
                    </a:lnTo>
                    <a:lnTo>
                      <a:pt x="45" y="481"/>
                    </a:lnTo>
                    <a:lnTo>
                      <a:pt x="40" y="487"/>
                    </a:lnTo>
                    <a:lnTo>
                      <a:pt x="33" y="494"/>
                    </a:lnTo>
                    <a:lnTo>
                      <a:pt x="30" y="497"/>
                    </a:lnTo>
                    <a:lnTo>
                      <a:pt x="28" y="501"/>
                    </a:lnTo>
                    <a:lnTo>
                      <a:pt x="24" y="503"/>
                    </a:lnTo>
                    <a:lnTo>
                      <a:pt x="21" y="505"/>
                    </a:lnTo>
                    <a:lnTo>
                      <a:pt x="16" y="505"/>
                    </a:lnTo>
                    <a:lnTo>
                      <a:pt x="12" y="505"/>
                    </a:lnTo>
                    <a:lnTo>
                      <a:pt x="9" y="505"/>
                    </a:lnTo>
                    <a:lnTo>
                      <a:pt x="5" y="505"/>
                    </a:lnTo>
                    <a:lnTo>
                      <a:pt x="3" y="502"/>
                    </a:lnTo>
                    <a:lnTo>
                      <a:pt x="0" y="500"/>
                    </a:lnTo>
                    <a:lnTo>
                      <a:pt x="0" y="498"/>
                    </a:lnTo>
                    <a:lnTo>
                      <a:pt x="0" y="496"/>
                    </a:lnTo>
                    <a:lnTo>
                      <a:pt x="8" y="490"/>
                    </a:lnTo>
                    <a:lnTo>
                      <a:pt x="15" y="483"/>
                    </a:lnTo>
                    <a:lnTo>
                      <a:pt x="21" y="477"/>
                    </a:lnTo>
                    <a:lnTo>
                      <a:pt x="28" y="470"/>
                    </a:lnTo>
                    <a:lnTo>
                      <a:pt x="31" y="469"/>
                    </a:lnTo>
                    <a:lnTo>
                      <a:pt x="35" y="466"/>
                    </a:lnTo>
                    <a:lnTo>
                      <a:pt x="38" y="465"/>
                    </a:lnTo>
                    <a:lnTo>
                      <a:pt x="41" y="463"/>
                    </a:lnTo>
                    <a:lnTo>
                      <a:pt x="44" y="461"/>
                    </a:lnTo>
                    <a:lnTo>
                      <a:pt x="48" y="459"/>
                    </a:lnTo>
                    <a:lnTo>
                      <a:pt x="51" y="457"/>
                    </a:lnTo>
                    <a:lnTo>
                      <a:pt x="53" y="454"/>
                    </a:lnTo>
                    <a:lnTo>
                      <a:pt x="57" y="449"/>
                    </a:lnTo>
                    <a:lnTo>
                      <a:pt x="60" y="445"/>
                    </a:lnTo>
                    <a:lnTo>
                      <a:pt x="64" y="444"/>
                    </a:lnTo>
                    <a:lnTo>
                      <a:pt x="70" y="443"/>
                    </a:lnTo>
                    <a:lnTo>
                      <a:pt x="73" y="440"/>
                    </a:lnTo>
                    <a:lnTo>
                      <a:pt x="77" y="436"/>
                    </a:lnTo>
                    <a:lnTo>
                      <a:pt x="81" y="433"/>
                    </a:lnTo>
                    <a:lnTo>
                      <a:pt x="85" y="429"/>
                    </a:lnTo>
                    <a:lnTo>
                      <a:pt x="89" y="429"/>
                    </a:lnTo>
                    <a:lnTo>
                      <a:pt x="93" y="429"/>
                    </a:lnTo>
                    <a:lnTo>
                      <a:pt x="94" y="428"/>
                    </a:lnTo>
                    <a:lnTo>
                      <a:pt x="96" y="426"/>
                    </a:lnTo>
                    <a:lnTo>
                      <a:pt x="96" y="425"/>
                    </a:lnTo>
                    <a:lnTo>
                      <a:pt x="98" y="423"/>
                    </a:lnTo>
                    <a:lnTo>
                      <a:pt x="100" y="420"/>
                    </a:lnTo>
                    <a:lnTo>
                      <a:pt x="104" y="417"/>
                    </a:lnTo>
                    <a:lnTo>
                      <a:pt x="107" y="417"/>
                    </a:lnTo>
                    <a:lnTo>
                      <a:pt x="111" y="415"/>
                    </a:lnTo>
                    <a:lnTo>
                      <a:pt x="112" y="413"/>
                    </a:lnTo>
                    <a:lnTo>
                      <a:pt x="115" y="412"/>
                    </a:lnTo>
                    <a:lnTo>
                      <a:pt x="116" y="410"/>
                    </a:lnTo>
                    <a:lnTo>
                      <a:pt x="117" y="408"/>
                    </a:lnTo>
                    <a:lnTo>
                      <a:pt x="119" y="406"/>
                    </a:lnTo>
                    <a:lnTo>
                      <a:pt x="120" y="404"/>
                    </a:lnTo>
                    <a:lnTo>
                      <a:pt x="122" y="403"/>
                    </a:lnTo>
                    <a:lnTo>
                      <a:pt x="124" y="401"/>
                    </a:lnTo>
                    <a:lnTo>
                      <a:pt x="128" y="399"/>
                    </a:lnTo>
                    <a:lnTo>
                      <a:pt x="132" y="396"/>
                    </a:lnTo>
                    <a:lnTo>
                      <a:pt x="136" y="393"/>
                    </a:lnTo>
                    <a:lnTo>
                      <a:pt x="140" y="389"/>
                    </a:lnTo>
                    <a:lnTo>
                      <a:pt x="141" y="387"/>
                    </a:lnTo>
                    <a:lnTo>
                      <a:pt x="142" y="385"/>
                    </a:lnTo>
                    <a:lnTo>
                      <a:pt x="143" y="383"/>
                    </a:lnTo>
                    <a:lnTo>
                      <a:pt x="144" y="382"/>
                    </a:lnTo>
                    <a:lnTo>
                      <a:pt x="144" y="381"/>
                    </a:lnTo>
                    <a:lnTo>
                      <a:pt x="145" y="381"/>
                    </a:lnTo>
                    <a:lnTo>
                      <a:pt x="152" y="377"/>
                    </a:lnTo>
                    <a:lnTo>
                      <a:pt x="158" y="372"/>
                    </a:lnTo>
                    <a:lnTo>
                      <a:pt x="164" y="368"/>
                    </a:lnTo>
                    <a:lnTo>
                      <a:pt x="171" y="363"/>
                    </a:lnTo>
                    <a:lnTo>
                      <a:pt x="178" y="357"/>
                    </a:lnTo>
                    <a:lnTo>
                      <a:pt x="184" y="352"/>
                    </a:lnTo>
                    <a:lnTo>
                      <a:pt x="191" y="346"/>
                    </a:lnTo>
                    <a:lnTo>
                      <a:pt x="197" y="340"/>
                    </a:lnTo>
                    <a:lnTo>
                      <a:pt x="204" y="333"/>
                    </a:lnTo>
                    <a:lnTo>
                      <a:pt x="209" y="326"/>
                    </a:lnTo>
                    <a:lnTo>
                      <a:pt x="214" y="319"/>
                    </a:lnTo>
                    <a:lnTo>
                      <a:pt x="218" y="312"/>
                    </a:lnTo>
                    <a:lnTo>
                      <a:pt x="220" y="308"/>
                    </a:lnTo>
                    <a:lnTo>
                      <a:pt x="222" y="304"/>
                    </a:lnTo>
                    <a:lnTo>
                      <a:pt x="224" y="300"/>
                    </a:lnTo>
                    <a:lnTo>
                      <a:pt x="225" y="296"/>
                    </a:lnTo>
                    <a:lnTo>
                      <a:pt x="227" y="293"/>
                    </a:lnTo>
                    <a:lnTo>
                      <a:pt x="228" y="289"/>
                    </a:lnTo>
                    <a:lnTo>
                      <a:pt x="228" y="284"/>
                    </a:lnTo>
                    <a:lnTo>
                      <a:pt x="229" y="280"/>
                    </a:lnTo>
                    <a:lnTo>
                      <a:pt x="228" y="280"/>
                    </a:lnTo>
                    <a:lnTo>
                      <a:pt x="228" y="278"/>
                    </a:lnTo>
                    <a:lnTo>
                      <a:pt x="224" y="279"/>
                    </a:lnTo>
                    <a:lnTo>
                      <a:pt x="220" y="279"/>
                    </a:lnTo>
                    <a:lnTo>
                      <a:pt x="218" y="280"/>
                    </a:lnTo>
                    <a:lnTo>
                      <a:pt x="216" y="281"/>
                    </a:lnTo>
                    <a:lnTo>
                      <a:pt x="211" y="283"/>
                    </a:lnTo>
                    <a:lnTo>
                      <a:pt x="207" y="285"/>
                    </a:lnTo>
                    <a:lnTo>
                      <a:pt x="202" y="286"/>
                    </a:lnTo>
                    <a:lnTo>
                      <a:pt x="198" y="288"/>
                    </a:lnTo>
                    <a:lnTo>
                      <a:pt x="193" y="289"/>
                    </a:lnTo>
                    <a:lnTo>
                      <a:pt x="189" y="289"/>
                    </a:lnTo>
                    <a:lnTo>
                      <a:pt x="185" y="289"/>
                    </a:lnTo>
                    <a:lnTo>
                      <a:pt x="181" y="289"/>
                    </a:lnTo>
                    <a:lnTo>
                      <a:pt x="177" y="289"/>
                    </a:lnTo>
                    <a:lnTo>
                      <a:pt x="173" y="289"/>
                    </a:lnTo>
                    <a:lnTo>
                      <a:pt x="169" y="287"/>
                    </a:lnTo>
                    <a:lnTo>
                      <a:pt x="166" y="286"/>
                    </a:lnTo>
                    <a:lnTo>
                      <a:pt x="162" y="285"/>
                    </a:lnTo>
                    <a:lnTo>
                      <a:pt x="159" y="283"/>
                    </a:lnTo>
                    <a:lnTo>
                      <a:pt x="156" y="281"/>
                    </a:lnTo>
                    <a:lnTo>
                      <a:pt x="152" y="280"/>
                    </a:lnTo>
                    <a:lnTo>
                      <a:pt x="149" y="277"/>
                    </a:lnTo>
                    <a:lnTo>
                      <a:pt x="146" y="276"/>
                    </a:lnTo>
                    <a:lnTo>
                      <a:pt x="141" y="273"/>
                    </a:lnTo>
                    <a:lnTo>
                      <a:pt x="136" y="270"/>
                    </a:lnTo>
                    <a:lnTo>
                      <a:pt x="136" y="269"/>
                    </a:lnTo>
                    <a:lnTo>
                      <a:pt x="135" y="269"/>
                    </a:lnTo>
                    <a:lnTo>
                      <a:pt x="134" y="268"/>
                    </a:lnTo>
                    <a:lnTo>
                      <a:pt x="133" y="266"/>
                    </a:lnTo>
                    <a:lnTo>
                      <a:pt x="133" y="265"/>
                    </a:lnTo>
                    <a:lnTo>
                      <a:pt x="132" y="264"/>
                    </a:lnTo>
                    <a:lnTo>
                      <a:pt x="132" y="261"/>
                    </a:lnTo>
                    <a:lnTo>
                      <a:pt x="132" y="259"/>
                    </a:lnTo>
                    <a:lnTo>
                      <a:pt x="132" y="258"/>
                    </a:lnTo>
                    <a:lnTo>
                      <a:pt x="131" y="257"/>
                    </a:lnTo>
                    <a:lnTo>
                      <a:pt x="131" y="255"/>
                    </a:lnTo>
                    <a:lnTo>
                      <a:pt x="131" y="254"/>
                    </a:lnTo>
                    <a:lnTo>
                      <a:pt x="131" y="253"/>
                    </a:lnTo>
                    <a:lnTo>
                      <a:pt x="132" y="252"/>
                    </a:lnTo>
                    <a:lnTo>
                      <a:pt x="132" y="250"/>
                    </a:lnTo>
                    <a:lnTo>
                      <a:pt x="132" y="249"/>
                    </a:lnTo>
                    <a:lnTo>
                      <a:pt x="135" y="246"/>
                    </a:lnTo>
                    <a:lnTo>
                      <a:pt x="138" y="244"/>
                    </a:lnTo>
                    <a:lnTo>
                      <a:pt x="141" y="241"/>
                    </a:lnTo>
                    <a:lnTo>
                      <a:pt x="144" y="239"/>
                    </a:lnTo>
                    <a:lnTo>
                      <a:pt x="152" y="234"/>
                    </a:lnTo>
                    <a:lnTo>
                      <a:pt x="160" y="230"/>
                    </a:lnTo>
                    <a:lnTo>
                      <a:pt x="167" y="227"/>
                    </a:lnTo>
                    <a:lnTo>
                      <a:pt x="172" y="225"/>
                    </a:lnTo>
                    <a:lnTo>
                      <a:pt x="177" y="224"/>
                    </a:lnTo>
                    <a:lnTo>
                      <a:pt x="183" y="222"/>
                    </a:lnTo>
                    <a:lnTo>
                      <a:pt x="188" y="221"/>
                    </a:lnTo>
                    <a:lnTo>
                      <a:pt x="195" y="220"/>
                    </a:lnTo>
                    <a:lnTo>
                      <a:pt x="198" y="219"/>
                    </a:lnTo>
                    <a:lnTo>
                      <a:pt x="200" y="217"/>
                    </a:lnTo>
                    <a:lnTo>
                      <a:pt x="203" y="216"/>
                    </a:lnTo>
                    <a:lnTo>
                      <a:pt x="205" y="213"/>
                    </a:lnTo>
                    <a:lnTo>
                      <a:pt x="207" y="212"/>
                    </a:lnTo>
                    <a:lnTo>
                      <a:pt x="209" y="209"/>
                    </a:lnTo>
                    <a:lnTo>
                      <a:pt x="212" y="208"/>
                    </a:lnTo>
                    <a:lnTo>
                      <a:pt x="215" y="206"/>
                    </a:lnTo>
                    <a:lnTo>
                      <a:pt x="218" y="205"/>
                    </a:lnTo>
                    <a:lnTo>
                      <a:pt x="222" y="204"/>
                    </a:lnTo>
                    <a:lnTo>
                      <a:pt x="226" y="202"/>
                    </a:lnTo>
                    <a:lnTo>
                      <a:pt x="230" y="201"/>
                    </a:lnTo>
                    <a:lnTo>
                      <a:pt x="235" y="200"/>
                    </a:lnTo>
                    <a:lnTo>
                      <a:pt x="239" y="198"/>
                    </a:lnTo>
                    <a:lnTo>
                      <a:pt x="242" y="197"/>
                    </a:lnTo>
                    <a:lnTo>
                      <a:pt x="246" y="195"/>
                    </a:lnTo>
                    <a:lnTo>
                      <a:pt x="248" y="193"/>
                    </a:lnTo>
                    <a:lnTo>
                      <a:pt x="249" y="191"/>
                    </a:lnTo>
                    <a:lnTo>
                      <a:pt x="250" y="189"/>
                    </a:lnTo>
                    <a:lnTo>
                      <a:pt x="252" y="187"/>
                    </a:lnTo>
                    <a:lnTo>
                      <a:pt x="253" y="184"/>
                    </a:lnTo>
                    <a:lnTo>
                      <a:pt x="254" y="182"/>
                    </a:lnTo>
                    <a:lnTo>
                      <a:pt x="256" y="180"/>
                    </a:lnTo>
                    <a:lnTo>
                      <a:pt x="257" y="179"/>
                    </a:lnTo>
                    <a:lnTo>
                      <a:pt x="261" y="176"/>
                    </a:lnTo>
                    <a:lnTo>
                      <a:pt x="266" y="175"/>
                    </a:lnTo>
                    <a:lnTo>
                      <a:pt x="269" y="173"/>
                    </a:lnTo>
                    <a:lnTo>
                      <a:pt x="270" y="172"/>
                    </a:lnTo>
                    <a:lnTo>
                      <a:pt x="273" y="171"/>
                    </a:lnTo>
                    <a:lnTo>
                      <a:pt x="273" y="169"/>
                    </a:lnTo>
                    <a:lnTo>
                      <a:pt x="273" y="160"/>
                    </a:lnTo>
                    <a:lnTo>
                      <a:pt x="273" y="152"/>
                    </a:lnTo>
                    <a:lnTo>
                      <a:pt x="273" y="144"/>
                    </a:lnTo>
                    <a:lnTo>
                      <a:pt x="273" y="136"/>
                    </a:lnTo>
                    <a:lnTo>
                      <a:pt x="274" y="133"/>
                    </a:lnTo>
                    <a:lnTo>
                      <a:pt x="275" y="127"/>
                    </a:lnTo>
                    <a:lnTo>
                      <a:pt x="276" y="118"/>
                    </a:lnTo>
                    <a:lnTo>
                      <a:pt x="277" y="108"/>
                    </a:lnTo>
                    <a:lnTo>
                      <a:pt x="278" y="98"/>
                    </a:lnTo>
                    <a:lnTo>
                      <a:pt x="279" y="90"/>
                    </a:lnTo>
                    <a:lnTo>
                      <a:pt x="279" y="83"/>
                    </a:lnTo>
                    <a:lnTo>
                      <a:pt x="279" y="79"/>
                    </a:lnTo>
                    <a:lnTo>
                      <a:pt x="278" y="76"/>
                    </a:lnTo>
                    <a:lnTo>
                      <a:pt x="278" y="70"/>
                    </a:lnTo>
                    <a:lnTo>
                      <a:pt x="277" y="60"/>
                    </a:lnTo>
                    <a:lnTo>
                      <a:pt x="276" y="50"/>
                    </a:lnTo>
                    <a:lnTo>
                      <a:pt x="275" y="40"/>
                    </a:lnTo>
                    <a:lnTo>
                      <a:pt x="274" y="31"/>
                    </a:lnTo>
                    <a:lnTo>
                      <a:pt x="274" y="24"/>
                    </a:lnTo>
                    <a:lnTo>
                      <a:pt x="273" y="22"/>
                    </a:lnTo>
                    <a:lnTo>
                      <a:pt x="276" y="17"/>
                    </a:lnTo>
                    <a:lnTo>
                      <a:pt x="277" y="12"/>
                    </a:lnTo>
                    <a:lnTo>
                      <a:pt x="280" y="7"/>
                    </a:lnTo>
                    <a:lnTo>
                      <a:pt x="281" y="1"/>
                    </a:lnTo>
                    <a:lnTo>
                      <a:pt x="285" y="2"/>
                    </a:lnTo>
                    <a:lnTo>
                      <a:pt x="286" y="1"/>
                    </a:lnTo>
                    <a:lnTo>
                      <a:pt x="287" y="1"/>
                    </a:lnTo>
                    <a:lnTo>
                      <a:pt x="289" y="0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íṩḷiḋe"/>
              <p:cNvSpPr/>
              <p:nvPr userDrawn="1"/>
            </p:nvSpPr>
            <p:spPr bwMode="auto">
              <a:xfrm>
                <a:off x="8896351" y="3289301"/>
                <a:ext cx="249238" cy="231775"/>
              </a:xfrm>
              <a:custGeom>
                <a:avLst/>
                <a:gdLst>
                  <a:gd name="T0" fmla="*/ 5 w 157"/>
                  <a:gd name="T1" fmla="*/ 0 h 146"/>
                  <a:gd name="T2" fmla="*/ 9 w 157"/>
                  <a:gd name="T3" fmla="*/ 0 h 146"/>
                  <a:gd name="T4" fmla="*/ 11 w 157"/>
                  <a:gd name="T5" fmla="*/ 2 h 146"/>
                  <a:gd name="T6" fmla="*/ 14 w 157"/>
                  <a:gd name="T7" fmla="*/ 4 h 146"/>
                  <a:gd name="T8" fmla="*/ 17 w 157"/>
                  <a:gd name="T9" fmla="*/ 7 h 146"/>
                  <a:gd name="T10" fmla="*/ 19 w 157"/>
                  <a:gd name="T11" fmla="*/ 11 h 146"/>
                  <a:gd name="T12" fmla="*/ 27 w 157"/>
                  <a:gd name="T13" fmla="*/ 19 h 146"/>
                  <a:gd name="T14" fmla="*/ 37 w 157"/>
                  <a:gd name="T15" fmla="*/ 28 h 146"/>
                  <a:gd name="T16" fmla="*/ 45 w 157"/>
                  <a:gd name="T17" fmla="*/ 38 h 146"/>
                  <a:gd name="T18" fmla="*/ 49 w 157"/>
                  <a:gd name="T19" fmla="*/ 49 h 146"/>
                  <a:gd name="T20" fmla="*/ 54 w 157"/>
                  <a:gd name="T21" fmla="*/ 56 h 146"/>
                  <a:gd name="T22" fmla="*/ 61 w 157"/>
                  <a:gd name="T23" fmla="*/ 61 h 146"/>
                  <a:gd name="T24" fmla="*/ 64 w 157"/>
                  <a:gd name="T25" fmla="*/ 66 h 146"/>
                  <a:gd name="T26" fmla="*/ 72 w 157"/>
                  <a:gd name="T27" fmla="*/ 72 h 146"/>
                  <a:gd name="T28" fmla="*/ 85 w 157"/>
                  <a:gd name="T29" fmla="*/ 81 h 146"/>
                  <a:gd name="T30" fmla="*/ 99 w 157"/>
                  <a:gd name="T31" fmla="*/ 90 h 146"/>
                  <a:gd name="T32" fmla="*/ 113 w 157"/>
                  <a:gd name="T33" fmla="*/ 98 h 146"/>
                  <a:gd name="T34" fmla="*/ 121 w 157"/>
                  <a:gd name="T35" fmla="*/ 104 h 146"/>
                  <a:gd name="T36" fmla="*/ 124 w 157"/>
                  <a:gd name="T37" fmla="*/ 104 h 146"/>
                  <a:gd name="T38" fmla="*/ 127 w 157"/>
                  <a:gd name="T39" fmla="*/ 104 h 146"/>
                  <a:gd name="T40" fmla="*/ 131 w 157"/>
                  <a:gd name="T41" fmla="*/ 104 h 146"/>
                  <a:gd name="T42" fmla="*/ 138 w 157"/>
                  <a:gd name="T43" fmla="*/ 108 h 146"/>
                  <a:gd name="T44" fmla="*/ 148 w 157"/>
                  <a:gd name="T45" fmla="*/ 114 h 146"/>
                  <a:gd name="T46" fmla="*/ 154 w 157"/>
                  <a:gd name="T47" fmla="*/ 119 h 146"/>
                  <a:gd name="T48" fmla="*/ 157 w 157"/>
                  <a:gd name="T49" fmla="*/ 125 h 146"/>
                  <a:gd name="T50" fmla="*/ 156 w 157"/>
                  <a:gd name="T51" fmla="*/ 130 h 146"/>
                  <a:gd name="T52" fmla="*/ 155 w 157"/>
                  <a:gd name="T53" fmla="*/ 135 h 146"/>
                  <a:gd name="T54" fmla="*/ 153 w 157"/>
                  <a:gd name="T55" fmla="*/ 139 h 146"/>
                  <a:gd name="T56" fmla="*/ 149 w 157"/>
                  <a:gd name="T57" fmla="*/ 141 h 146"/>
                  <a:gd name="T58" fmla="*/ 145 w 157"/>
                  <a:gd name="T59" fmla="*/ 142 h 146"/>
                  <a:gd name="T60" fmla="*/ 136 w 157"/>
                  <a:gd name="T61" fmla="*/ 142 h 146"/>
                  <a:gd name="T62" fmla="*/ 122 w 157"/>
                  <a:gd name="T63" fmla="*/ 139 h 146"/>
                  <a:gd name="T64" fmla="*/ 112 w 157"/>
                  <a:gd name="T65" fmla="*/ 137 h 146"/>
                  <a:gd name="T66" fmla="*/ 107 w 157"/>
                  <a:gd name="T67" fmla="*/ 137 h 146"/>
                  <a:gd name="T68" fmla="*/ 104 w 157"/>
                  <a:gd name="T69" fmla="*/ 138 h 146"/>
                  <a:gd name="T70" fmla="*/ 100 w 157"/>
                  <a:gd name="T71" fmla="*/ 141 h 146"/>
                  <a:gd name="T72" fmla="*/ 94 w 157"/>
                  <a:gd name="T73" fmla="*/ 144 h 146"/>
                  <a:gd name="T74" fmla="*/ 85 w 157"/>
                  <a:gd name="T75" fmla="*/ 146 h 146"/>
                  <a:gd name="T76" fmla="*/ 76 w 157"/>
                  <a:gd name="T77" fmla="*/ 146 h 146"/>
                  <a:gd name="T78" fmla="*/ 67 w 157"/>
                  <a:gd name="T79" fmla="*/ 145 h 146"/>
                  <a:gd name="T80" fmla="*/ 61 w 157"/>
                  <a:gd name="T81" fmla="*/ 140 h 146"/>
                  <a:gd name="T82" fmla="*/ 57 w 157"/>
                  <a:gd name="T83" fmla="*/ 134 h 146"/>
                  <a:gd name="T84" fmla="*/ 51 w 157"/>
                  <a:gd name="T85" fmla="*/ 128 h 146"/>
                  <a:gd name="T86" fmla="*/ 46 w 157"/>
                  <a:gd name="T87" fmla="*/ 122 h 146"/>
                  <a:gd name="T88" fmla="*/ 41 w 157"/>
                  <a:gd name="T89" fmla="*/ 115 h 146"/>
                  <a:gd name="T90" fmla="*/ 38 w 157"/>
                  <a:gd name="T91" fmla="*/ 107 h 146"/>
                  <a:gd name="T92" fmla="*/ 33 w 157"/>
                  <a:gd name="T93" fmla="*/ 93 h 146"/>
                  <a:gd name="T94" fmla="*/ 29 w 157"/>
                  <a:gd name="T95" fmla="*/ 79 h 146"/>
                  <a:gd name="T96" fmla="*/ 25 w 157"/>
                  <a:gd name="T97" fmla="*/ 70 h 146"/>
                  <a:gd name="T98" fmla="*/ 16 w 157"/>
                  <a:gd name="T99" fmla="*/ 54 h 146"/>
                  <a:gd name="T100" fmla="*/ 7 w 157"/>
                  <a:gd name="T101" fmla="*/ 38 h 146"/>
                  <a:gd name="T102" fmla="*/ 3 w 157"/>
                  <a:gd name="T103" fmla="*/ 27 h 146"/>
                  <a:gd name="T104" fmla="*/ 0 w 157"/>
                  <a:gd name="T105" fmla="*/ 17 h 146"/>
                  <a:gd name="T106" fmla="*/ 0 w 157"/>
                  <a:gd name="T107" fmla="*/ 8 h 146"/>
                  <a:gd name="T108" fmla="*/ 0 w 157"/>
                  <a:gd name="T109" fmla="*/ 3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57" h="146">
                    <a:moveTo>
                      <a:pt x="1" y="0"/>
                    </a:moveTo>
                    <a:lnTo>
                      <a:pt x="5" y="0"/>
                    </a:lnTo>
                    <a:lnTo>
                      <a:pt x="8" y="0"/>
                    </a:lnTo>
                    <a:lnTo>
                      <a:pt x="9" y="0"/>
                    </a:lnTo>
                    <a:lnTo>
                      <a:pt x="10" y="1"/>
                    </a:lnTo>
                    <a:lnTo>
                      <a:pt x="11" y="2"/>
                    </a:lnTo>
                    <a:lnTo>
                      <a:pt x="13" y="3"/>
                    </a:lnTo>
                    <a:lnTo>
                      <a:pt x="14" y="4"/>
                    </a:lnTo>
                    <a:lnTo>
                      <a:pt x="15" y="6"/>
                    </a:lnTo>
                    <a:lnTo>
                      <a:pt x="17" y="7"/>
                    </a:lnTo>
                    <a:lnTo>
                      <a:pt x="17" y="8"/>
                    </a:lnTo>
                    <a:lnTo>
                      <a:pt x="19" y="11"/>
                    </a:lnTo>
                    <a:lnTo>
                      <a:pt x="21" y="14"/>
                    </a:lnTo>
                    <a:lnTo>
                      <a:pt x="27" y="19"/>
                    </a:lnTo>
                    <a:lnTo>
                      <a:pt x="33" y="24"/>
                    </a:lnTo>
                    <a:lnTo>
                      <a:pt x="37" y="28"/>
                    </a:lnTo>
                    <a:lnTo>
                      <a:pt x="42" y="33"/>
                    </a:lnTo>
                    <a:lnTo>
                      <a:pt x="45" y="38"/>
                    </a:lnTo>
                    <a:lnTo>
                      <a:pt x="47" y="43"/>
                    </a:lnTo>
                    <a:lnTo>
                      <a:pt x="49" y="49"/>
                    </a:lnTo>
                    <a:lnTo>
                      <a:pt x="51" y="54"/>
                    </a:lnTo>
                    <a:lnTo>
                      <a:pt x="54" y="56"/>
                    </a:lnTo>
                    <a:lnTo>
                      <a:pt x="57" y="58"/>
                    </a:lnTo>
                    <a:lnTo>
                      <a:pt x="61" y="61"/>
                    </a:lnTo>
                    <a:lnTo>
                      <a:pt x="63" y="63"/>
                    </a:lnTo>
                    <a:lnTo>
                      <a:pt x="64" y="66"/>
                    </a:lnTo>
                    <a:lnTo>
                      <a:pt x="65" y="68"/>
                    </a:lnTo>
                    <a:lnTo>
                      <a:pt x="72" y="72"/>
                    </a:lnTo>
                    <a:lnTo>
                      <a:pt x="78" y="77"/>
                    </a:lnTo>
                    <a:lnTo>
                      <a:pt x="85" y="81"/>
                    </a:lnTo>
                    <a:lnTo>
                      <a:pt x="92" y="85"/>
                    </a:lnTo>
                    <a:lnTo>
                      <a:pt x="99" y="90"/>
                    </a:lnTo>
                    <a:lnTo>
                      <a:pt x="106" y="94"/>
                    </a:lnTo>
                    <a:lnTo>
                      <a:pt x="113" y="98"/>
                    </a:lnTo>
                    <a:lnTo>
                      <a:pt x="119" y="102"/>
                    </a:lnTo>
                    <a:lnTo>
                      <a:pt x="121" y="104"/>
                    </a:lnTo>
                    <a:lnTo>
                      <a:pt x="122" y="104"/>
                    </a:lnTo>
                    <a:lnTo>
                      <a:pt x="124" y="104"/>
                    </a:lnTo>
                    <a:lnTo>
                      <a:pt x="125" y="104"/>
                    </a:lnTo>
                    <a:lnTo>
                      <a:pt x="127" y="104"/>
                    </a:lnTo>
                    <a:lnTo>
                      <a:pt x="129" y="104"/>
                    </a:lnTo>
                    <a:lnTo>
                      <a:pt x="131" y="104"/>
                    </a:lnTo>
                    <a:lnTo>
                      <a:pt x="133" y="105"/>
                    </a:lnTo>
                    <a:lnTo>
                      <a:pt x="138" y="108"/>
                    </a:lnTo>
                    <a:lnTo>
                      <a:pt x="145" y="113"/>
                    </a:lnTo>
                    <a:lnTo>
                      <a:pt x="148" y="114"/>
                    </a:lnTo>
                    <a:lnTo>
                      <a:pt x="151" y="117"/>
                    </a:lnTo>
                    <a:lnTo>
                      <a:pt x="154" y="119"/>
                    </a:lnTo>
                    <a:lnTo>
                      <a:pt x="156" y="122"/>
                    </a:lnTo>
                    <a:lnTo>
                      <a:pt x="157" y="125"/>
                    </a:lnTo>
                    <a:lnTo>
                      <a:pt x="157" y="128"/>
                    </a:lnTo>
                    <a:lnTo>
                      <a:pt x="156" y="130"/>
                    </a:lnTo>
                    <a:lnTo>
                      <a:pt x="156" y="133"/>
                    </a:lnTo>
                    <a:lnTo>
                      <a:pt x="155" y="135"/>
                    </a:lnTo>
                    <a:lnTo>
                      <a:pt x="154" y="137"/>
                    </a:lnTo>
                    <a:lnTo>
                      <a:pt x="153" y="139"/>
                    </a:lnTo>
                    <a:lnTo>
                      <a:pt x="151" y="140"/>
                    </a:lnTo>
                    <a:lnTo>
                      <a:pt x="149" y="141"/>
                    </a:lnTo>
                    <a:lnTo>
                      <a:pt x="147" y="142"/>
                    </a:lnTo>
                    <a:lnTo>
                      <a:pt x="145" y="142"/>
                    </a:lnTo>
                    <a:lnTo>
                      <a:pt x="142" y="142"/>
                    </a:lnTo>
                    <a:lnTo>
                      <a:pt x="136" y="142"/>
                    </a:lnTo>
                    <a:lnTo>
                      <a:pt x="129" y="141"/>
                    </a:lnTo>
                    <a:lnTo>
                      <a:pt x="122" y="139"/>
                    </a:lnTo>
                    <a:lnTo>
                      <a:pt x="117" y="138"/>
                    </a:lnTo>
                    <a:lnTo>
                      <a:pt x="112" y="137"/>
                    </a:lnTo>
                    <a:lnTo>
                      <a:pt x="109" y="136"/>
                    </a:lnTo>
                    <a:lnTo>
                      <a:pt x="107" y="137"/>
                    </a:lnTo>
                    <a:lnTo>
                      <a:pt x="105" y="137"/>
                    </a:lnTo>
                    <a:lnTo>
                      <a:pt x="104" y="138"/>
                    </a:lnTo>
                    <a:lnTo>
                      <a:pt x="103" y="139"/>
                    </a:lnTo>
                    <a:lnTo>
                      <a:pt x="100" y="141"/>
                    </a:lnTo>
                    <a:lnTo>
                      <a:pt x="98" y="142"/>
                    </a:lnTo>
                    <a:lnTo>
                      <a:pt x="94" y="144"/>
                    </a:lnTo>
                    <a:lnTo>
                      <a:pt x="90" y="145"/>
                    </a:lnTo>
                    <a:lnTo>
                      <a:pt x="85" y="146"/>
                    </a:lnTo>
                    <a:lnTo>
                      <a:pt x="81" y="146"/>
                    </a:lnTo>
                    <a:lnTo>
                      <a:pt x="76" y="146"/>
                    </a:lnTo>
                    <a:lnTo>
                      <a:pt x="72" y="146"/>
                    </a:lnTo>
                    <a:lnTo>
                      <a:pt x="67" y="145"/>
                    </a:lnTo>
                    <a:lnTo>
                      <a:pt x="63" y="144"/>
                    </a:lnTo>
                    <a:lnTo>
                      <a:pt x="61" y="140"/>
                    </a:lnTo>
                    <a:lnTo>
                      <a:pt x="59" y="136"/>
                    </a:lnTo>
                    <a:lnTo>
                      <a:pt x="57" y="134"/>
                    </a:lnTo>
                    <a:lnTo>
                      <a:pt x="54" y="130"/>
                    </a:lnTo>
                    <a:lnTo>
                      <a:pt x="51" y="128"/>
                    </a:lnTo>
                    <a:lnTo>
                      <a:pt x="49" y="125"/>
                    </a:lnTo>
                    <a:lnTo>
                      <a:pt x="46" y="122"/>
                    </a:lnTo>
                    <a:lnTo>
                      <a:pt x="44" y="118"/>
                    </a:lnTo>
                    <a:lnTo>
                      <a:pt x="41" y="115"/>
                    </a:lnTo>
                    <a:lnTo>
                      <a:pt x="40" y="111"/>
                    </a:lnTo>
                    <a:lnTo>
                      <a:pt x="38" y="107"/>
                    </a:lnTo>
                    <a:lnTo>
                      <a:pt x="37" y="102"/>
                    </a:lnTo>
                    <a:lnTo>
                      <a:pt x="33" y="93"/>
                    </a:lnTo>
                    <a:lnTo>
                      <a:pt x="31" y="84"/>
                    </a:lnTo>
                    <a:lnTo>
                      <a:pt x="29" y="79"/>
                    </a:lnTo>
                    <a:lnTo>
                      <a:pt x="27" y="74"/>
                    </a:lnTo>
                    <a:lnTo>
                      <a:pt x="25" y="70"/>
                    </a:lnTo>
                    <a:lnTo>
                      <a:pt x="21" y="65"/>
                    </a:lnTo>
                    <a:lnTo>
                      <a:pt x="16" y="54"/>
                    </a:lnTo>
                    <a:lnTo>
                      <a:pt x="9" y="44"/>
                    </a:lnTo>
                    <a:lnTo>
                      <a:pt x="7" y="38"/>
                    </a:lnTo>
                    <a:lnTo>
                      <a:pt x="5" y="33"/>
                    </a:lnTo>
                    <a:lnTo>
                      <a:pt x="3" y="27"/>
                    </a:lnTo>
                    <a:lnTo>
                      <a:pt x="1" y="22"/>
                    </a:lnTo>
                    <a:lnTo>
                      <a:pt x="0" y="17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0" y="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š1iḑé"/>
              <p:cNvSpPr/>
              <p:nvPr userDrawn="1"/>
            </p:nvSpPr>
            <p:spPr bwMode="auto">
              <a:xfrm>
                <a:off x="5351463" y="2697163"/>
                <a:ext cx="750888" cy="952500"/>
              </a:xfrm>
              <a:custGeom>
                <a:avLst/>
                <a:gdLst>
                  <a:gd name="T0" fmla="*/ 18 w 473"/>
                  <a:gd name="T1" fmla="*/ 229 h 600"/>
                  <a:gd name="T2" fmla="*/ 1 w 473"/>
                  <a:gd name="T3" fmla="*/ 209 h 600"/>
                  <a:gd name="T4" fmla="*/ 18 w 473"/>
                  <a:gd name="T5" fmla="*/ 192 h 600"/>
                  <a:gd name="T6" fmla="*/ 62 w 473"/>
                  <a:gd name="T7" fmla="*/ 187 h 600"/>
                  <a:gd name="T8" fmla="*/ 120 w 473"/>
                  <a:gd name="T9" fmla="*/ 166 h 600"/>
                  <a:gd name="T10" fmla="*/ 197 w 473"/>
                  <a:gd name="T11" fmla="*/ 132 h 600"/>
                  <a:gd name="T12" fmla="*/ 233 w 473"/>
                  <a:gd name="T13" fmla="*/ 90 h 600"/>
                  <a:gd name="T14" fmla="*/ 246 w 473"/>
                  <a:gd name="T15" fmla="*/ 42 h 600"/>
                  <a:gd name="T16" fmla="*/ 256 w 473"/>
                  <a:gd name="T17" fmla="*/ 2 h 600"/>
                  <a:gd name="T18" fmla="*/ 289 w 473"/>
                  <a:gd name="T19" fmla="*/ 38 h 600"/>
                  <a:gd name="T20" fmla="*/ 345 w 473"/>
                  <a:gd name="T21" fmla="*/ 62 h 600"/>
                  <a:gd name="T22" fmla="*/ 350 w 473"/>
                  <a:gd name="T23" fmla="*/ 83 h 600"/>
                  <a:gd name="T24" fmla="*/ 329 w 473"/>
                  <a:gd name="T25" fmla="*/ 118 h 600"/>
                  <a:gd name="T26" fmla="*/ 276 w 473"/>
                  <a:gd name="T27" fmla="*/ 146 h 600"/>
                  <a:gd name="T28" fmla="*/ 247 w 473"/>
                  <a:gd name="T29" fmla="*/ 197 h 600"/>
                  <a:gd name="T30" fmla="*/ 195 w 473"/>
                  <a:gd name="T31" fmla="*/ 260 h 600"/>
                  <a:gd name="T32" fmla="*/ 200 w 473"/>
                  <a:gd name="T33" fmla="*/ 285 h 600"/>
                  <a:gd name="T34" fmla="*/ 242 w 473"/>
                  <a:gd name="T35" fmla="*/ 261 h 600"/>
                  <a:gd name="T36" fmla="*/ 300 w 473"/>
                  <a:gd name="T37" fmla="*/ 228 h 600"/>
                  <a:gd name="T38" fmla="*/ 388 w 473"/>
                  <a:gd name="T39" fmla="*/ 162 h 600"/>
                  <a:gd name="T40" fmla="*/ 432 w 473"/>
                  <a:gd name="T41" fmla="*/ 141 h 600"/>
                  <a:gd name="T42" fmla="*/ 473 w 473"/>
                  <a:gd name="T43" fmla="*/ 158 h 600"/>
                  <a:gd name="T44" fmla="*/ 455 w 473"/>
                  <a:gd name="T45" fmla="*/ 210 h 600"/>
                  <a:gd name="T46" fmla="*/ 440 w 473"/>
                  <a:gd name="T47" fmla="*/ 283 h 600"/>
                  <a:gd name="T48" fmla="*/ 416 w 473"/>
                  <a:gd name="T49" fmla="*/ 447 h 600"/>
                  <a:gd name="T50" fmla="*/ 408 w 473"/>
                  <a:gd name="T51" fmla="*/ 524 h 600"/>
                  <a:gd name="T52" fmla="*/ 404 w 473"/>
                  <a:gd name="T53" fmla="*/ 581 h 600"/>
                  <a:gd name="T54" fmla="*/ 382 w 473"/>
                  <a:gd name="T55" fmla="*/ 600 h 600"/>
                  <a:gd name="T56" fmla="*/ 336 w 473"/>
                  <a:gd name="T57" fmla="*/ 558 h 600"/>
                  <a:gd name="T58" fmla="*/ 307 w 473"/>
                  <a:gd name="T59" fmla="*/ 535 h 600"/>
                  <a:gd name="T60" fmla="*/ 292 w 473"/>
                  <a:gd name="T61" fmla="*/ 515 h 600"/>
                  <a:gd name="T62" fmla="*/ 302 w 473"/>
                  <a:gd name="T63" fmla="*/ 501 h 600"/>
                  <a:gd name="T64" fmla="*/ 341 w 473"/>
                  <a:gd name="T65" fmla="*/ 527 h 600"/>
                  <a:gd name="T66" fmla="*/ 371 w 473"/>
                  <a:gd name="T67" fmla="*/ 515 h 600"/>
                  <a:gd name="T68" fmla="*/ 385 w 473"/>
                  <a:gd name="T69" fmla="*/ 405 h 600"/>
                  <a:gd name="T70" fmla="*/ 389 w 473"/>
                  <a:gd name="T71" fmla="*/ 351 h 600"/>
                  <a:gd name="T72" fmla="*/ 402 w 473"/>
                  <a:gd name="T73" fmla="*/ 308 h 600"/>
                  <a:gd name="T74" fmla="*/ 415 w 473"/>
                  <a:gd name="T75" fmla="*/ 246 h 600"/>
                  <a:gd name="T76" fmla="*/ 429 w 473"/>
                  <a:gd name="T77" fmla="*/ 198 h 600"/>
                  <a:gd name="T78" fmla="*/ 430 w 473"/>
                  <a:gd name="T79" fmla="*/ 166 h 600"/>
                  <a:gd name="T80" fmla="*/ 394 w 473"/>
                  <a:gd name="T81" fmla="*/ 178 h 600"/>
                  <a:gd name="T82" fmla="*/ 356 w 473"/>
                  <a:gd name="T83" fmla="*/ 220 h 600"/>
                  <a:gd name="T84" fmla="*/ 364 w 473"/>
                  <a:gd name="T85" fmla="*/ 252 h 600"/>
                  <a:gd name="T86" fmla="*/ 334 w 473"/>
                  <a:gd name="T87" fmla="*/ 279 h 600"/>
                  <a:gd name="T88" fmla="*/ 289 w 473"/>
                  <a:gd name="T89" fmla="*/ 287 h 600"/>
                  <a:gd name="T90" fmla="*/ 256 w 473"/>
                  <a:gd name="T91" fmla="*/ 303 h 600"/>
                  <a:gd name="T92" fmla="*/ 192 w 473"/>
                  <a:gd name="T93" fmla="*/ 323 h 600"/>
                  <a:gd name="T94" fmla="*/ 157 w 473"/>
                  <a:gd name="T95" fmla="*/ 348 h 600"/>
                  <a:gd name="T96" fmla="*/ 132 w 473"/>
                  <a:gd name="T97" fmla="*/ 357 h 600"/>
                  <a:gd name="T98" fmla="*/ 107 w 473"/>
                  <a:gd name="T99" fmla="*/ 354 h 600"/>
                  <a:gd name="T100" fmla="*/ 101 w 473"/>
                  <a:gd name="T101" fmla="*/ 336 h 600"/>
                  <a:gd name="T102" fmla="*/ 148 w 473"/>
                  <a:gd name="T103" fmla="*/ 318 h 600"/>
                  <a:gd name="T104" fmla="*/ 167 w 473"/>
                  <a:gd name="T105" fmla="*/ 304 h 600"/>
                  <a:gd name="T106" fmla="*/ 168 w 473"/>
                  <a:gd name="T107" fmla="*/ 263 h 600"/>
                  <a:gd name="T108" fmla="*/ 184 w 473"/>
                  <a:gd name="T109" fmla="*/ 203 h 600"/>
                  <a:gd name="T110" fmla="*/ 159 w 473"/>
                  <a:gd name="T111" fmla="*/ 206 h 600"/>
                  <a:gd name="T112" fmla="*/ 133 w 473"/>
                  <a:gd name="T113" fmla="*/ 217 h 600"/>
                  <a:gd name="T114" fmla="*/ 83 w 473"/>
                  <a:gd name="T115" fmla="*/ 248 h 600"/>
                  <a:gd name="T116" fmla="*/ 74 w 473"/>
                  <a:gd name="T117" fmla="*/ 254 h 600"/>
                  <a:gd name="T118" fmla="*/ 46 w 473"/>
                  <a:gd name="T119" fmla="*/ 255 h 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73" h="600">
                    <a:moveTo>
                      <a:pt x="40" y="250"/>
                    </a:moveTo>
                    <a:lnTo>
                      <a:pt x="39" y="249"/>
                    </a:lnTo>
                    <a:lnTo>
                      <a:pt x="35" y="244"/>
                    </a:lnTo>
                    <a:lnTo>
                      <a:pt x="32" y="241"/>
                    </a:lnTo>
                    <a:lnTo>
                      <a:pt x="28" y="238"/>
                    </a:lnTo>
                    <a:lnTo>
                      <a:pt x="26" y="235"/>
                    </a:lnTo>
                    <a:lnTo>
                      <a:pt x="24" y="234"/>
                    </a:lnTo>
                    <a:lnTo>
                      <a:pt x="21" y="233"/>
                    </a:lnTo>
                    <a:lnTo>
                      <a:pt x="20" y="232"/>
                    </a:lnTo>
                    <a:lnTo>
                      <a:pt x="19" y="230"/>
                    </a:lnTo>
                    <a:lnTo>
                      <a:pt x="18" y="229"/>
                    </a:lnTo>
                    <a:lnTo>
                      <a:pt x="16" y="226"/>
                    </a:lnTo>
                    <a:lnTo>
                      <a:pt x="15" y="222"/>
                    </a:lnTo>
                    <a:lnTo>
                      <a:pt x="12" y="220"/>
                    </a:lnTo>
                    <a:lnTo>
                      <a:pt x="10" y="218"/>
                    </a:lnTo>
                    <a:lnTo>
                      <a:pt x="8" y="216"/>
                    </a:lnTo>
                    <a:lnTo>
                      <a:pt x="5" y="215"/>
                    </a:lnTo>
                    <a:lnTo>
                      <a:pt x="4" y="214"/>
                    </a:lnTo>
                    <a:lnTo>
                      <a:pt x="4" y="213"/>
                    </a:lnTo>
                    <a:lnTo>
                      <a:pt x="3" y="211"/>
                    </a:lnTo>
                    <a:lnTo>
                      <a:pt x="2" y="210"/>
                    </a:lnTo>
                    <a:lnTo>
                      <a:pt x="1" y="209"/>
                    </a:lnTo>
                    <a:lnTo>
                      <a:pt x="1" y="206"/>
                    </a:lnTo>
                    <a:lnTo>
                      <a:pt x="0" y="204"/>
                    </a:lnTo>
                    <a:lnTo>
                      <a:pt x="0" y="202"/>
                    </a:lnTo>
                    <a:lnTo>
                      <a:pt x="4" y="199"/>
                    </a:lnTo>
                    <a:lnTo>
                      <a:pt x="6" y="197"/>
                    </a:lnTo>
                    <a:lnTo>
                      <a:pt x="7" y="196"/>
                    </a:lnTo>
                    <a:lnTo>
                      <a:pt x="8" y="194"/>
                    </a:lnTo>
                    <a:lnTo>
                      <a:pt x="10" y="194"/>
                    </a:lnTo>
                    <a:lnTo>
                      <a:pt x="12" y="193"/>
                    </a:lnTo>
                    <a:lnTo>
                      <a:pt x="15" y="193"/>
                    </a:lnTo>
                    <a:lnTo>
                      <a:pt x="18" y="192"/>
                    </a:lnTo>
                    <a:lnTo>
                      <a:pt x="21" y="191"/>
                    </a:lnTo>
                    <a:lnTo>
                      <a:pt x="24" y="191"/>
                    </a:lnTo>
                    <a:lnTo>
                      <a:pt x="30" y="191"/>
                    </a:lnTo>
                    <a:lnTo>
                      <a:pt x="36" y="191"/>
                    </a:lnTo>
                    <a:lnTo>
                      <a:pt x="42" y="191"/>
                    </a:lnTo>
                    <a:lnTo>
                      <a:pt x="48" y="191"/>
                    </a:lnTo>
                    <a:lnTo>
                      <a:pt x="50" y="190"/>
                    </a:lnTo>
                    <a:lnTo>
                      <a:pt x="53" y="190"/>
                    </a:lnTo>
                    <a:lnTo>
                      <a:pt x="56" y="189"/>
                    </a:lnTo>
                    <a:lnTo>
                      <a:pt x="58" y="187"/>
                    </a:lnTo>
                    <a:lnTo>
                      <a:pt x="62" y="187"/>
                    </a:lnTo>
                    <a:lnTo>
                      <a:pt x="65" y="187"/>
                    </a:lnTo>
                    <a:lnTo>
                      <a:pt x="71" y="185"/>
                    </a:lnTo>
                    <a:lnTo>
                      <a:pt x="76" y="182"/>
                    </a:lnTo>
                    <a:lnTo>
                      <a:pt x="84" y="179"/>
                    </a:lnTo>
                    <a:lnTo>
                      <a:pt x="89" y="176"/>
                    </a:lnTo>
                    <a:lnTo>
                      <a:pt x="92" y="176"/>
                    </a:lnTo>
                    <a:lnTo>
                      <a:pt x="95" y="176"/>
                    </a:lnTo>
                    <a:lnTo>
                      <a:pt x="98" y="176"/>
                    </a:lnTo>
                    <a:lnTo>
                      <a:pt x="100" y="176"/>
                    </a:lnTo>
                    <a:lnTo>
                      <a:pt x="110" y="171"/>
                    </a:lnTo>
                    <a:lnTo>
                      <a:pt x="120" y="166"/>
                    </a:lnTo>
                    <a:lnTo>
                      <a:pt x="130" y="162"/>
                    </a:lnTo>
                    <a:lnTo>
                      <a:pt x="141" y="157"/>
                    </a:lnTo>
                    <a:lnTo>
                      <a:pt x="151" y="152"/>
                    </a:lnTo>
                    <a:lnTo>
                      <a:pt x="161" y="147"/>
                    </a:lnTo>
                    <a:lnTo>
                      <a:pt x="166" y="145"/>
                    </a:lnTo>
                    <a:lnTo>
                      <a:pt x="171" y="142"/>
                    </a:lnTo>
                    <a:lnTo>
                      <a:pt x="175" y="139"/>
                    </a:lnTo>
                    <a:lnTo>
                      <a:pt x="179" y="137"/>
                    </a:lnTo>
                    <a:lnTo>
                      <a:pt x="184" y="137"/>
                    </a:lnTo>
                    <a:lnTo>
                      <a:pt x="188" y="137"/>
                    </a:lnTo>
                    <a:lnTo>
                      <a:pt x="197" y="132"/>
                    </a:lnTo>
                    <a:lnTo>
                      <a:pt x="209" y="124"/>
                    </a:lnTo>
                    <a:lnTo>
                      <a:pt x="216" y="121"/>
                    </a:lnTo>
                    <a:lnTo>
                      <a:pt x="220" y="117"/>
                    </a:lnTo>
                    <a:lnTo>
                      <a:pt x="225" y="114"/>
                    </a:lnTo>
                    <a:lnTo>
                      <a:pt x="228" y="111"/>
                    </a:lnTo>
                    <a:lnTo>
                      <a:pt x="229" y="108"/>
                    </a:lnTo>
                    <a:lnTo>
                      <a:pt x="231" y="105"/>
                    </a:lnTo>
                    <a:lnTo>
                      <a:pt x="232" y="101"/>
                    </a:lnTo>
                    <a:lnTo>
                      <a:pt x="232" y="97"/>
                    </a:lnTo>
                    <a:lnTo>
                      <a:pt x="232" y="94"/>
                    </a:lnTo>
                    <a:lnTo>
                      <a:pt x="233" y="90"/>
                    </a:lnTo>
                    <a:lnTo>
                      <a:pt x="233" y="86"/>
                    </a:lnTo>
                    <a:lnTo>
                      <a:pt x="235" y="82"/>
                    </a:lnTo>
                    <a:lnTo>
                      <a:pt x="237" y="79"/>
                    </a:lnTo>
                    <a:lnTo>
                      <a:pt x="238" y="74"/>
                    </a:lnTo>
                    <a:lnTo>
                      <a:pt x="240" y="70"/>
                    </a:lnTo>
                    <a:lnTo>
                      <a:pt x="241" y="66"/>
                    </a:lnTo>
                    <a:lnTo>
                      <a:pt x="243" y="62"/>
                    </a:lnTo>
                    <a:lnTo>
                      <a:pt x="244" y="58"/>
                    </a:lnTo>
                    <a:lnTo>
                      <a:pt x="244" y="52"/>
                    </a:lnTo>
                    <a:lnTo>
                      <a:pt x="245" y="48"/>
                    </a:lnTo>
                    <a:lnTo>
                      <a:pt x="246" y="42"/>
                    </a:lnTo>
                    <a:lnTo>
                      <a:pt x="246" y="38"/>
                    </a:lnTo>
                    <a:lnTo>
                      <a:pt x="247" y="33"/>
                    </a:lnTo>
                    <a:lnTo>
                      <a:pt x="247" y="28"/>
                    </a:lnTo>
                    <a:lnTo>
                      <a:pt x="246" y="23"/>
                    </a:lnTo>
                    <a:lnTo>
                      <a:pt x="246" y="18"/>
                    </a:lnTo>
                    <a:lnTo>
                      <a:pt x="245" y="14"/>
                    </a:lnTo>
                    <a:lnTo>
                      <a:pt x="244" y="10"/>
                    </a:lnTo>
                    <a:lnTo>
                      <a:pt x="248" y="4"/>
                    </a:lnTo>
                    <a:lnTo>
                      <a:pt x="253" y="0"/>
                    </a:lnTo>
                    <a:lnTo>
                      <a:pt x="254" y="1"/>
                    </a:lnTo>
                    <a:lnTo>
                      <a:pt x="256" y="2"/>
                    </a:lnTo>
                    <a:lnTo>
                      <a:pt x="256" y="4"/>
                    </a:lnTo>
                    <a:lnTo>
                      <a:pt x="259" y="6"/>
                    </a:lnTo>
                    <a:lnTo>
                      <a:pt x="264" y="9"/>
                    </a:lnTo>
                    <a:lnTo>
                      <a:pt x="268" y="13"/>
                    </a:lnTo>
                    <a:lnTo>
                      <a:pt x="273" y="16"/>
                    </a:lnTo>
                    <a:lnTo>
                      <a:pt x="279" y="19"/>
                    </a:lnTo>
                    <a:lnTo>
                      <a:pt x="283" y="22"/>
                    </a:lnTo>
                    <a:lnTo>
                      <a:pt x="286" y="25"/>
                    </a:lnTo>
                    <a:lnTo>
                      <a:pt x="287" y="30"/>
                    </a:lnTo>
                    <a:lnTo>
                      <a:pt x="288" y="34"/>
                    </a:lnTo>
                    <a:lnTo>
                      <a:pt x="289" y="38"/>
                    </a:lnTo>
                    <a:lnTo>
                      <a:pt x="290" y="42"/>
                    </a:lnTo>
                    <a:lnTo>
                      <a:pt x="294" y="47"/>
                    </a:lnTo>
                    <a:lnTo>
                      <a:pt x="300" y="56"/>
                    </a:lnTo>
                    <a:lnTo>
                      <a:pt x="305" y="64"/>
                    </a:lnTo>
                    <a:lnTo>
                      <a:pt x="309" y="70"/>
                    </a:lnTo>
                    <a:lnTo>
                      <a:pt x="315" y="70"/>
                    </a:lnTo>
                    <a:lnTo>
                      <a:pt x="320" y="69"/>
                    </a:lnTo>
                    <a:lnTo>
                      <a:pt x="325" y="68"/>
                    </a:lnTo>
                    <a:lnTo>
                      <a:pt x="329" y="67"/>
                    </a:lnTo>
                    <a:lnTo>
                      <a:pt x="337" y="64"/>
                    </a:lnTo>
                    <a:lnTo>
                      <a:pt x="345" y="62"/>
                    </a:lnTo>
                    <a:lnTo>
                      <a:pt x="346" y="63"/>
                    </a:lnTo>
                    <a:lnTo>
                      <a:pt x="347" y="65"/>
                    </a:lnTo>
                    <a:lnTo>
                      <a:pt x="348" y="66"/>
                    </a:lnTo>
                    <a:lnTo>
                      <a:pt x="349" y="67"/>
                    </a:lnTo>
                    <a:lnTo>
                      <a:pt x="351" y="69"/>
                    </a:lnTo>
                    <a:lnTo>
                      <a:pt x="353" y="71"/>
                    </a:lnTo>
                    <a:lnTo>
                      <a:pt x="353" y="74"/>
                    </a:lnTo>
                    <a:lnTo>
                      <a:pt x="353" y="76"/>
                    </a:lnTo>
                    <a:lnTo>
                      <a:pt x="353" y="78"/>
                    </a:lnTo>
                    <a:lnTo>
                      <a:pt x="353" y="82"/>
                    </a:lnTo>
                    <a:lnTo>
                      <a:pt x="350" y="83"/>
                    </a:lnTo>
                    <a:lnTo>
                      <a:pt x="347" y="85"/>
                    </a:lnTo>
                    <a:lnTo>
                      <a:pt x="345" y="87"/>
                    </a:lnTo>
                    <a:lnTo>
                      <a:pt x="343" y="90"/>
                    </a:lnTo>
                    <a:lnTo>
                      <a:pt x="341" y="93"/>
                    </a:lnTo>
                    <a:lnTo>
                      <a:pt x="340" y="95"/>
                    </a:lnTo>
                    <a:lnTo>
                      <a:pt x="339" y="98"/>
                    </a:lnTo>
                    <a:lnTo>
                      <a:pt x="337" y="102"/>
                    </a:lnTo>
                    <a:lnTo>
                      <a:pt x="336" y="107"/>
                    </a:lnTo>
                    <a:lnTo>
                      <a:pt x="333" y="113"/>
                    </a:lnTo>
                    <a:lnTo>
                      <a:pt x="331" y="116"/>
                    </a:lnTo>
                    <a:lnTo>
                      <a:pt x="329" y="118"/>
                    </a:lnTo>
                    <a:lnTo>
                      <a:pt x="328" y="121"/>
                    </a:lnTo>
                    <a:lnTo>
                      <a:pt x="325" y="122"/>
                    </a:lnTo>
                    <a:lnTo>
                      <a:pt x="319" y="126"/>
                    </a:lnTo>
                    <a:lnTo>
                      <a:pt x="309" y="132"/>
                    </a:lnTo>
                    <a:lnTo>
                      <a:pt x="300" y="138"/>
                    </a:lnTo>
                    <a:lnTo>
                      <a:pt x="293" y="141"/>
                    </a:lnTo>
                    <a:lnTo>
                      <a:pt x="288" y="142"/>
                    </a:lnTo>
                    <a:lnTo>
                      <a:pt x="284" y="144"/>
                    </a:lnTo>
                    <a:lnTo>
                      <a:pt x="281" y="145"/>
                    </a:lnTo>
                    <a:lnTo>
                      <a:pt x="279" y="145"/>
                    </a:lnTo>
                    <a:lnTo>
                      <a:pt x="276" y="146"/>
                    </a:lnTo>
                    <a:lnTo>
                      <a:pt x="274" y="148"/>
                    </a:lnTo>
                    <a:lnTo>
                      <a:pt x="272" y="151"/>
                    </a:lnTo>
                    <a:lnTo>
                      <a:pt x="268" y="155"/>
                    </a:lnTo>
                    <a:lnTo>
                      <a:pt x="265" y="160"/>
                    </a:lnTo>
                    <a:lnTo>
                      <a:pt x="261" y="166"/>
                    </a:lnTo>
                    <a:lnTo>
                      <a:pt x="255" y="178"/>
                    </a:lnTo>
                    <a:lnTo>
                      <a:pt x="250" y="186"/>
                    </a:lnTo>
                    <a:lnTo>
                      <a:pt x="248" y="189"/>
                    </a:lnTo>
                    <a:lnTo>
                      <a:pt x="248" y="191"/>
                    </a:lnTo>
                    <a:lnTo>
                      <a:pt x="248" y="194"/>
                    </a:lnTo>
                    <a:lnTo>
                      <a:pt x="247" y="197"/>
                    </a:lnTo>
                    <a:lnTo>
                      <a:pt x="244" y="201"/>
                    </a:lnTo>
                    <a:lnTo>
                      <a:pt x="240" y="206"/>
                    </a:lnTo>
                    <a:lnTo>
                      <a:pt x="236" y="210"/>
                    </a:lnTo>
                    <a:lnTo>
                      <a:pt x="231" y="214"/>
                    </a:lnTo>
                    <a:lnTo>
                      <a:pt x="221" y="224"/>
                    </a:lnTo>
                    <a:lnTo>
                      <a:pt x="212" y="234"/>
                    </a:lnTo>
                    <a:lnTo>
                      <a:pt x="208" y="240"/>
                    </a:lnTo>
                    <a:lnTo>
                      <a:pt x="203" y="246"/>
                    </a:lnTo>
                    <a:lnTo>
                      <a:pt x="200" y="251"/>
                    </a:lnTo>
                    <a:lnTo>
                      <a:pt x="196" y="257"/>
                    </a:lnTo>
                    <a:lnTo>
                      <a:pt x="195" y="260"/>
                    </a:lnTo>
                    <a:lnTo>
                      <a:pt x="193" y="263"/>
                    </a:lnTo>
                    <a:lnTo>
                      <a:pt x="192" y="266"/>
                    </a:lnTo>
                    <a:lnTo>
                      <a:pt x="191" y="269"/>
                    </a:lnTo>
                    <a:lnTo>
                      <a:pt x="190" y="273"/>
                    </a:lnTo>
                    <a:lnTo>
                      <a:pt x="189" y="275"/>
                    </a:lnTo>
                    <a:lnTo>
                      <a:pt x="189" y="279"/>
                    </a:lnTo>
                    <a:lnTo>
                      <a:pt x="189" y="282"/>
                    </a:lnTo>
                    <a:lnTo>
                      <a:pt x="191" y="283"/>
                    </a:lnTo>
                    <a:lnTo>
                      <a:pt x="192" y="285"/>
                    </a:lnTo>
                    <a:lnTo>
                      <a:pt x="196" y="285"/>
                    </a:lnTo>
                    <a:lnTo>
                      <a:pt x="200" y="285"/>
                    </a:lnTo>
                    <a:lnTo>
                      <a:pt x="203" y="284"/>
                    </a:lnTo>
                    <a:lnTo>
                      <a:pt x="206" y="284"/>
                    </a:lnTo>
                    <a:lnTo>
                      <a:pt x="212" y="282"/>
                    </a:lnTo>
                    <a:lnTo>
                      <a:pt x="217" y="280"/>
                    </a:lnTo>
                    <a:lnTo>
                      <a:pt x="222" y="278"/>
                    </a:lnTo>
                    <a:lnTo>
                      <a:pt x="227" y="275"/>
                    </a:lnTo>
                    <a:lnTo>
                      <a:pt x="231" y="272"/>
                    </a:lnTo>
                    <a:lnTo>
                      <a:pt x="235" y="269"/>
                    </a:lnTo>
                    <a:lnTo>
                      <a:pt x="237" y="265"/>
                    </a:lnTo>
                    <a:lnTo>
                      <a:pt x="240" y="262"/>
                    </a:lnTo>
                    <a:lnTo>
                      <a:pt x="242" y="261"/>
                    </a:lnTo>
                    <a:lnTo>
                      <a:pt x="244" y="261"/>
                    </a:lnTo>
                    <a:lnTo>
                      <a:pt x="245" y="261"/>
                    </a:lnTo>
                    <a:lnTo>
                      <a:pt x="247" y="261"/>
                    </a:lnTo>
                    <a:lnTo>
                      <a:pt x="248" y="261"/>
                    </a:lnTo>
                    <a:lnTo>
                      <a:pt x="250" y="261"/>
                    </a:lnTo>
                    <a:lnTo>
                      <a:pt x="252" y="260"/>
                    </a:lnTo>
                    <a:lnTo>
                      <a:pt x="253" y="259"/>
                    </a:lnTo>
                    <a:lnTo>
                      <a:pt x="265" y="252"/>
                    </a:lnTo>
                    <a:lnTo>
                      <a:pt x="276" y="244"/>
                    </a:lnTo>
                    <a:lnTo>
                      <a:pt x="288" y="236"/>
                    </a:lnTo>
                    <a:lnTo>
                      <a:pt x="300" y="228"/>
                    </a:lnTo>
                    <a:lnTo>
                      <a:pt x="312" y="221"/>
                    </a:lnTo>
                    <a:lnTo>
                      <a:pt x="323" y="213"/>
                    </a:lnTo>
                    <a:lnTo>
                      <a:pt x="336" y="206"/>
                    </a:lnTo>
                    <a:lnTo>
                      <a:pt x="348" y="198"/>
                    </a:lnTo>
                    <a:lnTo>
                      <a:pt x="353" y="195"/>
                    </a:lnTo>
                    <a:lnTo>
                      <a:pt x="357" y="192"/>
                    </a:lnTo>
                    <a:lnTo>
                      <a:pt x="362" y="188"/>
                    </a:lnTo>
                    <a:lnTo>
                      <a:pt x="367" y="183"/>
                    </a:lnTo>
                    <a:lnTo>
                      <a:pt x="377" y="174"/>
                    </a:lnTo>
                    <a:lnTo>
                      <a:pt x="385" y="166"/>
                    </a:lnTo>
                    <a:lnTo>
                      <a:pt x="388" y="162"/>
                    </a:lnTo>
                    <a:lnTo>
                      <a:pt x="390" y="158"/>
                    </a:lnTo>
                    <a:lnTo>
                      <a:pt x="393" y="155"/>
                    </a:lnTo>
                    <a:lnTo>
                      <a:pt x="397" y="153"/>
                    </a:lnTo>
                    <a:lnTo>
                      <a:pt x="401" y="151"/>
                    </a:lnTo>
                    <a:lnTo>
                      <a:pt x="405" y="150"/>
                    </a:lnTo>
                    <a:lnTo>
                      <a:pt x="409" y="147"/>
                    </a:lnTo>
                    <a:lnTo>
                      <a:pt x="413" y="146"/>
                    </a:lnTo>
                    <a:lnTo>
                      <a:pt x="418" y="145"/>
                    </a:lnTo>
                    <a:lnTo>
                      <a:pt x="423" y="143"/>
                    </a:lnTo>
                    <a:lnTo>
                      <a:pt x="427" y="142"/>
                    </a:lnTo>
                    <a:lnTo>
                      <a:pt x="432" y="141"/>
                    </a:lnTo>
                    <a:lnTo>
                      <a:pt x="437" y="141"/>
                    </a:lnTo>
                    <a:lnTo>
                      <a:pt x="442" y="140"/>
                    </a:lnTo>
                    <a:lnTo>
                      <a:pt x="448" y="139"/>
                    </a:lnTo>
                    <a:lnTo>
                      <a:pt x="453" y="139"/>
                    </a:lnTo>
                    <a:lnTo>
                      <a:pt x="458" y="139"/>
                    </a:lnTo>
                    <a:lnTo>
                      <a:pt x="464" y="139"/>
                    </a:lnTo>
                    <a:lnTo>
                      <a:pt x="467" y="145"/>
                    </a:lnTo>
                    <a:lnTo>
                      <a:pt x="471" y="150"/>
                    </a:lnTo>
                    <a:lnTo>
                      <a:pt x="472" y="152"/>
                    </a:lnTo>
                    <a:lnTo>
                      <a:pt x="473" y="155"/>
                    </a:lnTo>
                    <a:lnTo>
                      <a:pt x="473" y="158"/>
                    </a:lnTo>
                    <a:lnTo>
                      <a:pt x="473" y="162"/>
                    </a:lnTo>
                    <a:lnTo>
                      <a:pt x="470" y="166"/>
                    </a:lnTo>
                    <a:lnTo>
                      <a:pt x="468" y="169"/>
                    </a:lnTo>
                    <a:lnTo>
                      <a:pt x="466" y="172"/>
                    </a:lnTo>
                    <a:lnTo>
                      <a:pt x="464" y="176"/>
                    </a:lnTo>
                    <a:lnTo>
                      <a:pt x="463" y="180"/>
                    </a:lnTo>
                    <a:lnTo>
                      <a:pt x="461" y="184"/>
                    </a:lnTo>
                    <a:lnTo>
                      <a:pt x="460" y="188"/>
                    </a:lnTo>
                    <a:lnTo>
                      <a:pt x="459" y="192"/>
                    </a:lnTo>
                    <a:lnTo>
                      <a:pt x="457" y="201"/>
                    </a:lnTo>
                    <a:lnTo>
                      <a:pt x="455" y="210"/>
                    </a:lnTo>
                    <a:lnTo>
                      <a:pt x="454" y="214"/>
                    </a:lnTo>
                    <a:lnTo>
                      <a:pt x="453" y="217"/>
                    </a:lnTo>
                    <a:lnTo>
                      <a:pt x="452" y="221"/>
                    </a:lnTo>
                    <a:lnTo>
                      <a:pt x="450" y="224"/>
                    </a:lnTo>
                    <a:lnTo>
                      <a:pt x="450" y="229"/>
                    </a:lnTo>
                    <a:lnTo>
                      <a:pt x="450" y="233"/>
                    </a:lnTo>
                    <a:lnTo>
                      <a:pt x="450" y="237"/>
                    </a:lnTo>
                    <a:lnTo>
                      <a:pt x="450" y="241"/>
                    </a:lnTo>
                    <a:lnTo>
                      <a:pt x="446" y="254"/>
                    </a:lnTo>
                    <a:lnTo>
                      <a:pt x="443" y="268"/>
                    </a:lnTo>
                    <a:lnTo>
                      <a:pt x="440" y="283"/>
                    </a:lnTo>
                    <a:lnTo>
                      <a:pt x="437" y="297"/>
                    </a:lnTo>
                    <a:lnTo>
                      <a:pt x="434" y="311"/>
                    </a:lnTo>
                    <a:lnTo>
                      <a:pt x="432" y="327"/>
                    </a:lnTo>
                    <a:lnTo>
                      <a:pt x="429" y="341"/>
                    </a:lnTo>
                    <a:lnTo>
                      <a:pt x="428" y="356"/>
                    </a:lnTo>
                    <a:lnTo>
                      <a:pt x="425" y="371"/>
                    </a:lnTo>
                    <a:lnTo>
                      <a:pt x="424" y="387"/>
                    </a:lnTo>
                    <a:lnTo>
                      <a:pt x="421" y="402"/>
                    </a:lnTo>
                    <a:lnTo>
                      <a:pt x="420" y="417"/>
                    </a:lnTo>
                    <a:lnTo>
                      <a:pt x="417" y="432"/>
                    </a:lnTo>
                    <a:lnTo>
                      <a:pt x="416" y="447"/>
                    </a:lnTo>
                    <a:lnTo>
                      <a:pt x="413" y="462"/>
                    </a:lnTo>
                    <a:lnTo>
                      <a:pt x="410" y="477"/>
                    </a:lnTo>
                    <a:lnTo>
                      <a:pt x="411" y="480"/>
                    </a:lnTo>
                    <a:lnTo>
                      <a:pt x="411" y="483"/>
                    </a:lnTo>
                    <a:lnTo>
                      <a:pt x="411" y="487"/>
                    </a:lnTo>
                    <a:lnTo>
                      <a:pt x="412" y="491"/>
                    </a:lnTo>
                    <a:lnTo>
                      <a:pt x="410" y="498"/>
                    </a:lnTo>
                    <a:lnTo>
                      <a:pt x="409" y="504"/>
                    </a:lnTo>
                    <a:lnTo>
                      <a:pt x="409" y="511"/>
                    </a:lnTo>
                    <a:lnTo>
                      <a:pt x="409" y="518"/>
                    </a:lnTo>
                    <a:lnTo>
                      <a:pt x="408" y="524"/>
                    </a:lnTo>
                    <a:lnTo>
                      <a:pt x="408" y="531"/>
                    </a:lnTo>
                    <a:lnTo>
                      <a:pt x="406" y="536"/>
                    </a:lnTo>
                    <a:lnTo>
                      <a:pt x="405" y="542"/>
                    </a:lnTo>
                    <a:lnTo>
                      <a:pt x="405" y="545"/>
                    </a:lnTo>
                    <a:lnTo>
                      <a:pt x="405" y="548"/>
                    </a:lnTo>
                    <a:lnTo>
                      <a:pt x="405" y="551"/>
                    </a:lnTo>
                    <a:lnTo>
                      <a:pt x="404" y="555"/>
                    </a:lnTo>
                    <a:lnTo>
                      <a:pt x="404" y="562"/>
                    </a:lnTo>
                    <a:lnTo>
                      <a:pt x="405" y="568"/>
                    </a:lnTo>
                    <a:lnTo>
                      <a:pt x="405" y="575"/>
                    </a:lnTo>
                    <a:lnTo>
                      <a:pt x="404" y="581"/>
                    </a:lnTo>
                    <a:lnTo>
                      <a:pt x="403" y="584"/>
                    </a:lnTo>
                    <a:lnTo>
                      <a:pt x="402" y="587"/>
                    </a:lnTo>
                    <a:lnTo>
                      <a:pt x="401" y="590"/>
                    </a:lnTo>
                    <a:lnTo>
                      <a:pt x="400" y="592"/>
                    </a:lnTo>
                    <a:lnTo>
                      <a:pt x="398" y="594"/>
                    </a:lnTo>
                    <a:lnTo>
                      <a:pt x="397" y="595"/>
                    </a:lnTo>
                    <a:lnTo>
                      <a:pt x="394" y="596"/>
                    </a:lnTo>
                    <a:lnTo>
                      <a:pt x="391" y="598"/>
                    </a:lnTo>
                    <a:lnTo>
                      <a:pt x="389" y="599"/>
                    </a:lnTo>
                    <a:lnTo>
                      <a:pt x="385" y="599"/>
                    </a:lnTo>
                    <a:lnTo>
                      <a:pt x="382" y="600"/>
                    </a:lnTo>
                    <a:lnTo>
                      <a:pt x="380" y="600"/>
                    </a:lnTo>
                    <a:lnTo>
                      <a:pt x="376" y="594"/>
                    </a:lnTo>
                    <a:lnTo>
                      <a:pt x="372" y="588"/>
                    </a:lnTo>
                    <a:lnTo>
                      <a:pt x="367" y="583"/>
                    </a:lnTo>
                    <a:lnTo>
                      <a:pt x="362" y="579"/>
                    </a:lnTo>
                    <a:lnTo>
                      <a:pt x="357" y="575"/>
                    </a:lnTo>
                    <a:lnTo>
                      <a:pt x="352" y="570"/>
                    </a:lnTo>
                    <a:lnTo>
                      <a:pt x="346" y="566"/>
                    </a:lnTo>
                    <a:lnTo>
                      <a:pt x="340" y="562"/>
                    </a:lnTo>
                    <a:lnTo>
                      <a:pt x="337" y="560"/>
                    </a:lnTo>
                    <a:lnTo>
                      <a:pt x="336" y="558"/>
                    </a:lnTo>
                    <a:lnTo>
                      <a:pt x="334" y="555"/>
                    </a:lnTo>
                    <a:lnTo>
                      <a:pt x="333" y="553"/>
                    </a:lnTo>
                    <a:lnTo>
                      <a:pt x="331" y="551"/>
                    </a:lnTo>
                    <a:lnTo>
                      <a:pt x="329" y="549"/>
                    </a:lnTo>
                    <a:lnTo>
                      <a:pt x="327" y="547"/>
                    </a:lnTo>
                    <a:lnTo>
                      <a:pt x="325" y="545"/>
                    </a:lnTo>
                    <a:lnTo>
                      <a:pt x="323" y="543"/>
                    </a:lnTo>
                    <a:lnTo>
                      <a:pt x="319" y="541"/>
                    </a:lnTo>
                    <a:lnTo>
                      <a:pt x="315" y="539"/>
                    </a:lnTo>
                    <a:lnTo>
                      <a:pt x="311" y="537"/>
                    </a:lnTo>
                    <a:lnTo>
                      <a:pt x="307" y="535"/>
                    </a:lnTo>
                    <a:lnTo>
                      <a:pt x="303" y="533"/>
                    </a:lnTo>
                    <a:lnTo>
                      <a:pt x="300" y="531"/>
                    </a:lnTo>
                    <a:lnTo>
                      <a:pt x="297" y="529"/>
                    </a:lnTo>
                    <a:lnTo>
                      <a:pt x="296" y="527"/>
                    </a:lnTo>
                    <a:lnTo>
                      <a:pt x="296" y="526"/>
                    </a:lnTo>
                    <a:lnTo>
                      <a:pt x="296" y="524"/>
                    </a:lnTo>
                    <a:lnTo>
                      <a:pt x="295" y="522"/>
                    </a:lnTo>
                    <a:lnTo>
                      <a:pt x="295" y="520"/>
                    </a:lnTo>
                    <a:lnTo>
                      <a:pt x="294" y="519"/>
                    </a:lnTo>
                    <a:lnTo>
                      <a:pt x="293" y="516"/>
                    </a:lnTo>
                    <a:lnTo>
                      <a:pt x="292" y="515"/>
                    </a:lnTo>
                    <a:lnTo>
                      <a:pt x="288" y="511"/>
                    </a:lnTo>
                    <a:lnTo>
                      <a:pt x="283" y="507"/>
                    </a:lnTo>
                    <a:lnTo>
                      <a:pt x="283" y="503"/>
                    </a:lnTo>
                    <a:lnTo>
                      <a:pt x="283" y="501"/>
                    </a:lnTo>
                    <a:lnTo>
                      <a:pt x="286" y="499"/>
                    </a:lnTo>
                    <a:lnTo>
                      <a:pt x="289" y="496"/>
                    </a:lnTo>
                    <a:lnTo>
                      <a:pt x="293" y="496"/>
                    </a:lnTo>
                    <a:lnTo>
                      <a:pt x="297" y="496"/>
                    </a:lnTo>
                    <a:lnTo>
                      <a:pt x="299" y="498"/>
                    </a:lnTo>
                    <a:lnTo>
                      <a:pt x="300" y="499"/>
                    </a:lnTo>
                    <a:lnTo>
                      <a:pt x="302" y="501"/>
                    </a:lnTo>
                    <a:lnTo>
                      <a:pt x="304" y="503"/>
                    </a:lnTo>
                    <a:lnTo>
                      <a:pt x="308" y="504"/>
                    </a:lnTo>
                    <a:lnTo>
                      <a:pt x="312" y="507"/>
                    </a:lnTo>
                    <a:lnTo>
                      <a:pt x="315" y="508"/>
                    </a:lnTo>
                    <a:lnTo>
                      <a:pt x="319" y="511"/>
                    </a:lnTo>
                    <a:lnTo>
                      <a:pt x="324" y="512"/>
                    </a:lnTo>
                    <a:lnTo>
                      <a:pt x="328" y="515"/>
                    </a:lnTo>
                    <a:lnTo>
                      <a:pt x="332" y="519"/>
                    </a:lnTo>
                    <a:lnTo>
                      <a:pt x="336" y="523"/>
                    </a:lnTo>
                    <a:lnTo>
                      <a:pt x="338" y="526"/>
                    </a:lnTo>
                    <a:lnTo>
                      <a:pt x="341" y="527"/>
                    </a:lnTo>
                    <a:lnTo>
                      <a:pt x="343" y="530"/>
                    </a:lnTo>
                    <a:lnTo>
                      <a:pt x="345" y="531"/>
                    </a:lnTo>
                    <a:lnTo>
                      <a:pt x="349" y="531"/>
                    </a:lnTo>
                    <a:lnTo>
                      <a:pt x="353" y="531"/>
                    </a:lnTo>
                    <a:lnTo>
                      <a:pt x="357" y="531"/>
                    </a:lnTo>
                    <a:lnTo>
                      <a:pt x="361" y="531"/>
                    </a:lnTo>
                    <a:lnTo>
                      <a:pt x="364" y="528"/>
                    </a:lnTo>
                    <a:lnTo>
                      <a:pt x="365" y="525"/>
                    </a:lnTo>
                    <a:lnTo>
                      <a:pt x="367" y="522"/>
                    </a:lnTo>
                    <a:lnTo>
                      <a:pt x="369" y="518"/>
                    </a:lnTo>
                    <a:lnTo>
                      <a:pt x="371" y="515"/>
                    </a:lnTo>
                    <a:lnTo>
                      <a:pt x="372" y="511"/>
                    </a:lnTo>
                    <a:lnTo>
                      <a:pt x="373" y="507"/>
                    </a:lnTo>
                    <a:lnTo>
                      <a:pt x="374" y="503"/>
                    </a:lnTo>
                    <a:lnTo>
                      <a:pt x="377" y="493"/>
                    </a:lnTo>
                    <a:lnTo>
                      <a:pt x="378" y="484"/>
                    </a:lnTo>
                    <a:lnTo>
                      <a:pt x="379" y="475"/>
                    </a:lnTo>
                    <a:lnTo>
                      <a:pt x="380" y="465"/>
                    </a:lnTo>
                    <a:lnTo>
                      <a:pt x="382" y="444"/>
                    </a:lnTo>
                    <a:lnTo>
                      <a:pt x="383" y="424"/>
                    </a:lnTo>
                    <a:lnTo>
                      <a:pt x="384" y="415"/>
                    </a:lnTo>
                    <a:lnTo>
                      <a:pt x="385" y="405"/>
                    </a:lnTo>
                    <a:lnTo>
                      <a:pt x="385" y="396"/>
                    </a:lnTo>
                    <a:lnTo>
                      <a:pt x="386" y="387"/>
                    </a:lnTo>
                    <a:lnTo>
                      <a:pt x="386" y="381"/>
                    </a:lnTo>
                    <a:lnTo>
                      <a:pt x="386" y="375"/>
                    </a:lnTo>
                    <a:lnTo>
                      <a:pt x="386" y="369"/>
                    </a:lnTo>
                    <a:lnTo>
                      <a:pt x="385" y="362"/>
                    </a:lnTo>
                    <a:lnTo>
                      <a:pt x="387" y="359"/>
                    </a:lnTo>
                    <a:lnTo>
                      <a:pt x="388" y="356"/>
                    </a:lnTo>
                    <a:lnTo>
                      <a:pt x="389" y="355"/>
                    </a:lnTo>
                    <a:lnTo>
                      <a:pt x="389" y="353"/>
                    </a:lnTo>
                    <a:lnTo>
                      <a:pt x="389" y="351"/>
                    </a:lnTo>
                    <a:lnTo>
                      <a:pt x="389" y="348"/>
                    </a:lnTo>
                    <a:lnTo>
                      <a:pt x="389" y="345"/>
                    </a:lnTo>
                    <a:lnTo>
                      <a:pt x="389" y="341"/>
                    </a:lnTo>
                    <a:lnTo>
                      <a:pt x="388" y="338"/>
                    </a:lnTo>
                    <a:lnTo>
                      <a:pt x="388" y="334"/>
                    </a:lnTo>
                    <a:lnTo>
                      <a:pt x="389" y="331"/>
                    </a:lnTo>
                    <a:lnTo>
                      <a:pt x="391" y="327"/>
                    </a:lnTo>
                    <a:lnTo>
                      <a:pt x="393" y="324"/>
                    </a:lnTo>
                    <a:lnTo>
                      <a:pt x="395" y="321"/>
                    </a:lnTo>
                    <a:lnTo>
                      <a:pt x="398" y="315"/>
                    </a:lnTo>
                    <a:lnTo>
                      <a:pt x="402" y="308"/>
                    </a:lnTo>
                    <a:lnTo>
                      <a:pt x="402" y="303"/>
                    </a:lnTo>
                    <a:lnTo>
                      <a:pt x="402" y="299"/>
                    </a:lnTo>
                    <a:lnTo>
                      <a:pt x="404" y="293"/>
                    </a:lnTo>
                    <a:lnTo>
                      <a:pt x="405" y="287"/>
                    </a:lnTo>
                    <a:lnTo>
                      <a:pt x="406" y="280"/>
                    </a:lnTo>
                    <a:lnTo>
                      <a:pt x="408" y="275"/>
                    </a:lnTo>
                    <a:lnTo>
                      <a:pt x="409" y="268"/>
                    </a:lnTo>
                    <a:lnTo>
                      <a:pt x="409" y="262"/>
                    </a:lnTo>
                    <a:lnTo>
                      <a:pt x="412" y="255"/>
                    </a:lnTo>
                    <a:lnTo>
                      <a:pt x="413" y="249"/>
                    </a:lnTo>
                    <a:lnTo>
                      <a:pt x="415" y="246"/>
                    </a:lnTo>
                    <a:lnTo>
                      <a:pt x="416" y="244"/>
                    </a:lnTo>
                    <a:lnTo>
                      <a:pt x="417" y="242"/>
                    </a:lnTo>
                    <a:lnTo>
                      <a:pt x="419" y="239"/>
                    </a:lnTo>
                    <a:lnTo>
                      <a:pt x="421" y="237"/>
                    </a:lnTo>
                    <a:lnTo>
                      <a:pt x="423" y="234"/>
                    </a:lnTo>
                    <a:lnTo>
                      <a:pt x="424" y="232"/>
                    </a:lnTo>
                    <a:lnTo>
                      <a:pt x="425" y="230"/>
                    </a:lnTo>
                    <a:lnTo>
                      <a:pt x="426" y="222"/>
                    </a:lnTo>
                    <a:lnTo>
                      <a:pt x="427" y="214"/>
                    </a:lnTo>
                    <a:lnTo>
                      <a:pt x="429" y="206"/>
                    </a:lnTo>
                    <a:lnTo>
                      <a:pt x="429" y="198"/>
                    </a:lnTo>
                    <a:lnTo>
                      <a:pt x="432" y="190"/>
                    </a:lnTo>
                    <a:lnTo>
                      <a:pt x="434" y="183"/>
                    </a:lnTo>
                    <a:lnTo>
                      <a:pt x="436" y="180"/>
                    </a:lnTo>
                    <a:lnTo>
                      <a:pt x="437" y="176"/>
                    </a:lnTo>
                    <a:lnTo>
                      <a:pt x="437" y="172"/>
                    </a:lnTo>
                    <a:lnTo>
                      <a:pt x="437" y="167"/>
                    </a:lnTo>
                    <a:lnTo>
                      <a:pt x="435" y="167"/>
                    </a:lnTo>
                    <a:lnTo>
                      <a:pt x="434" y="167"/>
                    </a:lnTo>
                    <a:lnTo>
                      <a:pt x="433" y="166"/>
                    </a:lnTo>
                    <a:lnTo>
                      <a:pt x="432" y="166"/>
                    </a:lnTo>
                    <a:lnTo>
                      <a:pt x="430" y="166"/>
                    </a:lnTo>
                    <a:lnTo>
                      <a:pt x="429" y="166"/>
                    </a:lnTo>
                    <a:lnTo>
                      <a:pt x="425" y="166"/>
                    </a:lnTo>
                    <a:lnTo>
                      <a:pt x="421" y="166"/>
                    </a:lnTo>
                    <a:lnTo>
                      <a:pt x="417" y="167"/>
                    </a:lnTo>
                    <a:lnTo>
                      <a:pt x="413" y="167"/>
                    </a:lnTo>
                    <a:lnTo>
                      <a:pt x="410" y="169"/>
                    </a:lnTo>
                    <a:lnTo>
                      <a:pt x="409" y="169"/>
                    </a:lnTo>
                    <a:lnTo>
                      <a:pt x="405" y="171"/>
                    </a:lnTo>
                    <a:lnTo>
                      <a:pt x="401" y="173"/>
                    </a:lnTo>
                    <a:lnTo>
                      <a:pt x="397" y="176"/>
                    </a:lnTo>
                    <a:lnTo>
                      <a:pt x="394" y="178"/>
                    </a:lnTo>
                    <a:lnTo>
                      <a:pt x="388" y="185"/>
                    </a:lnTo>
                    <a:lnTo>
                      <a:pt x="381" y="191"/>
                    </a:lnTo>
                    <a:lnTo>
                      <a:pt x="374" y="198"/>
                    </a:lnTo>
                    <a:lnTo>
                      <a:pt x="369" y="203"/>
                    </a:lnTo>
                    <a:lnTo>
                      <a:pt x="365" y="206"/>
                    </a:lnTo>
                    <a:lnTo>
                      <a:pt x="362" y="208"/>
                    </a:lnTo>
                    <a:lnTo>
                      <a:pt x="359" y="210"/>
                    </a:lnTo>
                    <a:lnTo>
                      <a:pt x="356" y="211"/>
                    </a:lnTo>
                    <a:lnTo>
                      <a:pt x="356" y="214"/>
                    </a:lnTo>
                    <a:lnTo>
                      <a:pt x="356" y="217"/>
                    </a:lnTo>
                    <a:lnTo>
                      <a:pt x="356" y="220"/>
                    </a:lnTo>
                    <a:lnTo>
                      <a:pt x="357" y="222"/>
                    </a:lnTo>
                    <a:lnTo>
                      <a:pt x="358" y="226"/>
                    </a:lnTo>
                    <a:lnTo>
                      <a:pt x="361" y="230"/>
                    </a:lnTo>
                    <a:lnTo>
                      <a:pt x="363" y="235"/>
                    </a:lnTo>
                    <a:lnTo>
                      <a:pt x="365" y="239"/>
                    </a:lnTo>
                    <a:lnTo>
                      <a:pt x="365" y="242"/>
                    </a:lnTo>
                    <a:lnTo>
                      <a:pt x="366" y="244"/>
                    </a:lnTo>
                    <a:lnTo>
                      <a:pt x="367" y="247"/>
                    </a:lnTo>
                    <a:lnTo>
                      <a:pt x="367" y="250"/>
                    </a:lnTo>
                    <a:lnTo>
                      <a:pt x="365" y="251"/>
                    </a:lnTo>
                    <a:lnTo>
                      <a:pt x="364" y="252"/>
                    </a:lnTo>
                    <a:lnTo>
                      <a:pt x="361" y="254"/>
                    </a:lnTo>
                    <a:lnTo>
                      <a:pt x="360" y="255"/>
                    </a:lnTo>
                    <a:lnTo>
                      <a:pt x="357" y="258"/>
                    </a:lnTo>
                    <a:lnTo>
                      <a:pt x="354" y="262"/>
                    </a:lnTo>
                    <a:lnTo>
                      <a:pt x="352" y="266"/>
                    </a:lnTo>
                    <a:lnTo>
                      <a:pt x="349" y="270"/>
                    </a:lnTo>
                    <a:lnTo>
                      <a:pt x="345" y="273"/>
                    </a:lnTo>
                    <a:lnTo>
                      <a:pt x="342" y="275"/>
                    </a:lnTo>
                    <a:lnTo>
                      <a:pt x="340" y="277"/>
                    </a:lnTo>
                    <a:lnTo>
                      <a:pt x="337" y="278"/>
                    </a:lnTo>
                    <a:lnTo>
                      <a:pt x="334" y="279"/>
                    </a:lnTo>
                    <a:lnTo>
                      <a:pt x="332" y="279"/>
                    </a:lnTo>
                    <a:lnTo>
                      <a:pt x="325" y="279"/>
                    </a:lnTo>
                    <a:lnTo>
                      <a:pt x="320" y="279"/>
                    </a:lnTo>
                    <a:lnTo>
                      <a:pt x="313" y="279"/>
                    </a:lnTo>
                    <a:lnTo>
                      <a:pt x="307" y="279"/>
                    </a:lnTo>
                    <a:lnTo>
                      <a:pt x="304" y="279"/>
                    </a:lnTo>
                    <a:lnTo>
                      <a:pt x="301" y="280"/>
                    </a:lnTo>
                    <a:lnTo>
                      <a:pt x="298" y="280"/>
                    </a:lnTo>
                    <a:lnTo>
                      <a:pt x="296" y="282"/>
                    </a:lnTo>
                    <a:lnTo>
                      <a:pt x="292" y="284"/>
                    </a:lnTo>
                    <a:lnTo>
                      <a:pt x="289" y="287"/>
                    </a:lnTo>
                    <a:lnTo>
                      <a:pt x="284" y="290"/>
                    </a:lnTo>
                    <a:lnTo>
                      <a:pt x="278" y="291"/>
                    </a:lnTo>
                    <a:lnTo>
                      <a:pt x="275" y="293"/>
                    </a:lnTo>
                    <a:lnTo>
                      <a:pt x="272" y="294"/>
                    </a:lnTo>
                    <a:lnTo>
                      <a:pt x="269" y="295"/>
                    </a:lnTo>
                    <a:lnTo>
                      <a:pt x="267" y="297"/>
                    </a:lnTo>
                    <a:lnTo>
                      <a:pt x="266" y="299"/>
                    </a:lnTo>
                    <a:lnTo>
                      <a:pt x="265" y="302"/>
                    </a:lnTo>
                    <a:lnTo>
                      <a:pt x="262" y="303"/>
                    </a:lnTo>
                    <a:lnTo>
                      <a:pt x="259" y="303"/>
                    </a:lnTo>
                    <a:lnTo>
                      <a:pt x="256" y="303"/>
                    </a:lnTo>
                    <a:lnTo>
                      <a:pt x="253" y="304"/>
                    </a:lnTo>
                    <a:lnTo>
                      <a:pt x="243" y="311"/>
                    </a:lnTo>
                    <a:lnTo>
                      <a:pt x="233" y="319"/>
                    </a:lnTo>
                    <a:lnTo>
                      <a:pt x="228" y="323"/>
                    </a:lnTo>
                    <a:lnTo>
                      <a:pt x="224" y="327"/>
                    </a:lnTo>
                    <a:lnTo>
                      <a:pt x="219" y="331"/>
                    </a:lnTo>
                    <a:lnTo>
                      <a:pt x="215" y="336"/>
                    </a:lnTo>
                    <a:lnTo>
                      <a:pt x="208" y="331"/>
                    </a:lnTo>
                    <a:lnTo>
                      <a:pt x="200" y="327"/>
                    </a:lnTo>
                    <a:lnTo>
                      <a:pt x="196" y="325"/>
                    </a:lnTo>
                    <a:lnTo>
                      <a:pt x="192" y="323"/>
                    </a:lnTo>
                    <a:lnTo>
                      <a:pt x="189" y="323"/>
                    </a:lnTo>
                    <a:lnTo>
                      <a:pt x="187" y="323"/>
                    </a:lnTo>
                    <a:lnTo>
                      <a:pt x="184" y="323"/>
                    </a:lnTo>
                    <a:lnTo>
                      <a:pt x="181" y="323"/>
                    </a:lnTo>
                    <a:lnTo>
                      <a:pt x="180" y="324"/>
                    </a:lnTo>
                    <a:lnTo>
                      <a:pt x="179" y="327"/>
                    </a:lnTo>
                    <a:lnTo>
                      <a:pt x="176" y="329"/>
                    </a:lnTo>
                    <a:lnTo>
                      <a:pt x="174" y="332"/>
                    </a:lnTo>
                    <a:lnTo>
                      <a:pt x="169" y="338"/>
                    </a:lnTo>
                    <a:lnTo>
                      <a:pt x="164" y="343"/>
                    </a:lnTo>
                    <a:lnTo>
                      <a:pt x="157" y="348"/>
                    </a:lnTo>
                    <a:lnTo>
                      <a:pt x="151" y="353"/>
                    </a:lnTo>
                    <a:lnTo>
                      <a:pt x="148" y="355"/>
                    </a:lnTo>
                    <a:lnTo>
                      <a:pt x="146" y="357"/>
                    </a:lnTo>
                    <a:lnTo>
                      <a:pt x="143" y="358"/>
                    </a:lnTo>
                    <a:lnTo>
                      <a:pt x="141" y="359"/>
                    </a:lnTo>
                    <a:lnTo>
                      <a:pt x="140" y="360"/>
                    </a:lnTo>
                    <a:lnTo>
                      <a:pt x="138" y="360"/>
                    </a:lnTo>
                    <a:lnTo>
                      <a:pt x="137" y="359"/>
                    </a:lnTo>
                    <a:lnTo>
                      <a:pt x="136" y="359"/>
                    </a:lnTo>
                    <a:lnTo>
                      <a:pt x="134" y="358"/>
                    </a:lnTo>
                    <a:lnTo>
                      <a:pt x="132" y="357"/>
                    </a:lnTo>
                    <a:lnTo>
                      <a:pt x="129" y="356"/>
                    </a:lnTo>
                    <a:lnTo>
                      <a:pt x="126" y="356"/>
                    </a:lnTo>
                    <a:lnTo>
                      <a:pt x="124" y="356"/>
                    </a:lnTo>
                    <a:lnTo>
                      <a:pt x="121" y="356"/>
                    </a:lnTo>
                    <a:lnTo>
                      <a:pt x="117" y="356"/>
                    </a:lnTo>
                    <a:lnTo>
                      <a:pt x="114" y="356"/>
                    </a:lnTo>
                    <a:lnTo>
                      <a:pt x="113" y="356"/>
                    </a:lnTo>
                    <a:lnTo>
                      <a:pt x="112" y="356"/>
                    </a:lnTo>
                    <a:lnTo>
                      <a:pt x="110" y="356"/>
                    </a:lnTo>
                    <a:lnTo>
                      <a:pt x="108" y="355"/>
                    </a:lnTo>
                    <a:lnTo>
                      <a:pt x="107" y="354"/>
                    </a:lnTo>
                    <a:lnTo>
                      <a:pt x="105" y="352"/>
                    </a:lnTo>
                    <a:lnTo>
                      <a:pt x="103" y="351"/>
                    </a:lnTo>
                    <a:lnTo>
                      <a:pt x="100" y="347"/>
                    </a:lnTo>
                    <a:lnTo>
                      <a:pt x="98" y="346"/>
                    </a:lnTo>
                    <a:lnTo>
                      <a:pt x="97" y="345"/>
                    </a:lnTo>
                    <a:lnTo>
                      <a:pt x="96" y="345"/>
                    </a:lnTo>
                    <a:lnTo>
                      <a:pt x="96" y="343"/>
                    </a:lnTo>
                    <a:lnTo>
                      <a:pt x="96" y="343"/>
                    </a:lnTo>
                    <a:lnTo>
                      <a:pt x="96" y="340"/>
                    </a:lnTo>
                    <a:lnTo>
                      <a:pt x="98" y="339"/>
                    </a:lnTo>
                    <a:lnTo>
                      <a:pt x="101" y="336"/>
                    </a:lnTo>
                    <a:lnTo>
                      <a:pt x="104" y="334"/>
                    </a:lnTo>
                    <a:lnTo>
                      <a:pt x="107" y="331"/>
                    </a:lnTo>
                    <a:lnTo>
                      <a:pt x="111" y="330"/>
                    </a:lnTo>
                    <a:lnTo>
                      <a:pt x="115" y="328"/>
                    </a:lnTo>
                    <a:lnTo>
                      <a:pt x="119" y="327"/>
                    </a:lnTo>
                    <a:lnTo>
                      <a:pt x="122" y="325"/>
                    </a:lnTo>
                    <a:lnTo>
                      <a:pt x="131" y="323"/>
                    </a:lnTo>
                    <a:lnTo>
                      <a:pt x="138" y="320"/>
                    </a:lnTo>
                    <a:lnTo>
                      <a:pt x="141" y="319"/>
                    </a:lnTo>
                    <a:lnTo>
                      <a:pt x="144" y="319"/>
                    </a:lnTo>
                    <a:lnTo>
                      <a:pt x="148" y="318"/>
                    </a:lnTo>
                    <a:lnTo>
                      <a:pt x="152" y="318"/>
                    </a:lnTo>
                    <a:lnTo>
                      <a:pt x="155" y="317"/>
                    </a:lnTo>
                    <a:lnTo>
                      <a:pt x="158" y="316"/>
                    </a:lnTo>
                    <a:lnTo>
                      <a:pt x="160" y="315"/>
                    </a:lnTo>
                    <a:lnTo>
                      <a:pt x="160" y="315"/>
                    </a:lnTo>
                    <a:lnTo>
                      <a:pt x="162" y="315"/>
                    </a:lnTo>
                    <a:lnTo>
                      <a:pt x="163" y="314"/>
                    </a:lnTo>
                    <a:lnTo>
                      <a:pt x="165" y="311"/>
                    </a:lnTo>
                    <a:lnTo>
                      <a:pt x="166" y="309"/>
                    </a:lnTo>
                    <a:lnTo>
                      <a:pt x="167" y="307"/>
                    </a:lnTo>
                    <a:lnTo>
                      <a:pt x="167" y="304"/>
                    </a:lnTo>
                    <a:lnTo>
                      <a:pt x="167" y="303"/>
                    </a:lnTo>
                    <a:lnTo>
                      <a:pt x="167" y="299"/>
                    </a:lnTo>
                    <a:lnTo>
                      <a:pt x="167" y="297"/>
                    </a:lnTo>
                    <a:lnTo>
                      <a:pt x="166" y="295"/>
                    </a:lnTo>
                    <a:lnTo>
                      <a:pt x="165" y="288"/>
                    </a:lnTo>
                    <a:lnTo>
                      <a:pt x="164" y="283"/>
                    </a:lnTo>
                    <a:lnTo>
                      <a:pt x="164" y="279"/>
                    </a:lnTo>
                    <a:lnTo>
                      <a:pt x="164" y="276"/>
                    </a:lnTo>
                    <a:lnTo>
                      <a:pt x="164" y="274"/>
                    </a:lnTo>
                    <a:lnTo>
                      <a:pt x="165" y="270"/>
                    </a:lnTo>
                    <a:lnTo>
                      <a:pt x="168" y="263"/>
                    </a:lnTo>
                    <a:lnTo>
                      <a:pt x="172" y="254"/>
                    </a:lnTo>
                    <a:lnTo>
                      <a:pt x="176" y="246"/>
                    </a:lnTo>
                    <a:lnTo>
                      <a:pt x="180" y="238"/>
                    </a:lnTo>
                    <a:lnTo>
                      <a:pt x="184" y="230"/>
                    </a:lnTo>
                    <a:lnTo>
                      <a:pt x="188" y="221"/>
                    </a:lnTo>
                    <a:lnTo>
                      <a:pt x="189" y="217"/>
                    </a:lnTo>
                    <a:lnTo>
                      <a:pt x="190" y="214"/>
                    </a:lnTo>
                    <a:lnTo>
                      <a:pt x="191" y="210"/>
                    </a:lnTo>
                    <a:lnTo>
                      <a:pt x="191" y="206"/>
                    </a:lnTo>
                    <a:lnTo>
                      <a:pt x="188" y="205"/>
                    </a:lnTo>
                    <a:lnTo>
                      <a:pt x="184" y="203"/>
                    </a:lnTo>
                    <a:lnTo>
                      <a:pt x="182" y="201"/>
                    </a:lnTo>
                    <a:lnTo>
                      <a:pt x="179" y="200"/>
                    </a:lnTo>
                    <a:lnTo>
                      <a:pt x="178" y="199"/>
                    </a:lnTo>
                    <a:lnTo>
                      <a:pt x="176" y="199"/>
                    </a:lnTo>
                    <a:lnTo>
                      <a:pt x="175" y="199"/>
                    </a:lnTo>
                    <a:lnTo>
                      <a:pt x="174" y="199"/>
                    </a:lnTo>
                    <a:lnTo>
                      <a:pt x="172" y="200"/>
                    </a:lnTo>
                    <a:lnTo>
                      <a:pt x="169" y="201"/>
                    </a:lnTo>
                    <a:lnTo>
                      <a:pt x="166" y="204"/>
                    </a:lnTo>
                    <a:lnTo>
                      <a:pt x="163" y="206"/>
                    </a:lnTo>
                    <a:lnTo>
                      <a:pt x="159" y="206"/>
                    </a:lnTo>
                    <a:lnTo>
                      <a:pt x="155" y="207"/>
                    </a:lnTo>
                    <a:lnTo>
                      <a:pt x="151" y="208"/>
                    </a:lnTo>
                    <a:lnTo>
                      <a:pt x="147" y="209"/>
                    </a:lnTo>
                    <a:lnTo>
                      <a:pt x="144" y="212"/>
                    </a:lnTo>
                    <a:lnTo>
                      <a:pt x="142" y="216"/>
                    </a:lnTo>
                    <a:lnTo>
                      <a:pt x="140" y="217"/>
                    </a:lnTo>
                    <a:lnTo>
                      <a:pt x="139" y="217"/>
                    </a:lnTo>
                    <a:lnTo>
                      <a:pt x="138" y="217"/>
                    </a:lnTo>
                    <a:lnTo>
                      <a:pt x="136" y="217"/>
                    </a:lnTo>
                    <a:lnTo>
                      <a:pt x="135" y="217"/>
                    </a:lnTo>
                    <a:lnTo>
                      <a:pt x="133" y="217"/>
                    </a:lnTo>
                    <a:lnTo>
                      <a:pt x="132" y="217"/>
                    </a:lnTo>
                    <a:lnTo>
                      <a:pt x="130" y="218"/>
                    </a:lnTo>
                    <a:lnTo>
                      <a:pt x="115" y="229"/>
                    </a:lnTo>
                    <a:lnTo>
                      <a:pt x="106" y="235"/>
                    </a:lnTo>
                    <a:lnTo>
                      <a:pt x="101" y="238"/>
                    </a:lnTo>
                    <a:lnTo>
                      <a:pt x="100" y="239"/>
                    </a:lnTo>
                    <a:lnTo>
                      <a:pt x="96" y="241"/>
                    </a:lnTo>
                    <a:lnTo>
                      <a:pt x="92" y="243"/>
                    </a:lnTo>
                    <a:lnTo>
                      <a:pt x="90" y="243"/>
                    </a:lnTo>
                    <a:lnTo>
                      <a:pt x="87" y="246"/>
                    </a:lnTo>
                    <a:lnTo>
                      <a:pt x="83" y="248"/>
                    </a:lnTo>
                    <a:lnTo>
                      <a:pt x="79" y="250"/>
                    </a:lnTo>
                    <a:lnTo>
                      <a:pt x="80" y="250"/>
                    </a:lnTo>
                    <a:lnTo>
                      <a:pt x="80" y="250"/>
                    </a:lnTo>
                    <a:lnTo>
                      <a:pt x="80" y="251"/>
                    </a:lnTo>
                    <a:lnTo>
                      <a:pt x="79" y="251"/>
                    </a:lnTo>
                    <a:lnTo>
                      <a:pt x="78" y="252"/>
                    </a:lnTo>
                    <a:lnTo>
                      <a:pt x="77" y="253"/>
                    </a:lnTo>
                    <a:lnTo>
                      <a:pt x="76" y="254"/>
                    </a:lnTo>
                    <a:lnTo>
                      <a:pt x="75" y="254"/>
                    </a:lnTo>
                    <a:lnTo>
                      <a:pt x="74" y="254"/>
                    </a:lnTo>
                    <a:lnTo>
                      <a:pt x="74" y="254"/>
                    </a:lnTo>
                    <a:lnTo>
                      <a:pt x="74" y="254"/>
                    </a:lnTo>
                    <a:lnTo>
                      <a:pt x="74" y="254"/>
                    </a:lnTo>
                    <a:lnTo>
                      <a:pt x="69" y="255"/>
                    </a:lnTo>
                    <a:lnTo>
                      <a:pt x="64" y="257"/>
                    </a:lnTo>
                    <a:lnTo>
                      <a:pt x="63" y="257"/>
                    </a:lnTo>
                    <a:lnTo>
                      <a:pt x="58" y="257"/>
                    </a:lnTo>
                    <a:lnTo>
                      <a:pt x="53" y="258"/>
                    </a:lnTo>
                    <a:lnTo>
                      <a:pt x="52" y="257"/>
                    </a:lnTo>
                    <a:lnTo>
                      <a:pt x="50" y="257"/>
                    </a:lnTo>
                    <a:lnTo>
                      <a:pt x="48" y="256"/>
                    </a:lnTo>
                    <a:lnTo>
                      <a:pt x="46" y="255"/>
                    </a:lnTo>
                    <a:lnTo>
                      <a:pt x="44" y="254"/>
                    </a:lnTo>
                    <a:lnTo>
                      <a:pt x="42" y="252"/>
                    </a:lnTo>
                    <a:lnTo>
                      <a:pt x="40" y="250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ľíḍê"/>
              <p:cNvSpPr/>
              <p:nvPr userDrawn="1"/>
            </p:nvSpPr>
            <p:spPr bwMode="auto">
              <a:xfrm>
                <a:off x="5662613" y="3254376"/>
                <a:ext cx="147638" cy="69850"/>
              </a:xfrm>
              <a:custGeom>
                <a:avLst/>
                <a:gdLst>
                  <a:gd name="T0" fmla="*/ 68 w 93"/>
                  <a:gd name="T1" fmla="*/ 0 h 44"/>
                  <a:gd name="T2" fmla="*/ 70 w 93"/>
                  <a:gd name="T3" fmla="*/ 0 h 44"/>
                  <a:gd name="T4" fmla="*/ 72 w 93"/>
                  <a:gd name="T5" fmla="*/ 0 h 44"/>
                  <a:gd name="T6" fmla="*/ 75 w 93"/>
                  <a:gd name="T7" fmla="*/ 1 h 44"/>
                  <a:gd name="T8" fmla="*/ 76 w 93"/>
                  <a:gd name="T9" fmla="*/ 1 h 44"/>
                  <a:gd name="T10" fmla="*/ 79 w 93"/>
                  <a:gd name="T11" fmla="*/ 3 h 44"/>
                  <a:gd name="T12" fmla="*/ 81 w 93"/>
                  <a:gd name="T13" fmla="*/ 4 h 44"/>
                  <a:gd name="T14" fmla="*/ 83 w 93"/>
                  <a:gd name="T15" fmla="*/ 5 h 44"/>
                  <a:gd name="T16" fmla="*/ 85 w 93"/>
                  <a:gd name="T17" fmla="*/ 7 h 44"/>
                  <a:gd name="T18" fmla="*/ 87 w 93"/>
                  <a:gd name="T19" fmla="*/ 8 h 44"/>
                  <a:gd name="T20" fmla="*/ 88 w 93"/>
                  <a:gd name="T21" fmla="*/ 10 h 44"/>
                  <a:gd name="T22" fmla="*/ 89 w 93"/>
                  <a:gd name="T23" fmla="*/ 12 h 44"/>
                  <a:gd name="T24" fmla="*/ 91 w 93"/>
                  <a:gd name="T25" fmla="*/ 14 h 44"/>
                  <a:gd name="T26" fmla="*/ 92 w 93"/>
                  <a:gd name="T27" fmla="*/ 16 h 44"/>
                  <a:gd name="T28" fmla="*/ 93 w 93"/>
                  <a:gd name="T29" fmla="*/ 18 h 44"/>
                  <a:gd name="T30" fmla="*/ 93 w 93"/>
                  <a:gd name="T31" fmla="*/ 20 h 44"/>
                  <a:gd name="T32" fmla="*/ 93 w 93"/>
                  <a:gd name="T33" fmla="*/ 22 h 44"/>
                  <a:gd name="T34" fmla="*/ 91 w 93"/>
                  <a:gd name="T35" fmla="*/ 25 h 44"/>
                  <a:gd name="T36" fmla="*/ 88 w 93"/>
                  <a:gd name="T37" fmla="*/ 30 h 44"/>
                  <a:gd name="T38" fmla="*/ 86 w 93"/>
                  <a:gd name="T39" fmla="*/ 32 h 44"/>
                  <a:gd name="T40" fmla="*/ 84 w 93"/>
                  <a:gd name="T41" fmla="*/ 33 h 44"/>
                  <a:gd name="T42" fmla="*/ 83 w 93"/>
                  <a:gd name="T43" fmla="*/ 35 h 44"/>
                  <a:gd name="T44" fmla="*/ 81 w 93"/>
                  <a:gd name="T45" fmla="*/ 36 h 44"/>
                  <a:gd name="T46" fmla="*/ 78 w 93"/>
                  <a:gd name="T47" fmla="*/ 38 h 44"/>
                  <a:gd name="T48" fmla="*/ 72 w 93"/>
                  <a:gd name="T49" fmla="*/ 39 h 44"/>
                  <a:gd name="T50" fmla="*/ 65 w 93"/>
                  <a:gd name="T51" fmla="*/ 40 h 44"/>
                  <a:gd name="T52" fmla="*/ 57 w 93"/>
                  <a:gd name="T53" fmla="*/ 42 h 44"/>
                  <a:gd name="T54" fmla="*/ 49 w 93"/>
                  <a:gd name="T55" fmla="*/ 43 h 44"/>
                  <a:gd name="T56" fmla="*/ 42 w 93"/>
                  <a:gd name="T57" fmla="*/ 44 h 44"/>
                  <a:gd name="T58" fmla="*/ 37 w 93"/>
                  <a:gd name="T59" fmla="*/ 44 h 44"/>
                  <a:gd name="T60" fmla="*/ 35 w 93"/>
                  <a:gd name="T61" fmla="*/ 44 h 44"/>
                  <a:gd name="T62" fmla="*/ 31 w 93"/>
                  <a:gd name="T63" fmla="*/ 39 h 44"/>
                  <a:gd name="T64" fmla="*/ 28 w 93"/>
                  <a:gd name="T65" fmla="*/ 34 h 44"/>
                  <a:gd name="T66" fmla="*/ 23 w 93"/>
                  <a:gd name="T67" fmla="*/ 32 h 44"/>
                  <a:gd name="T68" fmla="*/ 18 w 93"/>
                  <a:gd name="T69" fmla="*/ 30 h 44"/>
                  <a:gd name="T70" fmla="*/ 14 w 93"/>
                  <a:gd name="T71" fmla="*/ 29 h 44"/>
                  <a:gd name="T72" fmla="*/ 10 w 93"/>
                  <a:gd name="T73" fmla="*/ 28 h 44"/>
                  <a:gd name="T74" fmla="*/ 8 w 93"/>
                  <a:gd name="T75" fmla="*/ 27 h 44"/>
                  <a:gd name="T76" fmla="*/ 6 w 93"/>
                  <a:gd name="T77" fmla="*/ 25 h 44"/>
                  <a:gd name="T78" fmla="*/ 5 w 93"/>
                  <a:gd name="T79" fmla="*/ 24 h 44"/>
                  <a:gd name="T80" fmla="*/ 4 w 93"/>
                  <a:gd name="T81" fmla="*/ 22 h 44"/>
                  <a:gd name="T82" fmla="*/ 2 w 93"/>
                  <a:gd name="T83" fmla="*/ 20 h 44"/>
                  <a:gd name="T84" fmla="*/ 1 w 93"/>
                  <a:gd name="T85" fmla="*/ 17 h 44"/>
                  <a:gd name="T86" fmla="*/ 0 w 93"/>
                  <a:gd name="T87" fmla="*/ 15 h 44"/>
                  <a:gd name="T88" fmla="*/ 0 w 93"/>
                  <a:gd name="T89" fmla="*/ 11 h 44"/>
                  <a:gd name="T90" fmla="*/ 4 w 93"/>
                  <a:gd name="T91" fmla="*/ 9 h 44"/>
                  <a:gd name="T92" fmla="*/ 8 w 93"/>
                  <a:gd name="T93" fmla="*/ 8 h 44"/>
                  <a:gd name="T94" fmla="*/ 12 w 93"/>
                  <a:gd name="T95" fmla="*/ 7 h 44"/>
                  <a:gd name="T96" fmla="*/ 17 w 93"/>
                  <a:gd name="T97" fmla="*/ 7 h 44"/>
                  <a:gd name="T98" fmla="*/ 28 w 93"/>
                  <a:gd name="T99" fmla="*/ 6 h 44"/>
                  <a:gd name="T100" fmla="*/ 39 w 93"/>
                  <a:gd name="T101" fmla="*/ 6 h 44"/>
                  <a:gd name="T102" fmla="*/ 40 w 93"/>
                  <a:gd name="T103" fmla="*/ 5 h 44"/>
                  <a:gd name="T104" fmla="*/ 41 w 93"/>
                  <a:gd name="T105" fmla="*/ 4 h 44"/>
                  <a:gd name="T106" fmla="*/ 43 w 93"/>
                  <a:gd name="T107" fmla="*/ 3 h 44"/>
                  <a:gd name="T108" fmla="*/ 45 w 93"/>
                  <a:gd name="T109" fmla="*/ 3 h 44"/>
                  <a:gd name="T110" fmla="*/ 48 w 93"/>
                  <a:gd name="T111" fmla="*/ 2 h 44"/>
                  <a:gd name="T112" fmla="*/ 53 w 93"/>
                  <a:gd name="T113" fmla="*/ 2 h 44"/>
                  <a:gd name="T114" fmla="*/ 58 w 93"/>
                  <a:gd name="T115" fmla="*/ 3 h 44"/>
                  <a:gd name="T116" fmla="*/ 62 w 93"/>
                  <a:gd name="T117" fmla="*/ 2 h 44"/>
                  <a:gd name="T118" fmla="*/ 64 w 93"/>
                  <a:gd name="T119" fmla="*/ 2 h 44"/>
                  <a:gd name="T120" fmla="*/ 65 w 93"/>
                  <a:gd name="T121" fmla="*/ 1 h 44"/>
                  <a:gd name="T122" fmla="*/ 67 w 93"/>
                  <a:gd name="T123" fmla="*/ 0 h 44"/>
                  <a:gd name="T124" fmla="*/ 68 w 93"/>
                  <a:gd name="T125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93" h="44">
                    <a:moveTo>
                      <a:pt x="68" y="0"/>
                    </a:moveTo>
                    <a:lnTo>
                      <a:pt x="70" y="0"/>
                    </a:lnTo>
                    <a:lnTo>
                      <a:pt x="72" y="0"/>
                    </a:lnTo>
                    <a:lnTo>
                      <a:pt x="75" y="1"/>
                    </a:lnTo>
                    <a:lnTo>
                      <a:pt x="76" y="1"/>
                    </a:lnTo>
                    <a:lnTo>
                      <a:pt x="79" y="3"/>
                    </a:lnTo>
                    <a:lnTo>
                      <a:pt x="81" y="4"/>
                    </a:lnTo>
                    <a:lnTo>
                      <a:pt x="83" y="5"/>
                    </a:lnTo>
                    <a:lnTo>
                      <a:pt x="85" y="7"/>
                    </a:lnTo>
                    <a:lnTo>
                      <a:pt x="87" y="8"/>
                    </a:lnTo>
                    <a:lnTo>
                      <a:pt x="88" y="10"/>
                    </a:lnTo>
                    <a:lnTo>
                      <a:pt x="89" y="12"/>
                    </a:lnTo>
                    <a:lnTo>
                      <a:pt x="91" y="14"/>
                    </a:lnTo>
                    <a:lnTo>
                      <a:pt x="92" y="16"/>
                    </a:lnTo>
                    <a:lnTo>
                      <a:pt x="93" y="18"/>
                    </a:lnTo>
                    <a:lnTo>
                      <a:pt x="93" y="20"/>
                    </a:lnTo>
                    <a:lnTo>
                      <a:pt x="93" y="22"/>
                    </a:lnTo>
                    <a:lnTo>
                      <a:pt x="91" y="25"/>
                    </a:lnTo>
                    <a:lnTo>
                      <a:pt x="88" y="30"/>
                    </a:lnTo>
                    <a:lnTo>
                      <a:pt x="86" y="32"/>
                    </a:lnTo>
                    <a:lnTo>
                      <a:pt x="84" y="33"/>
                    </a:lnTo>
                    <a:lnTo>
                      <a:pt x="83" y="35"/>
                    </a:lnTo>
                    <a:lnTo>
                      <a:pt x="81" y="36"/>
                    </a:lnTo>
                    <a:lnTo>
                      <a:pt x="78" y="38"/>
                    </a:lnTo>
                    <a:lnTo>
                      <a:pt x="72" y="39"/>
                    </a:lnTo>
                    <a:lnTo>
                      <a:pt x="65" y="40"/>
                    </a:lnTo>
                    <a:lnTo>
                      <a:pt x="57" y="42"/>
                    </a:lnTo>
                    <a:lnTo>
                      <a:pt x="49" y="43"/>
                    </a:lnTo>
                    <a:lnTo>
                      <a:pt x="42" y="44"/>
                    </a:lnTo>
                    <a:lnTo>
                      <a:pt x="37" y="44"/>
                    </a:lnTo>
                    <a:lnTo>
                      <a:pt x="35" y="44"/>
                    </a:lnTo>
                    <a:lnTo>
                      <a:pt x="31" y="39"/>
                    </a:lnTo>
                    <a:lnTo>
                      <a:pt x="28" y="34"/>
                    </a:lnTo>
                    <a:lnTo>
                      <a:pt x="23" y="32"/>
                    </a:lnTo>
                    <a:lnTo>
                      <a:pt x="18" y="30"/>
                    </a:lnTo>
                    <a:lnTo>
                      <a:pt x="14" y="29"/>
                    </a:lnTo>
                    <a:lnTo>
                      <a:pt x="10" y="28"/>
                    </a:lnTo>
                    <a:lnTo>
                      <a:pt x="8" y="27"/>
                    </a:lnTo>
                    <a:lnTo>
                      <a:pt x="6" y="25"/>
                    </a:lnTo>
                    <a:lnTo>
                      <a:pt x="5" y="24"/>
                    </a:lnTo>
                    <a:lnTo>
                      <a:pt x="4" y="22"/>
                    </a:lnTo>
                    <a:lnTo>
                      <a:pt x="2" y="20"/>
                    </a:lnTo>
                    <a:lnTo>
                      <a:pt x="1" y="17"/>
                    </a:lnTo>
                    <a:lnTo>
                      <a:pt x="0" y="15"/>
                    </a:lnTo>
                    <a:lnTo>
                      <a:pt x="0" y="11"/>
                    </a:lnTo>
                    <a:lnTo>
                      <a:pt x="4" y="9"/>
                    </a:lnTo>
                    <a:lnTo>
                      <a:pt x="8" y="8"/>
                    </a:lnTo>
                    <a:lnTo>
                      <a:pt x="12" y="7"/>
                    </a:lnTo>
                    <a:lnTo>
                      <a:pt x="17" y="7"/>
                    </a:lnTo>
                    <a:lnTo>
                      <a:pt x="28" y="6"/>
                    </a:lnTo>
                    <a:lnTo>
                      <a:pt x="39" y="6"/>
                    </a:lnTo>
                    <a:lnTo>
                      <a:pt x="40" y="5"/>
                    </a:lnTo>
                    <a:lnTo>
                      <a:pt x="41" y="4"/>
                    </a:lnTo>
                    <a:lnTo>
                      <a:pt x="43" y="3"/>
                    </a:lnTo>
                    <a:lnTo>
                      <a:pt x="45" y="3"/>
                    </a:lnTo>
                    <a:lnTo>
                      <a:pt x="48" y="2"/>
                    </a:lnTo>
                    <a:lnTo>
                      <a:pt x="53" y="2"/>
                    </a:lnTo>
                    <a:lnTo>
                      <a:pt x="58" y="3"/>
                    </a:lnTo>
                    <a:lnTo>
                      <a:pt x="62" y="2"/>
                    </a:lnTo>
                    <a:lnTo>
                      <a:pt x="64" y="2"/>
                    </a:lnTo>
                    <a:lnTo>
                      <a:pt x="65" y="1"/>
                    </a:lnTo>
                    <a:lnTo>
                      <a:pt x="67" y="0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ïsḻîďe"/>
              <p:cNvSpPr/>
              <p:nvPr userDrawn="1"/>
            </p:nvSpPr>
            <p:spPr bwMode="auto">
              <a:xfrm>
                <a:off x="5418138" y="3278188"/>
                <a:ext cx="92075" cy="284163"/>
              </a:xfrm>
              <a:custGeom>
                <a:avLst/>
                <a:gdLst>
                  <a:gd name="T0" fmla="*/ 28 w 58"/>
                  <a:gd name="T1" fmla="*/ 1 h 179"/>
                  <a:gd name="T2" fmla="*/ 31 w 58"/>
                  <a:gd name="T3" fmla="*/ 2 h 179"/>
                  <a:gd name="T4" fmla="*/ 33 w 58"/>
                  <a:gd name="T5" fmla="*/ 6 h 179"/>
                  <a:gd name="T6" fmla="*/ 38 w 58"/>
                  <a:gd name="T7" fmla="*/ 14 h 179"/>
                  <a:gd name="T8" fmla="*/ 43 w 58"/>
                  <a:gd name="T9" fmla="*/ 22 h 179"/>
                  <a:gd name="T10" fmla="*/ 46 w 58"/>
                  <a:gd name="T11" fmla="*/ 29 h 179"/>
                  <a:gd name="T12" fmla="*/ 47 w 58"/>
                  <a:gd name="T13" fmla="*/ 40 h 179"/>
                  <a:gd name="T14" fmla="*/ 49 w 58"/>
                  <a:gd name="T15" fmla="*/ 49 h 179"/>
                  <a:gd name="T16" fmla="*/ 49 w 58"/>
                  <a:gd name="T17" fmla="*/ 55 h 179"/>
                  <a:gd name="T18" fmla="*/ 51 w 58"/>
                  <a:gd name="T19" fmla="*/ 65 h 179"/>
                  <a:gd name="T20" fmla="*/ 55 w 58"/>
                  <a:gd name="T21" fmla="*/ 79 h 179"/>
                  <a:gd name="T22" fmla="*/ 58 w 58"/>
                  <a:gd name="T23" fmla="*/ 96 h 179"/>
                  <a:gd name="T24" fmla="*/ 58 w 58"/>
                  <a:gd name="T25" fmla="*/ 113 h 179"/>
                  <a:gd name="T26" fmla="*/ 57 w 58"/>
                  <a:gd name="T27" fmla="*/ 131 h 179"/>
                  <a:gd name="T28" fmla="*/ 54 w 58"/>
                  <a:gd name="T29" fmla="*/ 148 h 179"/>
                  <a:gd name="T30" fmla="*/ 50 w 58"/>
                  <a:gd name="T31" fmla="*/ 159 h 179"/>
                  <a:gd name="T32" fmla="*/ 46 w 58"/>
                  <a:gd name="T33" fmla="*/ 166 h 179"/>
                  <a:gd name="T34" fmla="*/ 42 w 58"/>
                  <a:gd name="T35" fmla="*/ 172 h 179"/>
                  <a:gd name="T36" fmla="*/ 38 w 58"/>
                  <a:gd name="T37" fmla="*/ 177 h 179"/>
                  <a:gd name="T38" fmla="*/ 33 w 58"/>
                  <a:gd name="T39" fmla="*/ 179 h 179"/>
                  <a:gd name="T40" fmla="*/ 27 w 58"/>
                  <a:gd name="T41" fmla="*/ 179 h 179"/>
                  <a:gd name="T42" fmla="*/ 22 w 58"/>
                  <a:gd name="T43" fmla="*/ 176 h 179"/>
                  <a:gd name="T44" fmla="*/ 16 w 58"/>
                  <a:gd name="T45" fmla="*/ 170 h 179"/>
                  <a:gd name="T46" fmla="*/ 10 w 58"/>
                  <a:gd name="T47" fmla="*/ 165 h 179"/>
                  <a:gd name="T48" fmla="*/ 5 w 58"/>
                  <a:gd name="T49" fmla="*/ 159 h 179"/>
                  <a:gd name="T50" fmla="*/ 2 w 58"/>
                  <a:gd name="T51" fmla="*/ 154 h 179"/>
                  <a:gd name="T52" fmla="*/ 1 w 58"/>
                  <a:gd name="T53" fmla="*/ 151 h 179"/>
                  <a:gd name="T54" fmla="*/ 0 w 58"/>
                  <a:gd name="T55" fmla="*/ 144 h 179"/>
                  <a:gd name="T56" fmla="*/ 2 w 58"/>
                  <a:gd name="T57" fmla="*/ 131 h 179"/>
                  <a:gd name="T58" fmla="*/ 4 w 58"/>
                  <a:gd name="T59" fmla="*/ 117 h 179"/>
                  <a:gd name="T60" fmla="*/ 10 w 58"/>
                  <a:gd name="T61" fmla="*/ 96 h 179"/>
                  <a:gd name="T62" fmla="*/ 17 w 58"/>
                  <a:gd name="T63" fmla="*/ 72 h 179"/>
                  <a:gd name="T64" fmla="*/ 20 w 58"/>
                  <a:gd name="T65" fmla="*/ 61 h 179"/>
                  <a:gd name="T66" fmla="*/ 21 w 58"/>
                  <a:gd name="T67" fmla="*/ 53 h 179"/>
                  <a:gd name="T68" fmla="*/ 19 w 58"/>
                  <a:gd name="T69" fmla="*/ 39 h 179"/>
                  <a:gd name="T70" fmla="*/ 18 w 58"/>
                  <a:gd name="T71" fmla="*/ 25 h 179"/>
                  <a:gd name="T72" fmla="*/ 17 w 58"/>
                  <a:gd name="T73" fmla="*/ 17 h 179"/>
                  <a:gd name="T74" fmla="*/ 18 w 58"/>
                  <a:gd name="T75" fmla="*/ 9 h 179"/>
                  <a:gd name="T76" fmla="*/ 18 w 58"/>
                  <a:gd name="T77" fmla="*/ 5 h 179"/>
                  <a:gd name="T78" fmla="*/ 20 w 58"/>
                  <a:gd name="T79" fmla="*/ 3 h 179"/>
                  <a:gd name="T80" fmla="*/ 22 w 58"/>
                  <a:gd name="T81" fmla="*/ 1 h 179"/>
                  <a:gd name="T82" fmla="*/ 24 w 58"/>
                  <a:gd name="T83" fmla="*/ 1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8" h="179">
                    <a:moveTo>
                      <a:pt x="26" y="0"/>
                    </a:moveTo>
                    <a:lnTo>
                      <a:pt x="28" y="1"/>
                    </a:lnTo>
                    <a:lnTo>
                      <a:pt x="30" y="1"/>
                    </a:lnTo>
                    <a:lnTo>
                      <a:pt x="31" y="2"/>
                    </a:lnTo>
                    <a:lnTo>
                      <a:pt x="32" y="4"/>
                    </a:lnTo>
                    <a:lnTo>
                      <a:pt x="33" y="6"/>
                    </a:lnTo>
                    <a:lnTo>
                      <a:pt x="35" y="10"/>
                    </a:lnTo>
                    <a:lnTo>
                      <a:pt x="38" y="14"/>
                    </a:lnTo>
                    <a:lnTo>
                      <a:pt x="41" y="18"/>
                    </a:lnTo>
                    <a:lnTo>
                      <a:pt x="43" y="22"/>
                    </a:lnTo>
                    <a:lnTo>
                      <a:pt x="44" y="25"/>
                    </a:lnTo>
                    <a:lnTo>
                      <a:pt x="46" y="29"/>
                    </a:lnTo>
                    <a:lnTo>
                      <a:pt x="46" y="34"/>
                    </a:lnTo>
                    <a:lnTo>
                      <a:pt x="47" y="40"/>
                    </a:lnTo>
                    <a:lnTo>
                      <a:pt x="49" y="46"/>
                    </a:lnTo>
                    <a:lnTo>
                      <a:pt x="49" y="49"/>
                    </a:lnTo>
                    <a:lnTo>
                      <a:pt x="49" y="53"/>
                    </a:lnTo>
                    <a:lnTo>
                      <a:pt x="49" y="55"/>
                    </a:lnTo>
                    <a:lnTo>
                      <a:pt x="49" y="58"/>
                    </a:lnTo>
                    <a:lnTo>
                      <a:pt x="51" y="65"/>
                    </a:lnTo>
                    <a:lnTo>
                      <a:pt x="54" y="72"/>
                    </a:lnTo>
                    <a:lnTo>
                      <a:pt x="55" y="79"/>
                    </a:lnTo>
                    <a:lnTo>
                      <a:pt x="56" y="87"/>
                    </a:lnTo>
                    <a:lnTo>
                      <a:pt x="58" y="96"/>
                    </a:lnTo>
                    <a:lnTo>
                      <a:pt x="58" y="105"/>
                    </a:lnTo>
                    <a:lnTo>
                      <a:pt x="58" y="113"/>
                    </a:lnTo>
                    <a:lnTo>
                      <a:pt x="58" y="122"/>
                    </a:lnTo>
                    <a:lnTo>
                      <a:pt x="57" y="131"/>
                    </a:lnTo>
                    <a:lnTo>
                      <a:pt x="55" y="140"/>
                    </a:lnTo>
                    <a:lnTo>
                      <a:pt x="54" y="148"/>
                    </a:lnTo>
                    <a:lnTo>
                      <a:pt x="50" y="156"/>
                    </a:lnTo>
                    <a:lnTo>
                      <a:pt x="50" y="159"/>
                    </a:lnTo>
                    <a:lnTo>
                      <a:pt x="48" y="163"/>
                    </a:lnTo>
                    <a:lnTo>
                      <a:pt x="46" y="166"/>
                    </a:lnTo>
                    <a:lnTo>
                      <a:pt x="45" y="169"/>
                    </a:lnTo>
                    <a:lnTo>
                      <a:pt x="42" y="172"/>
                    </a:lnTo>
                    <a:lnTo>
                      <a:pt x="41" y="174"/>
                    </a:lnTo>
                    <a:lnTo>
                      <a:pt x="38" y="177"/>
                    </a:lnTo>
                    <a:lnTo>
                      <a:pt x="36" y="179"/>
                    </a:lnTo>
                    <a:lnTo>
                      <a:pt x="33" y="179"/>
                    </a:lnTo>
                    <a:lnTo>
                      <a:pt x="30" y="179"/>
                    </a:lnTo>
                    <a:lnTo>
                      <a:pt x="27" y="179"/>
                    </a:lnTo>
                    <a:lnTo>
                      <a:pt x="24" y="179"/>
                    </a:lnTo>
                    <a:lnTo>
                      <a:pt x="22" y="176"/>
                    </a:lnTo>
                    <a:lnTo>
                      <a:pt x="19" y="173"/>
                    </a:lnTo>
                    <a:lnTo>
                      <a:pt x="16" y="170"/>
                    </a:lnTo>
                    <a:lnTo>
                      <a:pt x="14" y="168"/>
                    </a:lnTo>
                    <a:lnTo>
                      <a:pt x="10" y="165"/>
                    </a:lnTo>
                    <a:lnTo>
                      <a:pt x="8" y="162"/>
                    </a:lnTo>
                    <a:lnTo>
                      <a:pt x="5" y="159"/>
                    </a:lnTo>
                    <a:lnTo>
                      <a:pt x="2" y="156"/>
                    </a:lnTo>
                    <a:lnTo>
                      <a:pt x="2" y="154"/>
                    </a:lnTo>
                    <a:lnTo>
                      <a:pt x="1" y="153"/>
                    </a:lnTo>
                    <a:lnTo>
                      <a:pt x="1" y="151"/>
                    </a:lnTo>
                    <a:lnTo>
                      <a:pt x="1" y="149"/>
                    </a:lnTo>
                    <a:lnTo>
                      <a:pt x="0" y="144"/>
                    </a:lnTo>
                    <a:lnTo>
                      <a:pt x="1" y="137"/>
                    </a:lnTo>
                    <a:lnTo>
                      <a:pt x="2" y="131"/>
                    </a:lnTo>
                    <a:lnTo>
                      <a:pt x="2" y="125"/>
                    </a:lnTo>
                    <a:lnTo>
                      <a:pt x="4" y="117"/>
                    </a:lnTo>
                    <a:lnTo>
                      <a:pt x="6" y="110"/>
                    </a:lnTo>
                    <a:lnTo>
                      <a:pt x="10" y="96"/>
                    </a:lnTo>
                    <a:lnTo>
                      <a:pt x="14" y="83"/>
                    </a:lnTo>
                    <a:lnTo>
                      <a:pt x="17" y="72"/>
                    </a:lnTo>
                    <a:lnTo>
                      <a:pt x="19" y="65"/>
                    </a:lnTo>
                    <a:lnTo>
                      <a:pt x="20" y="61"/>
                    </a:lnTo>
                    <a:lnTo>
                      <a:pt x="21" y="57"/>
                    </a:lnTo>
                    <a:lnTo>
                      <a:pt x="21" y="53"/>
                    </a:lnTo>
                    <a:lnTo>
                      <a:pt x="21" y="49"/>
                    </a:lnTo>
                    <a:lnTo>
                      <a:pt x="19" y="39"/>
                    </a:lnTo>
                    <a:lnTo>
                      <a:pt x="18" y="29"/>
                    </a:lnTo>
                    <a:lnTo>
                      <a:pt x="18" y="25"/>
                    </a:lnTo>
                    <a:lnTo>
                      <a:pt x="18" y="21"/>
                    </a:lnTo>
                    <a:lnTo>
                      <a:pt x="17" y="17"/>
                    </a:lnTo>
                    <a:lnTo>
                      <a:pt x="17" y="13"/>
                    </a:lnTo>
                    <a:lnTo>
                      <a:pt x="18" y="9"/>
                    </a:lnTo>
                    <a:lnTo>
                      <a:pt x="18" y="7"/>
                    </a:lnTo>
                    <a:lnTo>
                      <a:pt x="18" y="5"/>
                    </a:lnTo>
                    <a:lnTo>
                      <a:pt x="19" y="5"/>
                    </a:lnTo>
                    <a:lnTo>
                      <a:pt x="20" y="3"/>
                    </a:lnTo>
                    <a:lnTo>
                      <a:pt x="21" y="3"/>
                    </a:lnTo>
                    <a:lnTo>
                      <a:pt x="22" y="1"/>
                    </a:lnTo>
                    <a:lnTo>
                      <a:pt x="23" y="1"/>
                    </a:lnTo>
                    <a:lnTo>
                      <a:pt x="24" y="1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íşḻïḓe"/>
              <p:cNvSpPr/>
              <p:nvPr userDrawn="1"/>
            </p:nvSpPr>
            <p:spPr bwMode="auto">
              <a:xfrm>
                <a:off x="5619751" y="3341688"/>
                <a:ext cx="211138" cy="244475"/>
              </a:xfrm>
              <a:custGeom>
                <a:avLst/>
                <a:gdLst>
                  <a:gd name="T0" fmla="*/ 126 w 133"/>
                  <a:gd name="T1" fmla="*/ 1 h 154"/>
                  <a:gd name="T2" fmla="*/ 133 w 133"/>
                  <a:gd name="T3" fmla="*/ 5 h 154"/>
                  <a:gd name="T4" fmla="*/ 131 w 133"/>
                  <a:gd name="T5" fmla="*/ 11 h 154"/>
                  <a:gd name="T6" fmla="*/ 125 w 133"/>
                  <a:gd name="T7" fmla="*/ 23 h 154"/>
                  <a:gd name="T8" fmla="*/ 115 w 133"/>
                  <a:gd name="T9" fmla="*/ 33 h 154"/>
                  <a:gd name="T10" fmla="*/ 96 w 133"/>
                  <a:gd name="T11" fmla="*/ 49 h 154"/>
                  <a:gd name="T12" fmla="*/ 89 w 133"/>
                  <a:gd name="T13" fmla="*/ 58 h 154"/>
                  <a:gd name="T14" fmla="*/ 89 w 133"/>
                  <a:gd name="T15" fmla="*/ 67 h 154"/>
                  <a:gd name="T16" fmla="*/ 84 w 133"/>
                  <a:gd name="T17" fmla="*/ 74 h 154"/>
                  <a:gd name="T18" fmla="*/ 85 w 133"/>
                  <a:gd name="T19" fmla="*/ 85 h 154"/>
                  <a:gd name="T20" fmla="*/ 82 w 133"/>
                  <a:gd name="T21" fmla="*/ 95 h 154"/>
                  <a:gd name="T22" fmla="*/ 80 w 133"/>
                  <a:gd name="T23" fmla="*/ 108 h 154"/>
                  <a:gd name="T24" fmla="*/ 84 w 133"/>
                  <a:gd name="T25" fmla="*/ 128 h 154"/>
                  <a:gd name="T26" fmla="*/ 86 w 133"/>
                  <a:gd name="T27" fmla="*/ 139 h 154"/>
                  <a:gd name="T28" fmla="*/ 85 w 133"/>
                  <a:gd name="T29" fmla="*/ 145 h 154"/>
                  <a:gd name="T30" fmla="*/ 83 w 133"/>
                  <a:gd name="T31" fmla="*/ 149 h 154"/>
                  <a:gd name="T32" fmla="*/ 78 w 133"/>
                  <a:gd name="T33" fmla="*/ 153 h 154"/>
                  <a:gd name="T34" fmla="*/ 71 w 133"/>
                  <a:gd name="T35" fmla="*/ 154 h 154"/>
                  <a:gd name="T36" fmla="*/ 59 w 133"/>
                  <a:gd name="T37" fmla="*/ 152 h 154"/>
                  <a:gd name="T38" fmla="*/ 51 w 133"/>
                  <a:gd name="T39" fmla="*/ 149 h 154"/>
                  <a:gd name="T40" fmla="*/ 44 w 133"/>
                  <a:gd name="T41" fmla="*/ 146 h 154"/>
                  <a:gd name="T42" fmla="*/ 39 w 133"/>
                  <a:gd name="T43" fmla="*/ 141 h 154"/>
                  <a:gd name="T44" fmla="*/ 36 w 133"/>
                  <a:gd name="T45" fmla="*/ 137 h 154"/>
                  <a:gd name="T46" fmla="*/ 34 w 133"/>
                  <a:gd name="T47" fmla="*/ 123 h 154"/>
                  <a:gd name="T48" fmla="*/ 34 w 133"/>
                  <a:gd name="T49" fmla="*/ 107 h 154"/>
                  <a:gd name="T50" fmla="*/ 33 w 133"/>
                  <a:gd name="T51" fmla="*/ 83 h 154"/>
                  <a:gd name="T52" fmla="*/ 27 w 133"/>
                  <a:gd name="T53" fmla="*/ 81 h 154"/>
                  <a:gd name="T54" fmla="*/ 18 w 133"/>
                  <a:gd name="T55" fmla="*/ 85 h 154"/>
                  <a:gd name="T56" fmla="*/ 7 w 133"/>
                  <a:gd name="T57" fmla="*/ 77 h 154"/>
                  <a:gd name="T58" fmla="*/ 1 w 133"/>
                  <a:gd name="T59" fmla="*/ 69 h 154"/>
                  <a:gd name="T60" fmla="*/ 3 w 133"/>
                  <a:gd name="T61" fmla="*/ 65 h 154"/>
                  <a:gd name="T62" fmla="*/ 8 w 133"/>
                  <a:gd name="T63" fmla="*/ 61 h 154"/>
                  <a:gd name="T64" fmla="*/ 19 w 133"/>
                  <a:gd name="T65" fmla="*/ 61 h 154"/>
                  <a:gd name="T66" fmla="*/ 27 w 133"/>
                  <a:gd name="T67" fmla="*/ 60 h 154"/>
                  <a:gd name="T68" fmla="*/ 34 w 133"/>
                  <a:gd name="T69" fmla="*/ 55 h 154"/>
                  <a:gd name="T70" fmla="*/ 40 w 133"/>
                  <a:gd name="T71" fmla="*/ 46 h 154"/>
                  <a:gd name="T72" fmla="*/ 43 w 133"/>
                  <a:gd name="T73" fmla="*/ 41 h 154"/>
                  <a:gd name="T74" fmla="*/ 43 w 133"/>
                  <a:gd name="T75" fmla="*/ 28 h 154"/>
                  <a:gd name="T76" fmla="*/ 44 w 133"/>
                  <a:gd name="T77" fmla="*/ 21 h 154"/>
                  <a:gd name="T78" fmla="*/ 48 w 133"/>
                  <a:gd name="T79" fmla="*/ 17 h 154"/>
                  <a:gd name="T80" fmla="*/ 51 w 133"/>
                  <a:gd name="T81" fmla="*/ 14 h 154"/>
                  <a:gd name="T82" fmla="*/ 59 w 133"/>
                  <a:gd name="T83" fmla="*/ 15 h 154"/>
                  <a:gd name="T84" fmla="*/ 63 w 133"/>
                  <a:gd name="T85" fmla="*/ 19 h 154"/>
                  <a:gd name="T86" fmla="*/ 75 w 133"/>
                  <a:gd name="T87" fmla="*/ 25 h 154"/>
                  <a:gd name="T88" fmla="*/ 89 w 133"/>
                  <a:gd name="T89" fmla="*/ 28 h 154"/>
                  <a:gd name="T90" fmla="*/ 99 w 133"/>
                  <a:gd name="T91" fmla="*/ 17 h 154"/>
                  <a:gd name="T92" fmla="*/ 111 w 133"/>
                  <a:gd name="T93" fmla="*/ 8 h 154"/>
                  <a:gd name="T94" fmla="*/ 116 w 133"/>
                  <a:gd name="T95" fmla="*/ 2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33" h="154">
                    <a:moveTo>
                      <a:pt x="117" y="0"/>
                    </a:moveTo>
                    <a:lnTo>
                      <a:pt x="122" y="0"/>
                    </a:lnTo>
                    <a:lnTo>
                      <a:pt x="126" y="1"/>
                    </a:lnTo>
                    <a:lnTo>
                      <a:pt x="130" y="1"/>
                    </a:lnTo>
                    <a:lnTo>
                      <a:pt x="133" y="2"/>
                    </a:lnTo>
                    <a:lnTo>
                      <a:pt x="133" y="5"/>
                    </a:lnTo>
                    <a:lnTo>
                      <a:pt x="133" y="7"/>
                    </a:lnTo>
                    <a:lnTo>
                      <a:pt x="132" y="9"/>
                    </a:lnTo>
                    <a:lnTo>
                      <a:pt x="131" y="11"/>
                    </a:lnTo>
                    <a:lnTo>
                      <a:pt x="130" y="15"/>
                    </a:lnTo>
                    <a:lnTo>
                      <a:pt x="127" y="19"/>
                    </a:lnTo>
                    <a:lnTo>
                      <a:pt x="125" y="23"/>
                    </a:lnTo>
                    <a:lnTo>
                      <a:pt x="122" y="27"/>
                    </a:lnTo>
                    <a:lnTo>
                      <a:pt x="119" y="30"/>
                    </a:lnTo>
                    <a:lnTo>
                      <a:pt x="115" y="33"/>
                    </a:lnTo>
                    <a:lnTo>
                      <a:pt x="107" y="40"/>
                    </a:lnTo>
                    <a:lnTo>
                      <a:pt x="99" y="45"/>
                    </a:lnTo>
                    <a:lnTo>
                      <a:pt x="96" y="49"/>
                    </a:lnTo>
                    <a:lnTo>
                      <a:pt x="94" y="52"/>
                    </a:lnTo>
                    <a:lnTo>
                      <a:pt x="91" y="55"/>
                    </a:lnTo>
                    <a:lnTo>
                      <a:pt x="89" y="58"/>
                    </a:lnTo>
                    <a:lnTo>
                      <a:pt x="89" y="61"/>
                    </a:lnTo>
                    <a:lnTo>
                      <a:pt x="89" y="64"/>
                    </a:lnTo>
                    <a:lnTo>
                      <a:pt x="89" y="67"/>
                    </a:lnTo>
                    <a:lnTo>
                      <a:pt x="89" y="69"/>
                    </a:lnTo>
                    <a:lnTo>
                      <a:pt x="87" y="72"/>
                    </a:lnTo>
                    <a:lnTo>
                      <a:pt x="84" y="74"/>
                    </a:lnTo>
                    <a:lnTo>
                      <a:pt x="85" y="78"/>
                    </a:lnTo>
                    <a:lnTo>
                      <a:pt x="85" y="81"/>
                    </a:lnTo>
                    <a:lnTo>
                      <a:pt x="85" y="85"/>
                    </a:lnTo>
                    <a:lnTo>
                      <a:pt x="86" y="89"/>
                    </a:lnTo>
                    <a:lnTo>
                      <a:pt x="83" y="92"/>
                    </a:lnTo>
                    <a:lnTo>
                      <a:pt x="82" y="95"/>
                    </a:lnTo>
                    <a:lnTo>
                      <a:pt x="81" y="99"/>
                    </a:lnTo>
                    <a:lnTo>
                      <a:pt x="80" y="104"/>
                    </a:lnTo>
                    <a:lnTo>
                      <a:pt x="80" y="108"/>
                    </a:lnTo>
                    <a:lnTo>
                      <a:pt x="81" y="112"/>
                    </a:lnTo>
                    <a:lnTo>
                      <a:pt x="83" y="121"/>
                    </a:lnTo>
                    <a:lnTo>
                      <a:pt x="84" y="128"/>
                    </a:lnTo>
                    <a:lnTo>
                      <a:pt x="85" y="132"/>
                    </a:lnTo>
                    <a:lnTo>
                      <a:pt x="86" y="136"/>
                    </a:lnTo>
                    <a:lnTo>
                      <a:pt x="86" y="139"/>
                    </a:lnTo>
                    <a:lnTo>
                      <a:pt x="86" y="142"/>
                    </a:lnTo>
                    <a:lnTo>
                      <a:pt x="85" y="144"/>
                    </a:lnTo>
                    <a:lnTo>
                      <a:pt x="85" y="145"/>
                    </a:lnTo>
                    <a:lnTo>
                      <a:pt x="84" y="146"/>
                    </a:lnTo>
                    <a:lnTo>
                      <a:pt x="83" y="148"/>
                    </a:lnTo>
                    <a:lnTo>
                      <a:pt x="83" y="149"/>
                    </a:lnTo>
                    <a:lnTo>
                      <a:pt x="81" y="150"/>
                    </a:lnTo>
                    <a:lnTo>
                      <a:pt x="79" y="152"/>
                    </a:lnTo>
                    <a:lnTo>
                      <a:pt x="78" y="153"/>
                    </a:lnTo>
                    <a:lnTo>
                      <a:pt x="75" y="153"/>
                    </a:lnTo>
                    <a:lnTo>
                      <a:pt x="73" y="154"/>
                    </a:lnTo>
                    <a:lnTo>
                      <a:pt x="71" y="154"/>
                    </a:lnTo>
                    <a:lnTo>
                      <a:pt x="69" y="154"/>
                    </a:lnTo>
                    <a:lnTo>
                      <a:pt x="64" y="153"/>
                    </a:lnTo>
                    <a:lnTo>
                      <a:pt x="59" y="152"/>
                    </a:lnTo>
                    <a:lnTo>
                      <a:pt x="56" y="151"/>
                    </a:lnTo>
                    <a:lnTo>
                      <a:pt x="54" y="150"/>
                    </a:lnTo>
                    <a:lnTo>
                      <a:pt x="51" y="149"/>
                    </a:lnTo>
                    <a:lnTo>
                      <a:pt x="48" y="149"/>
                    </a:lnTo>
                    <a:lnTo>
                      <a:pt x="46" y="148"/>
                    </a:lnTo>
                    <a:lnTo>
                      <a:pt x="44" y="146"/>
                    </a:lnTo>
                    <a:lnTo>
                      <a:pt x="43" y="145"/>
                    </a:lnTo>
                    <a:lnTo>
                      <a:pt x="41" y="143"/>
                    </a:lnTo>
                    <a:lnTo>
                      <a:pt x="39" y="141"/>
                    </a:lnTo>
                    <a:lnTo>
                      <a:pt x="39" y="140"/>
                    </a:lnTo>
                    <a:lnTo>
                      <a:pt x="37" y="138"/>
                    </a:lnTo>
                    <a:lnTo>
                      <a:pt x="36" y="137"/>
                    </a:lnTo>
                    <a:lnTo>
                      <a:pt x="35" y="132"/>
                    </a:lnTo>
                    <a:lnTo>
                      <a:pt x="35" y="128"/>
                    </a:lnTo>
                    <a:lnTo>
                      <a:pt x="34" y="123"/>
                    </a:lnTo>
                    <a:lnTo>
                      <a:pt x="34" y="118"/>
                    </a:lnTo>
                    <a:lnTo>
                      <a:pt x="34" y="113"/>
                    </a:lnTo>
                    <a:lnTo>
                      <a:pt x="34" y="107"/>
                    </a:lnTo>
                    <a:lnTo>
                      <a:pt x="35" y="96"/>
                    </a:lnTo>
                    <a:lnTo>
                      <a:pt x="35" y="84"/>
                    </a:lnTo>
                    <a:lnTo>
                      <a:pt x="33" y="83"/>
                    </a:lnTo>
                    <a:lnTo>
                      <a:pt x="31" y="82"/>
                    </a:lnTo>
                    <a:lnTo>
                      <a:pt x="30" y="81"/>
                    </a:lnTo>
                    <a:lnTo>
                      <a:pt x="27" y="81"/>
                    </a:lnTo>
                    <a:lnTo>
                      <a:pt x="23" y="82"/>
                    </a:lnTo>
                    <a:lnTo>
                      <a:pt x="21" y="84"/>
                    </a:lnTo>
                    <a:lnTo>
                      <a:pt x="18" y="85"/>
                    </a:lnTo>
                    <a:lnTo>
                      <a:pt x="15" y="85"/>
                    </a:lnTo>
                    <a:lnTo>
                      <a:pt x="11" y="81"/>
                    </a:lnTo>
                    <a:lnTo>
                      <a:pt x="7" y="77"/>
                    </a:lnTo>
                    <a:lnTo>
                      <a:pt x="4" y="75"/>
                    </a:lnTo>
                    <a:lnTo>
                      <a:pt x="3" y="73"/>
                    </a:lnTo>
                    <a:lnTo>
                      <a:pt x="1" y="69"/>
                    </a:lnTo>
                    <a:lnTo>
                      <a:pt x="0" y="67"/>
                    </a:lnTo>
                    <a:lnTo>
                      <a:pt x="2" y="66"/>
                    </a:lnTo>
                    <a:lnTo>
                      <a:pt x="3" y="65"/>
                    </a:lnTo>
                    <a:lnTo>
                      <a:pt x="5" y="65"/>
                    </a:lnTo>
                    <a:lnTo>
                      <a:pt x="6" y="64"/>
                    </a:lnTo>
                    <a:lnTo>
                      <a:pt x="8" y="61"/>
                    </a:lnTo>
                    <a:lnTo>
                      <a:pt x="11" y="61"/>
                    </a:lnTo>
                    <a:lnTo>
                      <a:pt x="15" y="61"/>
                    </a:lnTo>
                    <a:lnTo>
                      <a:pt x="19" y="61"/>
                    </a:lnTo>
                    <a:lnTo>
                      <a:pt x="22" y="61"/>
                    </a:lnTo>
                    <a:lnTo>
                      <a:pt x="26" y="61"/>
                    </a:lnTo>
                    <a:lnTo>
                      <a:pt x="27" y="60"/>
                    </a:lnTo>
                    <a:lnTo>
                      <a:pt x="30" y="58"/>
                    </a:lnTo>
                    <a:lnTo>
                      <a:pt x="31" y="57"/>
                    </a:lnTo>
                    <a:lnTo>
                      <a:pt x="34" y="55"/>
                    </a:lnTo>
                    <a:lnTo>
                      <a:pt x="37" y="51"/>
                    </a:lnTo>
                    <a:lnTo>
                      <a:pt x="40" y="48"/>
                    </a:lnTo>
                    <a:lnTo>
                      <a:pt x="40" y="46"/>
                    </a:lnTo>
                    <a:lnTo>
                      <a:pt x="41" y="45"/>
                    </a:lnTo>
                    <a:lnTo>
                      <a:pt x="42" y="42"/>
                    </a:lnTo>
                    <a:lnTo>
                      <a:pt x="43" y="41"/>
                    </a:lnTo>
                    <a:lnTo>
                      <a:pt x="43" y="36"/>
                    </a:lnTo>
                    <a:lnTo>
                      <a:pt x="43" y="32"/>
                    </a:lnTo>
                    <a:lnTo>
                      <a:pt x="43" y="28"/>
                    </a:lnTo>
                    <a:lnTo>
                      <a:pt x="43" y="24"/>
                    </a:lnTo>
                    <a:lnTo>
                      <a:pt x="43" y="22"/>
                    </a:lnTo>
                    <a:lnTo>
                      <a:pt x="44" y="21"/>
                    </a:lnTo>
                    <a:lnTo>
                      <a:pt x="46" y="19"/>
                    </a:lnTo>
                    <a:lnTo>
                      <a:pt x="47" y="18"/>
                    </a:lnTo>
                    <a:lnTo>
                      <a:pt x="48" y="17"/>
                    </a:lnTo>
                    <a:lnTo>
                      <a:pt x="49" y="16"/>
                    </a:lnTo>
                    <a:lnTo>
                      <a:pt x="50" y="15"/>
                    </a:lnTo>
                    <a:lnTo>
                      <a:pt x="51" y="14"/>
                    </a:lnTo>
                    <a:lnTo>
                      <a:pt x="55" y="13"/>
                    </a:lnTo>
                    <a:lnTo>
                      <a:pt x="59" y="13"/>
                    </a:lnTo>
                    <a:lnTo>
                      <a:pt x="59" y="15"/>
                    </a:lnTo>
                    <a:lnTo>
                      <a:pt x="61" y="16"/>
                    </a:lnTo>
                    <a:lnTo>
                      <a:pt x="62" y="17"/>
                    </a:lnTo>
                    <a:lnTo>
                      <a:pt x="63" y="19"/>
                    </a:lnTo>
                    <a:lnTo>
                      <a:pt x="67" y="21"/>
                    </a:lnTo>
                    <a:lnTo>
                      <a:pt x="71" y="23"/>
                    </a:lnTo>
                    <a:lnTo>
                      <a:pt x="75" y="25"/>
                    </a:lnTo>
                    <a:lnTo>
                      <a:pt x="80" y="26"/>
                    </a:lnTo>
                    <a:lnTo>
                      <a:pt x="85" y="27"/>
                    </a:lnTo>
                    <a:lnTo>
                      <a:pt x="89" y="28"/>
                    </a:lnTo>
                    <a:lnTo>
                      <a:pt x="91" y="24"/>
                    </a:lnTo>
                    <a:lnTo>
                      <a:pt x="95" y="21"/>
                    </a:lnTo>
                    <a:lnTo>
                      <a:pt x="99" y="17"/>
                    </a:lnTo>
                    <a:lnTo>
                      <a:pt x="103" y="15"/>
                    </a:lnTo>
                    <a:lnTo>
                      <a:pt x="107" y="11"/>
                    </a:lnTo>
                    <a:lnTo>
                      <a:pt x="111" y="8"/>
                    </a:lnTo>
                    <a:lnTo>
                      <a:pt x="113" y="6"/>
                    </a:lnTo>
                    <a:lnTo>
                      <a:pt x="115" y="4"/>
                    </a:lnTo>
                    <a:lnTo>
                      <a:pt x="116" y="2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7" name="ïśľiḓê"/>
            <p:cNvGrpSpPr/>
            <p:nvPr userDrawn="1"/>
          </p:nvGrpSpPr>
          <p:grpSpPr>
            <a:xfrm>
              <a:off x="4302126" y="4013201"/>
              <a:ext cx="5973762" cy="336550"/>
              <a:chOff x="4302126" y="4013201"/>
              <a:chExt cx="5973762" cy="336550"/>
            </a:xfrm>
          </p:grpSpPr>
          <p:sp>
            <p:nvSpPr>
              <p:cNvPr id="18" name="ïşļïḍè"/>
              <p:cNvSpPr/>
              <p:nvPr userDrawn="1"/>
            </p:nvSpPr>
            <p:spPr bwMode="auto">
              <a:xfrm>
                <a:off x="4302126" y="4032251"/>
                <a:ext cx="141288" cy="234950"/>
              </a:xfrm>
              <a:custGeom>
                <a:avLst/>
                <a:gdLst>
                  <a:gd name="T0" fmla="*/ 87 w 89"/>
                  <a:gd name="T1" fmla="*/ 91 h 148"/>
                  <a:gd name="T2" fmla="*/ 82 w 89"/>
                  <a:gd name="T3" fmla="*/ 82 h 148"/>
                  <a:gd name="T4" fmla="*/ 74 w 89"/>
                  <a:gd name="T5" fmla="*/ 74 h 148"/>
                  <a:gd name="T6" fmla="*/ 63 w 89"/>
                  <a:gd name="T7" fmla="*/ 66 h 148"/>
                  <a:gd name="T8" fmla="*/ 51 w 89"/>
                  <a:gd name="T9" fmla="*/ 58 h 148"/>
                  <a:gd name="T10" fmla="*/ 35 w 89"/>
                  <a:gd name="T11" fmla="*/ 49 h 148"/>
                  <a:gd name="T12" fmla="*/ 27 w 89"/>
                  <a:gd name="T13" fmla="*/ 40 h 148"/>
                  <a:gd name="T14" fmla="*/ 26 w 89"/>
                  <a:gd name="T15" fmla="*/ 35 h 148"/>
                  <a:gd name="T16" fmla="*/ 26 w 89"/>
                  <a:gd name="T17" fmla="*/ 29 h 148"/>
                  <a:gd name="T18" fmla="*/ 27 w 89"/>
                  <a:gd name="T19" fmla="*/ 22 h 148"/>
                  <a:gd name="T20" fmla="*/ 31 w 89"/>
                  <a:gd name="T21" fmla="*/ 18 h 148"/>
                  <a:gd name="T22" fmla="*/ 36 w 89"/>
                  <a:gd name="T23" fmla="*/ 14 h 148"/>
                  <a:gd name="T24" fmla="*/ 43 w 89"/>
                  <a:gd name="T25" fmla="*/ 13 h 148"/>
                  <a:gd name="T26" fmla="*/ 52 w 89"/>
                  <a:gd name="T27" fmla="*/ 12 h 148"/>
                  <a:gd name="T28" fmla="*/ 63 w 89"/>
                  <a:gd name="T29" fmla="*/ 17 h 148"/>
                  <a:gd name="T30" fmla="*/ 71 w 89"/>
                  <a:gd name="T31" fmla="*/ 26 h 148"/>
                  <a:gd name="T32" fmla="*/ 75 w 89"/>
                  <a:gd name="T33" fmla="*/ 29 h 148"/>
                  <a:gd name="T34" fmla="*/ 79 w 89"/>
                  <a:gd name="T35" fmla="*/ 20 h 148"/>
                  <a:gd name="T36" fmla="*/ 82 w 89"/>
                  <a:gd name="T37" fmla="*/ 12 h 148"/>
                  <a:gd name="T38" fmla="*/ 75 w 89"/>
                  <a:gd name="T39" fmla="*/ 6 h 148"/>
                  <a:gd name="T40" fmla="*/ 63 w 89"/>
                  <a:gd name="T41" fmla="*/ 2 h 148"/>
                  <a:gd name="T42" fmla="*/ 49 w 89"/>
                  <a:gd name="T43" fmla="*/ 0 h 148"/>
                  <a:gd name="T44" fmla="*/ 33 w 89"/>
                  <a:gd name="T45" fmla="*/ 2 h 148"/>
                  <a:gd name="T46" fmla="*/ 21 w 89"/>
                  <a:gd name="T47" fmla="*/ 7 h 148"/>
                  <a:gd name="T48" fmla="*/ 11 w 89"/>
                  <a:gd name="T49" fmla="*/ 15 h 148"/>
                  <a:gd name="T50" fmla="*/ 5 w 89"/>
                  <a:gd name="T51" fmla="*/ 26 h 148"/>
                  <a:gd name="T52" fmla="*/ 1 w 89"/>
                  <a:gd name="T53" fmla="*/ 39 h 148"/>
                  <a:gd name="T54" fmla="*/ 2 w 89"/>
                  <a:gd name="T55" fmla="*/ 50 h 148"/>
                  <a:gd name="T56" fmla="*/ 5 w 89"/>
                  <a:gd name="T57" fmla="*/ 61 h 148"/>
                  <a:gd name="T58" fmla="*/ 10 w 89"/>
                  <a:gd name="T59" fmla="*/ 70 h 148"/>
                  <a:gd name="T60" fmla="*/ 18 w 89"/>
                  <a:gd name="T61" fmla="*/ 78 h 148"/>
                  <a:gd name="T62" fmla="*/ 28 w 89"/>
                  <a:gd name="T63" fmla="*/ 85 h 148"/>
                  <a:gd name="T64" fmla="*/ 43 w 89"/>
                  <a:gd name="T65" fmla="*/ 92 h 148"/>
                  <a:gd name="T66" fmla="*/ 56 w 89"/>
                  <a:gd name="T67" fmla="*/ 102 h 148"/>
                  <a:gd name="T68" fmla="*/ 60 w 89"/>
                  <a:gd name="T69" fmla="*/ 107 h 148"/>
                  <a:gd name="T70" fmla="*/ 63 w 89"/>
                  <a:gd name="T71" fmla="*/ 112 h 148"/>
                  <a:gd name="T72" fmla="*/ 63 w 89"/>
                  <a:gd name="T73" fmla="*/ 119 h 148"/>
                  <a:gd name="T74" fmla="*/ 61 w 89"/>
                  <a:gd name="T75" fmla="*/ 125 h 148"/>
                  <a:gd name="T76" fmla="*/ 58 w 89"/>
                  <a:gd name="T77" fmla="*/ 130 h 148"/>
                  <a:gd name="T78" fmla="*/ 53 w 89"/>
                  <a:gd name="T79" fmla="*/ 134 h 148"/>
                  <a:gd name="T80" fmla="*/ 47 w 89"/>
                  <a:gd name="T81" fmla="*/ 136 h 148"/>
                  <a:gd name="T82" fmla="*/ 39 w 89"/>
                  <a:gd name="T83" fmla="*/ 137 h 148"/>
                  <a:gd name="T84" fmla="*/ 31 w 89"/>
                  <a:gd name="T85" fmla="*/ 136 h 148"/>
                  <a:gd name="T86" fmla="*/ 23 w 89"/>
                  <a:gd name="T87" fmla="*/ 134 h 148"/>
                  <a:gd name="T88" fmla="*/ 18 w 89"/>
                  <a:gd name="T89" fmla="*/ 130 h 148"/>
                  <a:gd name="T90" fmla="*/ 14 w 89"/>
                  <a:gd name="T91" fmla="*/ 124 h 148"/>
                  <a:gd name="T92" fmla="*/ 11 w 89"/>
                  <a:gd name="T93" fmla="*/ 117 h 148"/>
                  <a:gd name="T94" fmla="*/ 5 w 89"/>
                  <a:gd name="T95" fmla="*/ 121 h 148"/>
                  <a:gd name="T96" fmla="*/ 0 w 89"/>
                  <a:gd name="T97" fmla="*/ 141 h 148"/>
                  <a:gd name="T98" fmla="*/ 12 w 89"/>
                  <a:gd name="T99" fmla="*/ 146 h 148"/>
                  <a:gd name="T100" fmla="*/ 25 w 89"/>
                  <a:gd name="T101" fmla="*/ 147 h 148"/>
                  <a:gd name="T102" fmla="*/ 40 w 89"/>
                  <a:gd name="T103" fmla="*/ 148 h 148"/>
                  <a:gd name="T104" fmla="*/ 57 w 89"/>
                  <a:gd name="T105" fmla="*/ 145 h 148"/>
                  <a:gd name="T106" fmla="*/ 70 w 89"/>
                  <a:gd name="T107" fmla="*/ 139 h 148"/>
                  <a:gd name="T108" fmla="*/ 80 w 89"/>
                  <a:gd name="T109" fmla="*/ 130 h 148"/>
                  <a:gd name="T110" fmla="*/ 86 w 89"/>
                  <a:gd name="T111" fmla="*/ 118 h 148"/>
                  <a:gd name="T112" fmla="*/ 89 w 89"/>
                  <a:gd name="T113" fmla="*/ 103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89" h="148">
                    <a:moveTo>
                      <a:pt x="88" y="97"/>
                    </a:moveTo>
                    <a:lnTo>
                      <a:pt x="87" y="94"/>
                    </a:lnTo>
                    <a:lnTo>
                      <a:pt x="87" y="91"/>
                    </a:lnTo>
                    <a:lnTo>
                      <a:pt x="85" y="88"/>
                    </a:lnTo>
                    <a:lnTo>
                      <a:pt x="83" y="85"/>
                    </a:lnTo>
                    <a:lnTo>
                      <a:pt x="82" y="82"/>
                    </a:lnTo>
                    <a:lnTo>
                      <a:pt x="79" y="79"/>
                    </a:lnTo>
                    <a:lnTo>
                      <a:pt x="77" y="77"/>
                    </a:lnTo>
                    <a:lnTo>
                      <a:pt x="74" y="74"/>
                    </a:lnTo>
                    <a:lnTo>
                      <a:pt x="71" y="71"/>
                    </a:lnTo>
                    <a:lnTo>
                      <a:pt x="67" y="69"/>
                    </a:lnTo>
                    <a:lnTo>
                      <a:pt x="63" y="66"/>
                    </a:lnTo>
                    <a:lnTo>
                      <a:pt x="59" y="63"/>
                    </a:lnTo>
                    <a:lnTo>
                      <a:pt x="55" y="61"/>
                    </a:lnTo>
                    <a:lnTo>
                      <a:pt x="51" y="58"/>
                    </a:lnTo>
                    <a:lnTo>
                      <a:pt x="45" y="55"/>
                    </a:lnTo>
                    <a:lnTo>
                      <a:pt x="40" y="52"/>
                    </a:lnTo>
                    <a:lnTo>
                      <a:pt x="35" y="49"/>
                    </a:lnTo>
                    <a:lnTo>
                      <a:pt x="32" y="46"/>
                    </a:lnTo>
                    <a:lnTo>
                      <a:pt x="29" y="42"/>
                    </a:lnTo>
                    <a:lnTo>
                      <a:pt x="27" y="40"/>
                    </a:lnTo>
                    <a:lnTo>
                      <a:pt x="27" y="38"/>
                    </a:lnTo>
                    <a:lnTo>
                      <a:pt x="26" y="36"/>
                    </a:lnTo>
                    <a:lnTo>
                      <a:pt x="26" y="35"/>
                    </a:lnTo>
                    <a:lnTo>
                      <a:pt x="26" y="34"/>
                    </a:lnTo>
                    <a:lnTo>
                      <a:pt x="26" y="30"/>
                    </a:lnTo>
                    <a:lnTo>
                      <a:pt x="26" y="29"/>
                    </a:lnTo>
                    <a:lnTo>
                      <a:pt x="27" y="26"/>
                    </a:lnTo>
                    <a:lnTo>
                      <a:pt x="27" y="25"/>
                    </a:lnTo>
                    <a:lnTo>
                      <a:pt x="27" y="22"/>
                    </a:lnTo>
                    <a:lnTo>
                      <a:pt x="29" y="21"/>
                    </a:lnTo>
                    <a:lnTo>
                      <a:pt x="30" y="19"/>
                    </a:lnTo>
                    <a:lnTo>
                      <a:pt x="31" y="18"/>
                    </a:lnTo>
                    <a:lnTo>
                      <a:pt x="33" y="17"/>
                    </a:lnTo>
                    <a:lnTo>
                      <a:pt x="35" y="15"/>
                    </a:lnTo>
                    <a:lnTo>
                      <a:pt x="36" y="14"/>
                    </a:lnTo>
                    <a:lnTo>
                      <a:pt x="39" y="14"/>
                    </a:lnTo>
                    <a:lnTo>
                      <a:pt x="40" y="13"/>
                    </a:lnTo>
                    <a:lnTo>
                      <a:pt x="43" y="13"/>
                    </a:lnTo>
                    <a:lnTo>
                      <a:pt x="46" y="12"/>
                    </a:lnTo>
                    <a:lnTo>
                      <a:pt x="48" y="12"/>
                    </a:lnTo>
                    <a:lnTo>
                      <a:pt x="52" y="12"/>
                    </a:lnTo>
                    <a:lnTo>
                      <a:pt x="56" y="14"/>
                    </a:lnTo>
                    <a:lnTo>
                      <a:pt x="59" y="14"/>
                    </a:lnTo>
                    <a:lnTo>
                      <a:pt x="63" y="17"/>
                    </a:lnTo>
                    <a:lnTo>
                      <a:pt x="66" y="19"/>
                    </a:lnTo>
                    <a:lnTo>
                      <a:pt x="68" y="22"/>
                    </a:lnTo>
                    <a:lnTo>
                      <a:pt x="71" y="26"/>
                    </a:lnTo>
                    <a:lnTo>
                      <a:pt x="73" y="30"/>
                    </a:lnTo>
                    <a:lnTo>
                      <a:pt x="75" y="30"/>
                    </a:lnTo>
                    <a:lnTo>
                      <a:pt x="75" y="29"/>
                    </a:lnTo>
                    <a:lnTo>
                      <a:pt x="77" y="26"/>
                    </a:lnTo>
                    <a:lnTo>
                      <a:pt x="77" y="24"/>
                    </a:lnTo>
                    <a:lnTo>
                      <a:pt x="79" y="20"/>
                    </a:lnTo>
                    <a:lnTo>
                      <a:pt x="79" y="18"/>
                    </a:lnTo>
                    <a:lnTo>
                      <a:pt x="81" y="14"/>
                    </a:lnTo>
                    <a:lnTo>
                      <a:pt x="82" y="12"/>
                    </a:lnTo>
                    <a:lnTo>
                      <a:pt x="83" y="10"/>
                    </a:lnTo>
                    <a:lnTo>
                      <a:pt x="79" y="8"/>
                    </a:lnTo>
                    <a:lnTo>
                      <a:pt x="75" y="6"/>
                    </a:lnTo>
                    <a:lnTo>
                      <a:pt x="71" y="4"/>
                    </a:lnTo>
                    <a:lnTo>
                      <a:pt x="67" y="2"/>
                    </a:lnTo>
                    <a:lnTo>
                      <a:pt x="63" y="2"/>
                    </a:lnTo>
                    <a:lnTo>
                      <a:pt x="59" y="1"/>
                    </a:lnTo>
                    <a:lnTo>
                      <a:pt x="54" y="0"/>
                    </a:lnTo>
                    <a:lnTo>
                      <a:pt x="49" y="0"/>
                    </a:lnTo>
                    <a:lnTo>
                      <a:pt x="43" y="1"/>
                    </a:lnTo>
                    <a:lnTo>
                      <a:pt x="38" y="1"/>
                    </a:lnTo>
                    <a:lnTo>
                      <a:pt x="33" y="2"/>
                    </a:lnTo>
                    <a:lnTo>
                      <a:pt x="29" y="3"/>
                    </a:lnTo>
                    <a:lnTo>
                      <a:pt x="25" y="6"/>
                    </a:lnTo>
                    <a:lnTo>
                      <a:pt x="21" y="7"/>
                    </a:lnTo>
                    <a:lnTo>
                      <a:pt x="17" y="10"/>
                    </a:lnTo>
                    <a:lnTo>
                      <a:pt x="14" y="12"/>
                    </a:lnTo>
                    <a:lnTo>
                      <a:pt x="11" y="15"/>
                    </a:lnTo>
                    <a:lnTo>
                      <a:pt x="8" y="18"/>
                    </a:lnTo>
                    <a:lnTo>
                      <a:pt x="7" y="22"/>
                    </a:lnTo>
                    <a:lnTo>
                      <a:pt x="5" y="26"/>
                    </a:lnTo>
                    <a:lnTo>
                      <a:pt x="3" y="30"/>
                    </a:lnTo>
                    <a:lnTo>
                      <a:pt x="3" y="34"/>
                    </a:lnTo>
                    <a:lnTo>
                      <a:pt x="1" y="39"/>
                    </a:lnTo>
                    <a:lnTo>
                      <a:pt x="1" y="44"/>
                    </a:lnTo>
                    <a:lnTo>
                      <a:pt x="1" y="47"/>
                    </a:lnTo>
                    <a:lnTo>
                      <a:pt x="2" y="50"/>
                    </a:lnTo>
                    <a:lnTo>
                      <a:pt x="3" y="54"/>
                    </a:lnTo>
                    <a:lnTo>
                      <a:pt x="3" y="58"/>
                    </a:lnTo>
                    <a:lnTo>
                      <a:pt x="5" y="61"/>
                    </a:lnTo>
                    <a:lnTo>
                      <a:pt x="6" y="64"/>
                    </a:lnTo>
                    <a:lnTo>
                      <a:pt x="8" y="66"/>
                    </a:lnTo>
                    <a:lnTo>
                      <a:pt x="10" y="70"/>
                    </a:lnTo>
                    <a:lnTo>
                      <a:pt x="12" y="72"/>
                    </a:lnTo>
                    <a:lnTo>
                      <a:pt x="15" y="75"/>
                    </a:lnTo>
                    <a:lnTo>
                      <a:pt x="18" y="78"/>
                    </a:lnTo>
                    <a:lnTo>
                      <a:pt x="21" y="80"/>
                    </a:lnTo>
                    <a:lnTo>
                      <a:pt x="24" y="82"/>
                    </a:lnTo>
                    <a:lnTo>
                      <a:pt x="28" y="85"/>
                    </a:lnTo>
                    <a:lnTo>
                      <a:pt x="32" y="86"/>
                    </a:lnTo>
                    <a:lnTo>
                      <a:pt x="36" y="89"/>
                    </a:lnTo>
                    <a:lnTo>
                      <a:pt x="43" y="92"/>
                    </a:lnTo>
                    <a:lnTo>
                      <a:pt x="48" y="95"/>
                    </a:lnTo>
                    <a:lnTo>
                      <a:pt x="53" y="99"/>
                    </a:lnTo>
                    <a:lnTo>
                      <a:pt x="56" y="102"/>
                    </a:lnTo>
                    <a:lnTo>
                      <a:pt x="58" y="103"/>
                    </a:lnTo>
                    <a:lnTo>
                      <a:pt x="59" y="105"/>
                    </a:lnTo>
                    <a:lnTo>
                      <a:pt x="60" y="107"/>
                    </a:lnTo>
                    <a:lnTo>
                      <a:pt x="62" y="109"/>
                    </a:lnTo>
                    <a:lnTo>
                      <a:pt x="62" y="111"/>
                    </a:lnTo>
                    <a:lnTo>
                      <a:pt x="63" y="112"/>
                    </a:lnTo>
                    <a:lnTo>
                      <a:pt x="63" y="114"/>
                    </a:lnTo>
                    <a:lnTo>
                      <a:pt x="63" y="115"/>
                    </a:lnTo>
                    <a:lnTo>
                      <a:pt x="63" y="119"/>
                    </a:lnTo>
                    <a:lnTo>
                      <a:pt x="63" y="121"/>
                    </a:lnTo>
                    <a:lnTo>
                      <a:pt x="62" y="123"/>
                    </a:lnTo>
                    <a:lnTo>
                      <a:pt x="61" y="125"/>
                    </a:lnTo>
                    <a:lnTo>
                      <a:pt x="60" y="127"/>
                    </a:lnTo>
                    <a:lnTo>
                      <a:pt x="59" y="128"/>
                    </a:lnTo>
                    <a:lnTo>
                      <a:pt x="58" y="130"/>
                    </a:lnTo>
                    <a:lnTo>
                      <a:pt x="56" y="131"/>
                    </a:lnTo>
                    <a:lnTo>
                      <a:pt x="55" y="132"/>
                    </a:lnTo>
                    <a:lnTo>
                      <a:pt x="53" y="134"/>
                    </a:lnTo>
                    <a:lnTo>
                      <a:pt x="51" y="135"/>
                    </a:lnTo>
                    <a:lnTo>
                      <a:pt x="49" y="135"/>
                    </a:lnTo>
                    <a:lnTo>
                      <a:pt x="47" y="136"/>
                    </a:lnTo>
                    <a:lnTo>
                      <a:pt x="44" y="136"/>
                    </a:lnTo>
                    <a:lnTo>
                      <a:pt x="42" y="137"/>
                    </a:lnTo>
                    <a:lnTo>
                      <a:pt x="39" y="137"/>
                    </a:lnTo>
                    <a:lnTo>
                      <a:pt x="36" y="137"/>
                    </a:lnTo>
                    <a:lnTo>
                      <a:pt x="33" y="136"/>
                    </a:lnTo>
                    <a:lnTo>
                      <a:pt x="31" y="136"/>
                    </a:lnTo>
                    <a:lnTo>
                      <a:pt x="28" y="135"/>
                    </a:lnTo>
                    <a:lnTo>
                      <a:pt x="26" y="135"/>
                    </a:lnTo>
                    <a:lnTo>
                      <a:pt x="23" y="134"/>
                    </a:lnTo>
                    <a:lnTo>
                      <a:pt x="21" y="132"/>
                    </a:lnTo>
                    <a:lnTo>
                      <a:pt x="19" y="131"/>
                    </a:lnTo>
                    <a:lnTo>
                      <a:pt x="18" y="130"/>
                    </a:lnTo>
                    <a:lnTo>
                      <a:pt x="16" y="128"/>
                    </a:lnTo>
                    <a:lnTo>
                      <a:pt x="15" y="126"/>
                    </a:lnTo>
                    <a:lnTo>
                      <a:pt x="14" y="124"/>
                    </a:lnTo>
                    <a:lnTo>
                      <a:pt x="12" y="122"/>
                    </a:lnTo>
                    <a:lnTo>
                      <a:pt x="11" y="119"/>
                    </a:lnTo>
                    <a:lnTo>
                      <a:pt x="11" y="117"/>
                    </a:lnTo>
                    <a:lnTo>
                      <a:pt x="10" y="114"/>
                    </a:lnTo>
                    <a:lnTo>
                      <a:pt x="6" y="114"/>
                    </a:lnTo>
                    <a:lnTo>
                      <a:pt x="5" y="121"/>
                    </a:lnTo>
                    <a:lnTo>
                      <a:pt x="3" y="128"/>
                    </a:lnTo>
                    <a:lnTo>
                      <a:pt x="3" y="135"/>
                    </a:lnTo>
                    <a:lnTo>
                      <a:pt x="0" y="141"/>
                    </a:lnTo>
                    <a:lnTo>
                      <a:pt x="4" y="143"/>
                    </a:lnTo>
                    <a:lnTo>
                      <a:pt x="8" y="144"/>
                    </a:lnTo>
                    <a:lnTo>
                      <a:pt x="12" y="146"/>
                    </a:lnTo>
                    <a:lnTo>
                      <a:pt x="17" y="147"/>
                    </a:lnTo>
                    <a:lnTo>
                      <a:pt x="21" y="147"/>
                    </a:lnTo>
                    <a:lnTo>
                      <a:pt x="25" y="147"/>
                    </a:lnTo>
                    <a:lnTo>
                      <a:pt x="29" y="148"/>
                    </a:lnTo>
                    <a:lnTo>
                      <a:pt x="34" y="148"/>
                    </a:lnTo>
                    <a:lnTo>
                      <a:pt x="40" y="148"/>
                    </a:lnTo>
                    <a:lnTo>
                      <a:pt x="46" y="147"/>
                    </a:lnTo>
                    <a:lnTo>
                      <a:pt x="51" y="146"/>
                    </a:lnTo>
                    <a:lnTo>
                      <a:pt x="57" y="145"/>
                    </a:lnTo>
                    <a:lnTo>
                      <a:pt x="62" y="143"/>
                    </a:lnTo>
                    <a:lnTo>
                      <a:pt x="66" y="141"/>
                    </a:lnTo>
                    <a:lnTo>
                      <a:pt x="70" y="139"/>
                    </a:lnTo>
                    <a:lnTo>
                      <a:pt x="74" y="136"/>
                    </a:lnTo>
                    <a:lnTo>
                      <a:pt x="77" y="133"/>
                    </a:lnTo>
                    <a:lnTo>
                      <a:pt x="80" y="130"/>
                    </a:lnTo>
                    <a:lnTo>
                      <a:pt x="83" y="127"/>
                    </a:lnTo>
                    <a:lnTo>
                      <a:pt x="84" y="123"/>
                    </a:lnTo>
                    <a:lnTo>
                      <a:pt x="86" y="118"/>
                    </a:lnTo>
                    <a:lnTo>
                      <a:pt x="87" y="114"/>
                    </a:lnTo>
                    <a:lnTo>
                      <a:pt x="88" y="109"/>
                    </a:lnTo>
                    <a:lnTo>
                      <a:pt x="89" y="103"/>
                    </a:lnTo>
                    <a:lnTo>
                      <a:pt x="89" y="100"/>
                    </a:lnTo>
                    <a:lnTo>
                      <a:pt x="88" y="97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ïśḷíḓé"/>
              <p:cNvSpPr/>
              <p:nvPr userDrawn="1"/>
            </p:nvSpPr>
            <p:spPr bwMode="auto">
              <a:xfrm>
                <a:off x="4483101" y="4102101"/>
                <a:ext cx="161925" cy="163513"/>
              </a:xfrm>
              <a:custGeom>
                <a:avLst/>
                <a:gdLst>
                  <a:gd name="T0" fmla="*/ 100 w 102"/>
                  <a:gd name="T1" fmla="*/ 34 h 103"/>
                  <a:gd name="T2" fmla="*/ 97 w 102"/>
                  <a:gd name="T3" fmla="*/ 25 h 103"/>
                  <a:gd name="T4" fmla="*/ 92 w 102"/>
                  <a:gd name="T5" fmla="*/ 17 h 103"/>
                  <a:gd name="T6" fmla="*/ 85 w 102"/>
                  <a:gd name="T7" fmla="*/ 10 h 103"/>
                  <a:gd name="T8" fmla="*/ 77 w 102"/>
                  <a:gd name="T9" fmla="*/ 6 h 103"/>
                  <a:gd name="T10" fmla="*/ 68 w 102"/>
                  <a:gd name="T11" fmla="*/ 2 h 103"/>
                  <a:gd name="T12" fmla="*/ 57 w 102"/>
                  <a:gd name="T13" fmla="*/ 1 h 103"/>
                  <a:gd name="T14" fmla="*/ 45 w 102"/>
                  <a:gd name="T15" fmla="*/ 1 h 103"/>
                  <a:gd name="T16" fmla="*/ 34 w 102"/>
                  <a:gd name="T17" fmla="*/ 2 h 103"/>
                  <a:gd name="T18" fmla="*/ 25 w 102"/>
                  <a:gd name="T19" fmla="*/ 6 h 103"/>
                  <a:gd name="T20" fmla="*/ 17 w 102"/>
                  <a:gd name="T21" fmla="*/ 12 h 103"/>
                  <a:gd name="T22" fmla="*/ 10 w 102"/>
                  <a:gd name="T23" fmla="*/ 18 h 103"/>
                  <a:gd name="T24" fmla="*/ 5 w 102"/>
                  <a:gd name="T25" fmla="*/ 27 h 103"/>
                  <a:gd name="T26" fmla="*/ 2 w 102"/>
                  <a:gd name="T27" fmla="*/ 37 h 103"/>
                  <a:gd name="T28" fmla="*/ 0 w 102"/>
                  <a:gd name="T29" fmla="*/ 48 h 103"/>
                  <a:gd name="T30" fmla="*/ 0 w 102"/>
                  <a:gd name="T31" fmla="*/ 61 h 103"/>
                  <a:gd name="T32" fmla="*/ 2 w 102"/>
                  <a:gd name="T33" fmla="*/ 71 h 103"/>
                  <a:gd name="T34" fmla="*/ 5 w 102"/>
                  <a:gd name="T35" fmla="*/ 80 h 103"/>
                  <a:gd name="T36" fmla="*/ 10 w 102"/>
                  <a:gd name="T37" fmla="*/ 87 h 103"/>
                  <a:gd name="T38" fmla="*/ 17 w 102"/>
                  <a:gd name="T39" fmla="*/ 94 h 103"/>
                  <a:gd name="T40" fmla="*/ 25 w 102"/>
                  <a:gd name="T41" fmla="*/ 98 h 103"/>
                  <a:gd name="T42" fmla="*/ 34 w 102"/>
                  <a:gd name="T43" fmla="*/ 102 h 103"/>
                  <a:gd name="T44" fmla="*/ 45 w 102"/>
                  <a:gd name="T45" fmla="*/ 103 h 103"/>
                  <a:gd name="T46" fmla="*/ 57 w 102"/>
                  <a:gd name="T47" fmla="*/ 103 h 103"/>
                  <a:gd name="T48" fmla="*/ 68 w 102"/>
                  <a:gd name="T49" fmla="*/ 102 h 103"/>
                  <a:gd name="T50" fmla="*/ 77 w 102"/>
                  <a:gd name="T51" fmla="*/ 98 h 103"/>
                  <a:gd name="T52" fmla="*/ 85 w 102"/>
                  <a:gd name="T53" fmla="*/ 92 h 103"/>
                  <a:gd name="T54" fmla="*/ 92 w 102"/>
                  <a:gd name="T55" fmla="*/ 86 h 103"/>
                  <a:gd name="T56" fmla="*/ 97 w 102"/>
                  <a:gd name="T57" fmla="*/ 78 h 103"/>
                  <a:gd name="T58" fmla="*/ 100 w 102"/>
                  <a:gd name="T59" fmla="*/ 68 h 103"/>
                  <a:gd name="T60" fmla="*/ 102 w 102"/>
                  <a:gd name="T61" fmla="*/ 56 h 103"/>
                  <a:gd name="T62" fmla="*/ 102 w 102"/>
                  <a:gd name="T63" fmla="*/ 44 h 103"/>
                  <a:gd name="T64" fmla="*/ 71 w 102"/>
                  <a:gd name="T65" fmla="*/ 58 h 103"/>
                  <a:gd name="T66" fmla="*/ 69 w 102"/>
                  <a:gd name="T67" fmla="*/ 72 h 103"/>
                  <a:gd name="T68" fmla="*/ 67 w 102"/>
                  <a:gd name="T69" fmla="*/ 79 h 103"/>
                  <a:gd name="T70" fmla="*/ 65 w 102"/>
                  <a:gd name="T71" fmla="*/ 86 h 103"/>
                  <a:gd name="T72" fmla="*/ 61 w 102"/>
                  <a:gd name="T73" fmla="*/ 91 h 103"/>
                  <a:gd name="T74" fmla="*/ 57 w 102"/>
                  <a:gd name="T75" fmla="*/ 94 h 103"/>
                  <a:gd name="T76" fmla="*/ 53 w 102"/>
                  <a:gd name="T77" fmla="*/ 95 h 103"/>
                  <a:gd name="T78" fmla="*/ 49 w 102"/>
                  <a:gd name="T79" fmla="*/ 95 h 103"/>
                  <a:gd name="T80" fmla="*/ 45 w 102"/>
                  <a:gd name="T81" fmla="*/ 94 h 103"/>
                  <a:gd name="T82" fmla="*/ 41 w 102"/>
                  <a:gd name="T83" fmla="*/ 91 h 103"/>
                  <a:gd name="T84" fmla="*/ 37 w 102"/>
                  <a:gd name="T85" fmla="*/ 87 h 103"/>
                  <a:gd name="T86" fmla="*/ 35 w 102"/>
                  <a:gd name="T87" fmla="*/ 83 h 103"/>
                  <a:gd name="T88" fmla="*/ 33 w 102"/>
                  <a:gd name="T89" fmla="*/ 75 h 103"/>
                  <a:gd name="T90" fmla="*/ 32 w 102"/>
                  <a:gd name="T91" fmla="*/ 68 h 103"/>
                  <a:gd name="T92" fmla="*/ 31 w 102"/>
                  <a:gd name="T93" fmla="*/ 59 h 103"/>
                  <a:gd name="T94" fmla="*/ 31 w 102"/>
                  <a:gd name="T95" fmla="*/ 49 h 103"/>
                  <a:gd name="T96" fmla="*/ 32 w 102"/>
                  <a:gd name="T97" fmla="*/ 38 h 103"/>
                  <a:gd name="T98" fmla="*/ 33 w 102"/>
                  <a:gd name="T99" fmla="*/ 30 h 103"/>
                  <a:gd name="T100" fmla="*/ 35 w 102"/>
                  <a:gd name="T101" fmla="*/ 23 h 103"/>
                  <a:gd name="T102" fmla="*/ 37 w 102"/>
                  <a:gd name="T103" fmla="*/ 18 h 103"/>
                  <a:gd name="T104" fmla="*/ 41 w 102"/>
                  <a:gd name="T105" fmla="*/ 14 h 103"/>
                  <a:gd name="T106" fmla="*/ 45 w 102"/>
                  <a:gd name="T107" fmla="*/ 10 h 103"/>
                  <a:gd name="T108" fmla="*/ 49 w 102"/>
                  <a:gd name="T109" fmla="*/ 9 h 103"/>
                  <a:gd name="T110" fmla="*/ 54 w 102"/>
                  <a:gd name="T111" fmla="*/ 9 h 103"/>
                  <a:gd name="T112" fmla="*/ 58 w 102"/>
                  <a:gd name="T113" fmla="*/ 10 h 103"/>
                  <a:gd name="T114" fmla="*/ 62 w 102"/>
                  <a:gd name="T115" fmla="*/ 13 h 103"/>
                  <a:gd name="T116" fmla="*/ 65 w 102"/>
                  <a:gd name="T117" fmla="*/ 16 h 103"/>
                  <a:gd name="T118" fmla="*/ 68 w 102"/>
                  <a:gd name="T119" fmla="*/ 22 h 103"/>
                  <a:gd name="T120" fmla="*/ 69 w 102"/>
                  <a:gd name="T121" fmla="*/ 27 h 103"/>
                  <a:gd name="T122" fmla="*/ 71 w 102"/>
                  <a:gd name="T123" fmla="*/ 38 h 103"/>
                  <a:gd name="T124" fmla="*/ 71 w 102"/>
                  <a:gd name="T125" fmla="*/ 58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02" h="103">
                    <a:moveTo>
                      <a:pt x="101" y="38"/>
                    </a:moveTo>
                    <a:lnTo>
                      <a:pt x="100" y="34"/>
                    </a:lnTo>
                    <a:lnTo>
                      <a:pt x="98" y="29"/>
                    </a:lnTo>
                    <a:lnTo>
                      <a:pt x="97" y="25"/>
                    </a:lnTo>
                    <a:lnTo>
                      <a:pt x="94" y="21"/>
                    </a:lnTo>
                    <a:lnTo>
                      <a:pt x="92" y="17"/>
                    </a:lnTo>
                    <a:lnTo>
                      <a:pt x="89" y="14"/>
                    </a:lnTo>
                    <a:lnTo>
                      <a:pt x="85" y="10"/>
                    </a:lnTo>
                    <a:lnTo>
                      <a:pt x="81" y="8"/>
                    </a:lnTo>
                    <a:lnTo>
                      <a:pt x="77" y="6"/>
                    </a:lnTo>
                    <a:lnTo>
                      <a:pt x="73" y="4"/>
                    </a:lnTo>
                    <a:lnTo>
                      <a:pt x="68" y="2"/>
                    </a:lnTo>
                    <a:lnTo>
                      <a:pt x="63" y="1"/>
                    </a:lnTo>
                    <a:lnTo>
                      <a:pt x="57" y="1"/>
                    </a:lnTo>
                    <a:lnTo>
                      <a:pt x="51" y="0"/>
                    </a:lnTo>
                    <a:lnTo>
                      <a:pt x="45" y="1"/>
                    </a:lnTo>
                    <a:lnTo>
                      <a:pt x="40" y="1"/>
                    </a:lnTo>
                    <a:lnTo>
                      <a:pt x="34" y="2"/>
                    </a:lnTo>
                    <a:lnTo>
                      <a:pt x="29" y="4"/>
                    </a:lnTo>
                    <a:lnTo>
                      <a:pt x="25" y="6"/>
                    </a:lnTo>
                    <a:lnTo>
                      <a:pt x="21" y="9"/>
                    </a:lnTo>
                    <a:lnTo>
                      <a:pt x="17" y="12"/>
                    </a:lnTo>
                    <a:lnTo>
                      <a:pt x="13" y="14"/>
                    </a:lnTo>
                    <a:lnTo>
                      <a:pt x="10" y="18"/>
                    </a:lnTo>
                    <a:lnTo>
                      <a:pt x="8" y="22"/>
                    </a:lnTo>
                    <a:lnTo>
                      <a:pt x="5" y="27"/>
                    </a:lnTo>
                    <a:lnTo>
                      <a:pt x="4" y="31"/>
                    </a:lnTo>
                    <a:lnTo>
                      <a:pt x="2" y="37"/>
                    </a:lnTo>
                    <a:lnTo>
                      <a:pt x="1" y="42"/>
                    </a:lnTo>
                    <a:lnTo>
                      <a:pt x="0" y="48"/>
                    </a:lnTo>
                    <a:lnTo>
                      <a:pt x="0" y="55"/>
                    </a:lnTo>
                    <a:lnTo>
                      <a:pt x="0" y="61"/>
                    </a:lnTo>
                    <a:lnTo>
                      <a:pt x="1" y="66"/>
                    </a:lnTo>
                    <a:lnTo>
                      <a:pt x="2" y="71"/>
                    </a:lnTo>
                    <a:lnTo>
                      <a:pt x="4" y="75"/>
                    </a:lnTo>
                    <a:lnTo>
                      <a:pt x="5" y="80"/>
                    </a:lnTo>
                    <a:lnTo>
                      <a:pt x="8" y="84"/>
                    </a:lnTo>
                    <a:lnTo>
                      <a:pt x="10" y="87"/>
                    </a:lnTo>
                    <a:lnTo>
                      <a:pt x="13" y="91"/>
                    </a:lnTo>
                    <a:lnTo>
                      <a:pt x="17" y="94"/>
                    </a:lnTo>
                    <a:lnTo>
                      <a:pt x="21" y="96"/>
                    </a:lnTo>
                    <a:lnTo>
                      <a:pt x="25" y="98"/>
                    </a:lnTo>
                    <a:lnTo>
                      <a:pt x="29" y="100"/>
                    </a:lnTo>
                    <a:lnTo>
                      <a:pt x="34" y="102"/>
                    </a:lnTo>
                    <a:lnTo>
                      <a:pt x="40" y="103"/>
                    </a:lnTo>
                    <a:lnTo>
                      <a:pt x="45" y="103"/>
                    </a:lnTo>
                    <a:lnTo>
                      <a:pt x="51" y="103"/>
                    </a:lnTo>
                    <a:lnTo>
                      <a:pt x="57" y="103"/>
                    </a:lnTo>
                    <a:lnTo>
                      <a:pt x="63" y="103"/>
                    </a:lnTo>
                    <a:lnTo>
                      <a:pt x="68" y="102"/>
                    </a:lnTo>
                    <a:lnTo>
                      <a:pt x="73" y="99"/>
                    </a:lnTo>
                    <a:lnTo>
                      <a:pt x="77" y="98"/>
                    </a:lnTo>
                    <a:lnTo>
                      <a:pt x="81" y="95"/>
                    </a:lnTo>
                    <a:lnTo>
                      <a:pt x="85" y="92"/>
                    </a:lnTo>
                    <a:lnTo>
                      <a:pt x="89" y="90"/>
                    </a:lnTo>
                    <a:lnTo>
                      <a:pt x="92" y="86"/>
                    </a:lnTo>
                    <a:lnTo>
                      <a:pt x="94" y="82"/>
                    </a:lnTo>
                    <a:lnTo>
                      <a:pt x="97" y="78"/>
                    </a:lnTo>
                    <a:lnTo>
                      <a:pt x="98" y="73"/>
                    </a:lnTo>
                    <a:lnTo>
                      <a:pt x="100" y="68"/>
                    </a:lnTo>
                    <a:lnTo>
                      <a:pt x="101" y="63"/>
                    </a:lnTo>
                    <a:lnTo>
                      <a:pt x="102" y="56"/>
                    </a:lnTo>
                    <a:lnTo>
                      <a:pt x="102" y="50"/>
                    </a:lnTo>
                    <a:lnTo>
                      <a:pt x="102" y="44"/>
                    </a:lnTo>
                    <a:lnTo>
                      <a:pt x="101" y="38"/>
                    </a:lnTo>
                    <a:close/>
                    <a:moveTo>
                      <a:pt x="71" y="58"/>
                    </a:moveTo>
                    <a:lnTo>
                      <a:pt x="69" y="68"/>
                    </a:lnTo>
                    <a:lnTo>
                      <a:pt x="69" y="72"/>
                    </a:lnTo>
                    <a:lnTo>
                      <a:pt x="68" y="76"/>
                    </a:lnTo>
                    <a:lnTo>
                      <a:pt x="67" y="79"/>
                    </a:lnTo>
                    <a:lnTo>
                      <a:pt x="65" y="83"/>
                    </a:lnTo>
                    <a:lnTo>
                      <a:pt x="65" y="86"/>
                    </a:lnTo>
                    <a:lnTo>
                      <a:pt x="63" y="88"/>
                    </a:lnTo>
                    <a:lnTo>
                      <a:pt x="61" y="91"/>
                    </a:lnTo>
                    <a:lnTo>
                      <a:pt x="59" y="92"/>
                    </a:lnTo>
                    <a:lnTo>
                      <a:pt x="57" y="94"/>
                    </a:lnTo>
                    <a:lnTo>
                      <a:pt x="56" y="95"/>
                    </a:lnTo>
                    <a:lnTo>
                      <a:pt x="53" y="95"/>
                    </a:lnTo>
                    <a:lnTo>
                      <a:pt x="51" y="95"/>
                    </a:lnTo>
                    <a:lnTo>
                      <a:pt x="49" y="95"/>
                    </a:lnTo>
                    <a:lnTo>
                      <a:pt x="46" y="95"/>
                    </a:lnTo>
                    <a:lnTo>
                      <a:pt x="45" y="94"/>
                    </a:lnTo>
                    <a:lnTo>
                      <a:pt x="42" y="93"/>
                    </a:lnTo>
                    <a:lnTo>
                      <a:pt x="41" y="91"/>
                    </a:lnTo>
                    <a:lnTo>
                      <a:pt x="39" y="90"/>
                    </a:lnTo>
                    <a:lnTo>
                      <a:pt x="37" y="87"/>
                    </a:lnTo>
                    <a:lnTo>
                      <a:pt x="36" y="85"/>
                    </a:lnTo>
                    <a:lnTo>
                      <a:pt x="35" y="83"/>
                    </a:lnTo>
                    <a:lnTo>
                      <a:pt x="33" y="79"/>
                    </a:lnTo>
                    <a:lnTo>
                      <a:pt x="33" y="75"/>
                    </a:lnTo>
                    <a:lnTo>
                      <a:pt x="32" y="72"/>
                    </a:lnTo>
                    <a:lnTo>
                      <a:pt x="32" y="68"/>
                    </a:lnTo>
                    <a:lnTo>
                      <a:pt x="31" y="63"/>
                    </a:lnTo>
                    <a:lnTo>
                      <a:pt x="31" y="59"/>
                    </a:lnTo>
                    <a:lnTo>
                      <a:pt x="31" y="54"/>
                    </a:lnTo>
                    <a:lnTo>
                      <a:pt x="31" y="49"/>
                    </a:lnTo>
                    <a:lnTo>
                      <a:pt x="31" y="43"/>
                    </a:lnTo>
                    <a:lnTo>
                      <a:pt x="32" y="38"/>
                    </a:lnTo>
                    <a:lnTo>
                      <a:pt x="32" y="34"/>
                    </a:lnTo>
                    <a:lnTo>
                      <a:pt x="33" y="30"/>
                    </a:lnTo>
                    <a:lnTo>
                      <a:pt x="33" y="27"/>
                    </a:lnTo>
                    <a:lnTo>
                      <a:pt x="35" y="23"/>
                    </a:lnTo>
                    <a:lnTo>
                      <a:pt x="36" y="21"/>
                    </a:lnTo>
                    <a:lnTo>
                      <a:pt x="37" y="18"/>
                    </a:lnTo>
                    <a:lnTo>
                      <a:pt x="39" y="16"/>
                    </a:lnTo>
                    <a:lnTo>
                      <a:pt x="41" y="14"/>
                    </a:lnTo>
                    <a:lnTo>
                      <a:pt x="43" y="12"/>
                    </a:lnTo>
                    <a:lnTo>
                      <a:pt x="45" y="10"/>
                    </a:lnTo>
                    <a:lnTo>
                      <a:pt x="47" y="10"/>
                    </a:lnTo>
                    <a:lnTo>
                      <a:pt x="49" y="9"/>
                    </a:lnTo>
                    <a:lnTo>
                      <a:pt x="52" y="9"/>
                    </a:lnTo>
                    <a:lnTo>
                      <a:pt x="54" y="9"/>
                    </a:lnTo>
                    <a:lnTo>
                      <a:pt x="57" y="10"/>
                    </a:lnTo>
                    <a:lnTo>
                      <a:pt x="58" y="10"/>
                    </a:lnTo>
                    <a:lnTo>
                      <a:pt x="61" y="11"/>
                    </a:lnTo>
                    <a:lnTo>
                      <a:pt x="62" y="13"/>
                    </a:lnTo>
                    <a:lnTo>
                      <a:pt x="64" y="14"/>
                    </a:lnTo>
                    <a:lnTo>
                      <a:pt x="65" y="16"/>
                    </a:lnTo>
                    <a:lnTo>
                      <a:pt x="66" y="18"/>
                    </a:lnTo>
                    <a:lnTo>
                      <a:pt x="68" y="22"/>
                    </a:lnTo>
                    <a:lnTo>
                      <a:pt x="69" y="24"/>
                    </a:lnTo>
                    <a:lnTo>
                      <a:pt x="69" y="27"/>
                    </a:lnTo>
                    <a:lnTo>
                      <a:pt x="70" y="30"/>
                    </a:lnTo>
                    <a:lnTo>
                      <a:pt x="71" y="38"/>
                    </a:lnTo>
                    <a:lnTo>
                      <a:pt x="72" y="47"/>
                    </a:lnTo>
                    <a:lnTo>
                      <a:pt x="71" y="58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ïSļïďè"/>
              <p:cNvSpPr/>
              <p:nvPr userDrawn="1"/>
            </p:nvSpPr>
            <p:spPr bwMode="auto">
              <a:xfrm>
                <a:off x="4689476" y="4105276"/>
                <a:ext cx="150813" cy="160338"/>
              </a:xfrm>
              <a:custGeom>
                <a:avLst/>
                <a:gdLst>
                  <a:gd name="T0" fmla="*/ 84 w 95"/>
                  <a:gd name="T1" fmla="*/ 0 h 101"/>
                  <a:gd name="T2" fmla="*/ 76 w 95"/>
                  <a:gd name="T3" fmla="*/ 0 h 101"/>
                  <a:gd name="T4" fmla="*/ 69 w 95"/>
                  <a:gd name="T5" fmla="*/ 0 h 101"/>
                  <a:gd name="T6" fmla="*/ 66 w 95"/>
                  <a:gd name="T7" fmla="*/ 54 h 101"/>
                  <a:gd name="T8" fmla="*/ 66 w 95"/>
                  <a:gd name="T9" fmla="*/ 62 h 101"/>
                  <a:gd name="T10" fmla="*/ 65 w 95"/>
                  <a:gd name="T11" fmla="*/ 68 h 101"/>
                  <a:gd name="T12" fmla="*/ 64 w 95"/>
                  <a:gd name="T13" fmla="*/ 73 h 101"/>
                  <a:gd name="T14" fmla="*/ 61 w 95"/>
                  <a:gd name="T15" fmla="*/ 78 h 101"/>
                  <a:gd name="T16" fmla="*/ 59 w 95"/>
                  <a:gd name="T17" fmla="*/ 81 h 101"/>
                  <a:gd name="T18" fmla="*/ 56 w 95"/>
                  <a:gd name="T19" fmla="*/ 84 h 101"/>
                  <a:gd name="T20" fmla="*/ 52 w 95"/>
                  <a:gd name="T21" fmla="*/ 85 h 101"/>
                  <a:gd name="T22" fmla="*/ 47 w 95"/>
                  <a:gd name="T23" fmla="*/ 85 h 101"/>
                  <a:gd name="T24" fmla="*/ 43 w 95"/>
                  <a:gd name="T25" fmla="*/ 85 h 101"/>
                  <a:gd name="T26" fmla="*/ 39 w 95"/>
                  <a:gd name="T27" fmla="*/ 83 h 101"/>
                  <a:gd name="T28" fmla="*/ 35 w 95"/>
                  <a:gd name="T29" fmla="*/ 80 h 101"/>
                  <a:gd name="T30" fmla="*/ 32 w 95"/>
                  <a:gd name="T31" fmla="*/ 75 h 101"/>
                  <a:gd name="T32" fmla="*/ 31 w 95"/>
                  <a:gd name="T33" fmla="*/ 68 h 101"/>
                  <a:gd name="T34" fmla="*/ 30 w 95"/>
                  <a:gd name="T35" fmla="*/ 57 h 101"/>
                  <a:gd name="T36" fmla="*/ 26 w 95"/>
                  <a:gd name="T37" fmla="*/ 0 h 101"/>
                  <a:gd name="T38" fmla="*/ 20 w 95"/>
                  <a:gd name="T39" fmla="*/ 0 h 101"/>
                  <a:gd name="T40" fmla="*/ 12 w 95"/>
                  <a:gd name="T41" fmla="*/ 0 h 101"/>
                  <a:gd name="T42" fmla="*/ 5 w 95"/>
                  <a:gd name="T43" fmla="*/ 0 h 101"/>
                  <a:gd name="T44" fmla="*/ 2 w 95"/>
                  <a:gd name="T45" fmla="*/ 57 h 101"/>
                  <a:gd name="T46" fmla="*/ 0 w 95"/>
                  <a:gd name="T47" fmla="*/ 61 h 101"/>
                  <a:gd name="T48" fmla="*/ 1 w 95"/>
                  <a:gd name="T49" fmla="*/ 71 h 101"/>
                  <a:gd name="T50" fmla="*/ 2 w 95"/>
                  <a:gd name="T51" fmla="*/ 79 h 101"/>
                  <a:gd name="T52" fmla="*/ 4 w 95"/>
                  <a:gd name="T53" fmla="*/ 85 h 101"/>
                  <a:gd name="T54" fmla="*/ 8 w 95"/>
                  <a:gd name="T55" fmla="*/ 90 h 101"/>
                  <a:gd name="T56" fmla="*/ 12 w 95"/>
                  <a:gd name="T57" fmla="*/ 95 h 101"/>
                  <a:gd name="T58" fmla="*/ 18 w 95"/>
                  <a:gd name="T59" fmla="*/ 98 h 101"/>
                  <a:gd name="T60" fmla="*/ 26 w 95"/>
                  <a:gd name="T61" fmla="*/ 101 h 101"/>
                  <a:gd name="T62" fmla="*/ 35 w 95"/>
                  <a:gd name="T63" fmla="*/ 101 h 101"/>
                  <a:gd name="T64" fmla="*/ 43 w 95"/>
                  <a:gd name="T65" fmla="*/ 101 h 101"/>
                  <a:gd name="T66" fmla="*/ 51 w 95"/>
                  <a:gd name="T67" fmla="*/ 98 h 101"/>
                  <a:gd name="T68" fmla="*/ 59 w 95"/>
                  <a:gd name="T69" fmla="*/ 93 h 101"/>
                  <a:gd name="T70" fmla="*/ 67 w 95"/>
                  <a:gd name="T71" fmla="*/ 86 h 101"/>
                  <a:gd name="T72" fmla="*/ 70 w 95"/>
                  <a:gd name="T73" fmla="*/ 100 h 101"/>
                  <a:gd name="T74" fmla="*/ 77 w 95"/>
                  <a:gd name="T75" fmla="*/ 100 h 101"/>
                  <a:gd name="T76" fmla="*/ 84 w 95"/>
                  <a:gd name="T77" fmla="*/ 100 h 101"/>
                  <a:gd name="T78" fmla="*/ 91 w 95"/>
                  <a:gd name="T79" fmla="*/ 100 h 101"/>
                  <a:gd name="T80" fmla="*/ 95 w 95"/>
                  <a:gd name="T81" fmla="*/ 0 h 101"/>
                  <a:gd name="T82" fmla="*/ 87 w 95"/>
                  <a:gd name="T8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95" h="101">
                    <a:moveTo>
                      <a:pt x="87" y="0"/>
                    </a:moveTo>
                    <a:lnTo>
                      <a:pt x="84" y="0"/>
                    </a:lnTo>
                    <a:lnTo>
                      <a:pt x="80" y="0"/>
                    </a:lnTo>
                    <a:lnTo>
                      <a:pt x="76" y="0"/>
                    </a:lnTo>
                    <a:lnTo>
                      <a:pt x="72" y="0"/>
                    </a:lnTo>
                    <a:lnTo>
                      <a:pt x="69" y="0"/>
                    </a:lnTo>
                    <a:lnTo>
                      <a:pt x="66" y="0"/>
                    </a:lnTo>
                    <a:lnTo>
                      <a:pt x="66" y="54"/>
                    </a:lnTo>
                    <a:lnTo>
                      <a:pt x="66" y="58"/>
                    </a:lnTo>
                    <a:lnTo>
                      <a:pt x="66" y="62"/>
                    </a:lnTo>
                    <a:lnTo>
                      <a:pt x="65" y="65"/>
                    </a:lnTo>
                    <a:lnTo>
                      <a:pt x="65" y="68"/>
                    </a:lnTo>
                    <a:lnTo>
                      <a:pt x="64" y="71"/>
                    </a:lnTo>
                    <a:lnTo>
                      <a:pt x="64" y="73"/>
                    </a:lnTo>
                    <a:lnTo>
                      <a:pt x="63" y="76"/>
                    </a:lnTo>
                    <a:lnTo>
                      <a:pt x="61" y="78"/>
                    </a:lnTo>
                    <a:lnTo>
                      <a:pt x="60" y="80"/>
                    </a:lnTo>
                    <a:lnTo>
                      <a:pt x="59" y="81"/>
                    </a:lnTo>
                    <a:lnTo>
                      <a:pt x="57" y="83"/>
                    </a:lnTo>
                    <a:lnTo>
                      <a:pt x="56" y="84"/>
                    </a:lnTo>
                    <a:lnTo>
                      <a:pt x="54" y="85"/>
                    </a:lnTo>
                    <a:lnTo>
                      <a:pt x="52" y="85"/>
                    </a:lnTo>
                    <a:lnTo>
                      <a:pt x="50" y="85"/>
                    </a:lnTo>
                    <a:lnTo>
                      <a:pt x="47" y="85"/>
                    </a:lnTo>
                    <a:lnTo>
                      <a:pt x="44" y="85"/>
                    </a:lnTo>
                    <a:lnTo>
                      <a:pt x="43" y="85"/>
                    </a:lnTo>
                    <a:lnTo>
                      <a:pt x="40" y="85"/>
                    </a:lnTo>
                    <a:lnTo>
                      <a:pt x="39" y="83"/>
                    </a:lnTo>
                    <a:lnTo>
                      <a:pt x="37" y="81"/>
                    </a:lnTo>
                    <a:lnTo>
                      <a:pt x="35" y="80"/>
                    </a:lnTo>
                    <a:lnTo>
                      <a:pt x="34" y="77"/>
                    </a:lnTo>
                    <a:lnTo>
                      <a:pt x="32" y="75"/>
                    </a:lnTo>
                    <a:lnTo>
                      <a:pt x="32" y="72"/>
                    </a:lnTo>
                    <a:lnTo>
                      <a:pt x="31" y="68"/>
                    </a:lnTo>
                    <a:lnTo>
                      <a:pt x="30" y="63"/>
                    </a:lnTo>
                    <a:lnTo>
                      <a:pt x="30" y="57"/>
                    </a:lnTo>
                    <a:lnTo>
                      <a:pt x="30" y="0"/>
                    </a:lnTo>
                    <a:lnTo>
                      <a:pt x="26" y="0"/>
                    </a:lnTo>
                    <a:lnTo>
                      <a:pt x="23" y="0"/>
                    </a:lnTo>
                    <a:lnTo>
                      <a:pt x="20" y="0"/>
                    </a:lnTo>
                    <a:lnTo>
                      <a:pt x="16" y="0"/>
                    </a:lnTo>
                    <a:lnTo>
                      <a:pt x="12" y="0"/>
                    </a:lnTo>
                    <a:lnTo>
                      <a:pt x="9" y="0"/>
                    </a:lnTo>
                    <a:lnTo>
                      <a:pt x="5" y="0"/>
                    </a:lnTo>
                    <a:lnTo>
                      <a:pt x="2" y="0"/>
                    </a:lnTo>
                    <a:lnTo>
                      <a:pt x="2" y="57"/>
                    </a:lnTo>
                    <a:lnTo>
                      <a:pt x="1" y="59"/>
                    </a:lnTo>
                    <a:lnTo>
                      <a:pt x="0" y="61"/>
                    </a:lnTo>
                    <a:lnTo>
                      <a:pt x="0" y="66"/>
                    </a:lnTo>
                    <a:lnTo>
                      <a:pt x="1" y="71"/>
                    </a:lnTo>
                    <a:lnTo>
                      <a:pt x="2" y="75"/>
                    </a:lnTo>
                    <a:lnTo>
                      <a:pt x="2" y="79"/>
                    </a:lnTo>
                    <a:lnTo>
                      <a:pt x="4" y="83"/>
                    </a:lnTo>
                    <a:lnTo>
                      <a:pt x="4" y="85"/>
                    </a:lnTo>
                    <a:lnTo>
                      <a:pt x="5" y="89"/>
                    </a:lnTo>
                    <a:lnTo>
                      <a:pt x="8" y="90"/>
                    </a:lnTo>
                    <a:lnTo>
                      <a:pt x="9" y="93"/>
                    </a:lnTo>
                    <a:lnTo>
                      <a:pt x="12" y="95"/>
                    </a:lnTo>
                    <a:lnTo>
                      <a:pt x="15" y="97"/>
                    </a:lnTo>
                    <a:lnTo>
                      <a:pt x="18" y="98"/>
                    </a:lnTo>
                    <a:lnTo>
                      <a:pt x="21" y="100"/>
                    </a:lnTo>
                    <a:lnTo>
                      <a:pt x="26" y="101"/>
                    </a:lnTo>
                    <a:lnTo>
                      <a:pt x="30" y="101"/>
                    </a:lnTo>
                    <a:lnTo>
                      <a:pt x="35" y="101"/>
                    </a:lnTo>
                    <a:lnTo>
                      <a:pt x="39" y="101"/>
                    </a:lnTo>
                    <a:lnTo>
                      <a:pt x="43" y="101"/>
                    </a:lnTo>
                    <a:lnTo>
                      <a:pt x="47" y="100"/>
                    </a:lnTo>
                    <a:lnTo>
                      <a:pt x="51" y="98"/>
                    </a:lnTo>
                    <a:lnTo>
                      <a:pt x="55" y="96"/>
                    </a:lnTo>
                    <a:lnTo>
                      <a:pt x="59" y="93"/>
                    </a:lnTo>
                    <a:lnTo>
                      <a:pt x="63" y="90"/>
                    </a:lnTo>
                    <a:lnTo>
                      <a:pt x="67" y="86"/>
                    </a:lnTo>
                    <a:lnTo>
                      <a:pt x="67" y="100"/>
                    </a:lnTo>
                    <a:lnTo>
                      <a:pt x="70" y="100"/>
                    </a:lnTo>
                    <a:lnTo>
                      <a:pt x="73" y="100"/>
                    </a:lnTo>
                    <a:lnTo>
                      <a:pt x="77" y="100"/>
                    </a:lnTo>
                    <a:lnTo>
                      <a:pt x="80" y="100"/>
                    </a:lnTo>
                    <a:lnTo>
                      <a:pt x="84" y="100"/>
                    </a:lnTo>
                    <a:lnTo>
                      <a:pt x="88" y="100"/>
                    </a:lnTo>
                    <a:lnTo>
                      <a:pt x="91" y="100"/>
                    </a:lnTo>
                    <a:lnTo>
                      <a:pt x="95" y="100"/>
                    </a:lnTo>
                    <a:lnTo>
                      <a:pt x="95" y="0"/>
                    </a:lnTo>
                    <a:lnTo>
                      <a:pt x="91" y="0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îšļîḑê"/>
              <p:cNvSpPr/>
              <p:nvPr userDrawn="1"/>
            </p:nvSpPr>
            <p:spPr bwMode="auto">
              <a:xfrm>
                <a:off x="4883151" y="4046538"/>
                <a:ext cx="98425" cy="219075"/>
              </a:xfrm>
              <a:custGeom>
                <a:avLst/>
                <a:gdLst>
                  <a:gd name="T0" fmla="*/ 57 w 62"/>
                  <a:gd name="T1" fmla="*/ 129 h 138"/>
                  <a:gd name="T2" fmla="*/ 54 w 62"/>
                  <a:gd name="T3" fmla="*/ 129 h 138"/>
                  <a:gd name="T4" fmla="*/ 53 w 62"/>
                  <a:gd name="T5" fmla="*/ 129 h 138"/>
                  <a:gd name="T6" fmla="*/ 50 w 62"/>
                  <a:gd name="T7" fmla="*/ 129 h 138"/>
                  <a:gd name="T8" fmla="*/ 49 w 62"/>
                  <a:gd name="T9" fmla="*/ 129 h 138"/>
                  <a:gd name="T10" fmla="*/ 47 w 62"/>
                  <a:gd name="T11" fmla="*/ 128 h 138"/>
                  <a:gd name="T12" fmla="*/ 46 w 62"/>
                  <a:gd name="T13" fmla="*/ 127 h 138"/>
                  <a:gd name="T14" fmla="*/ 45 w 62"/>
                  <a:gd name="T15" fmla="*/ 126 h 138"/>
                  <a:gd name="T16" fmla="*/ 44 w 62"/>
                  <a:gd name="T17" fmla="*/ 124 h 138"/>
                  <a:gd name="T18" fmla="*/ 43 w 62"/>
                  <a:gd name="T19" fmla="*/ 122 h 138"/>
                  <a:gd name="T20" fmla="*/ 43 w 62"/>
                  <a:gd name="T21" fmla="*/ 120 h 138"/>
                  <a:gd name="T22" fmla="*/ 42 w 62"/>
                  <a:gd name="T23" fmla="*/ 118 h 138"/>
                  <a:gd name="T24" fmla="*/ 42 w 62"/>
                  <a:gd name="T25" fmla="*/ 115 h 138"/>
                  <a:gd name="T26" fmla="*/ 42 w 62"/>
                  <a:gd name="T27" fmla="*/ 112 h 138"/>
                  <a:gd name="T28" fmla="*/ 43 w 62"/>
                  <a:gd name="T29" fmla="*/ 110 h 138"/>
                  <a:gd name="T30" fmla="*/ 43 w 62"/>
                  <a:gd name="T31" fmla="*/ 50 h 138"/>
                  <a:gd name="T32" fmla="*/ 61 w 62"/>
                  <a:gd name="T33" fmla="*/ 50 h 138"/>
                  <a:gd name="T34" fmla="*/ 60 w 62"/>
                  <a:gd name="T35" fmla="*/ 47 h 138"/>
                  <a:gd name="T36" fmla="*/ 60 w 62"/>
                  <a:gd name="T37" fmla="*/ 44 h 138"/>
                  <a:gd name="T38" fmla="*/ 60 w 62"/>
                  <a:gd name="T39" fmla="*/ 40 h 138"/>
                  <a:gd name="T40" fmla="*/ 61 w 62"/>
                  <a:gd name="T41" fmla="*/ 37 h 138"/>
                  <a:gd name="T42" fmla="*/ 43 w 62"/>
                  <a:gd name="T43" fmla="*/ 37 h 138"/>
                  <a:gd name="T44" fmla="*/ 43 w 62"/>
                  <a:gd name="T45" fmla="*/ 0 h 138"/>
                  <a:gd name="T46" fmla="*/ 35 w 62"/>
                  <a:gd name="T47" fmla="*/ 4 h 138"/>
                  <a:gd name="T48" fmla="*/ 28 w 62"/>
                  <a:gd name="T49" fmla="*/ 7 h 138"/>
                  <a:gd name="T50" fmla="*/ 21 w 62"/>
                  <a:gd name="T51" fmla="*/ 10 h 138"/>
                  <a:gd name="T52" fmla="*/ 14 w 62"/>
                  <a:gd name="T53" fmla="*/ 13 h 138"/>
                  <a:gd name="T54" fmla="*/ 14 w 62"/>
                  <a:gd name="T55" fmla="*/ 37 h 138"/>
                  <a:gd name="T56" fmla="*/ 0 w 62"/>
                  <a:gd name="T57" fmla="*/ 37 h 138"/>
                  <a:gd name="T58" fmla="*/ 0 w 62"/>
                  <a:gd name="T59" fmla="*/ 40 h 138"/>
                  <a:gd name="T60" fmla="*/ 0 w 62"/>
                  <a:gd name="T61" fmla="*/ 44 h 138"/>
                  <a:gd name="T62" fmla="*/ 0 w 62"/>
                  <a:gd name="T63" fmla="*/ 47 h 138"/>
                  <a:gd name="T64" fmla="*/ 0 w 62"/>
                  <a:gd name="T65" fmla="*/ 50 h 138"/>
                  <a:gd name="T66" fmla="*/ 14 w 62"/>
                  <a:gd name="T67" fmla="*/ 50 h 138"/>
                  <a:gd name="T68" fmla="*/ 14 w 62"/>
                  <a:gd name="T69" fmla="*/ 106 h 138"/>
                  <a:gd name="T70" fmla="*/ 14 w 62"/>
                  <a:gd name="T71" fmla="*/ 110 h 138"/>
                  <a:gd name="T72" fmla="*/ 14 w 62"/>
                  <a:gd name="T73" fmla="*/ 114 h 138"/>
                  <a:gd name="T74" fmla="*/ 14 w 62"/>
                  <a:gd name="T75" fmla="*/ 118 h 138"/>
                  <a:gd name="T76" fmla="*/ 15 w 62"/>
                  <a:gd name="T77" fmla="*/ 121 h 138"/>
                  <a:gd name="T78" fmla="*/ 16 w 62"/>
                  <a:gd name="T79" fmla="*/ 123 h 138"/>
                  <a:gd name="T80" fmla="*/ 17 w 62"/>
                  <a:gd name="T81" fmla="*/ 126 h 138"/>
                  <a:gd name="T82" fmla="*/ 18 w 62"/>
                  <a:gd name="T83" fmla="*/ 129 h 138"/>
                  <a:gd name="T84" fmla="*/ 20 w 62"/>
                  <a:gd name="T85" fmla="*/ 131 h 138"/>
                  <a:gd name="T86" fmla="*/ 22 w 62"/>
                  <a:gd name="T87" fmla="*/ 133 h 138"/>
                  <a:gd name="T88" fmla="*/ 24 w 62"/>
                  <a:gd name="T89" fmla="*/ 134 h 138"/>
                  <a:gd name="T90" fmla="*/ 26 w 62"/>
                  <a:gd name="T91" fmla="*/ 136 h 138"/>
                  <a:gd name="T92" fmla="*/ 28 w 62"/>
                  <a:gd name="T93" fmla="*/ 137 h 138"/>
                  <a:gd name="T94" fmla="*/ 31 w 62"/>
                  <a:gd name="T95" fmla="*/ 138 h 138"/>
                  <a:gd name="T96" fmla="*/ 34 w 62"/>
                  <a:gd name="T97" fmla="*/ 138 h 138"/>
                  <a:gd name="T98" fmla="*/ 37 w 62"/>
                  <a:gd name="T99" fmla="*/ 138 h 138"/>
                  <a:gd name="T100" fmla="*/ 41 w 62"/>
                  <a:gd name="T101" fmla="*/ 138 h 138"/>
                  <a:gd name="T102" fmla="*/ 43 w 62"/>
                  <a:gd name="T103" fmla="*/ 138 h 138"/>
                  <a:gd name="T104" fmla="*/ 46 w 62"/>
                  <a:gd name="T105" fmla="*/ 138 h 138"/>
                  <a:gd name="T106" fmla="*/ 50 w 62"/>
                  <a:gd name="T107" fmla="*/ 138 h 138"/>
                  <a:gd name="T108" fmla="*/ 55 w 62"/>
                  <a:gd name="T109" fmla="*/ 137 h 138"/>
                  <a:gd name="T110" fmla="*/ 59 w 62"/>
                  <a:gd name="T111" fmla="*/ 137 h 138"/>
                  <a:gd name="T112" fmla="*/ 62 w 62"/>
                  <a:gd name="T113" fmla="*/ 135 h 138"/>
                  <a:gd name="T114" fmla="*/ 62 w 62"/>
                  <a:gd name="T115" fmla="*/ 127 h 138"/>
                  <a:gd name="T116" fmla="*/ 59 w 62"/>
                  <a:gd name="T117" fmla="*/ 128 h 138"/>
                  <a:gd name="T118" fmla="*/ 57 w 62"/>
                  <a:gd name="T119" fmla="*/ 12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2" h="138">
                    <a:moveTo>
                      <a:pt x="57" y="129"/>
                    </a:moveTo>
                    <a:lnTo>
                      <a:pt x="54" y="129"/>
                    </a:lnTo>
                    <a:lnTo>
                      <a:pt x="53" y="129"/>
                    </a:lnTo>
                    <a:lnTo>
                      <a:pt x="50" y="129"/>
                    </a:lnTo>
                    <a:lnTo>
                      <a:pt x="49" y="129"/>
                    </a:lnTo>
                    <a:lnTo>
                      <a:pt x="47" y="128"/>
                    </a:lnTo>
                    <a:lnTo>
                      <a:pt x="46" y="127"/>
                    </a:lnTo>
                    <a:lnTo>
                      <a:pt x="45" y="126"/>
                    </a:lnTo>
                    <a:lnTo>
                      <a:pt x="44" y="124"/>
                    </a:lnTo>
                    <a:lnTo>
                      <a:pt x="43" y="122"/>
                    </a:lnTo>
                    <a:lnTo>
                      <a:pt x="43" y="120"/>
                    </a:lnTo>
                    <a:lnTo>
                      <a:pt x="42" y="118"/>
                    </a:lnTo>
                    <a:lnTo>
                      <a:pt x="42" y="115"/>
                    </a:lnTo>
                    <a:lnTo>
                      <a:pt x="42" y="112"/>
                    </a:lnTo>
                    <a:lnTo>
                      <a:pt x="43" y="110"/>
                    </a:lnTo>
                    <a:lnTo>
                      <a:pt x="43" y="50"/>
                    </a:lnTo>
                    <a:lnTo>
                      <a:pt x="61" y="50"/>
                    </a:lnTo>
                    <a:lnTo>
                      <a:pt x="60" y="47"/>
                    </a:lnTo>
                    <a:lnTo>
                      <a:pt x="60" y="44"/>
                    </a:lnTo>
                    <a:lnTo>
                      <a:pt x="60" y="40"/>
                    </a:lnTo>
                    <a:lnTo>
                      <a:pt x="61" y="37"/>
                    </a:lnTo>
                    <a:lnTo>
                      <a:pt x="43" y="37"/>
                    </a:lnTo>
                    <a:lnTo>
                      <a:pt x="43" y="0"/>
                    </a:lnTo>
                    <a:lnTo>
                      <a:pt x="35" y="4"/>
                    </a:lnTo>
                    <a:lnTo>
                      <a:pt x="28" y="7"/>
                    </a:lnTo>
                    <a:lnTo>
                      <a:pt x="21" y="10"/>
                    </a:lnTo>
                    <a:lnTo>
                      <a:pt x="14" y="13"/>
                    </a:lnTo>
                    <a:lnTo>
                      <a:pt x="14" y="37"/>
                    </a:lnTo>
                    <a:lnTo>
                      <a:pt x="0" y="37"/>
                    </a:lnTo>
                    <a:lnTo>
                      <a:pt x="0" y="40"/>
                    </a:lnTo>
                    <a:lnTo>
                      <a:pt x="0" y="44"/>
                    </a:lnTo>
                    <a:lnTo>
                      <a:pt x="0" y="47"/>
                    </a:lnTo>
                    <a:lnTo>
                      <a:pt x="0" y="50"/>
                    </a:lnTo>
                    <a:lnTo>
                      <a:pt x="14" y="50"/>
                    </a:lnTo>
                    <a:lnTo>
                      <a:pt x="14" y="106"/>
                    </a:lnTo>
                    <a:lnTo>
                      <a:pt x="14" y="110"/>
                    </a:lnTo>
                    <a:lnTo>
                      <a:pt x="14" y="114"/>
                    </a:lnTo>
                    <a:lnTo>
                      <a:pt x="14" y="118"/>
                    </a:lnTo>
                    <a:lnTo>
                      <a:pt x="15" y="121"/>
                    </a:lnTo>
                    <a:lnTo>
                      <a:pt x="16" y="123"/>
                    </a:lnTo>
                    <a:lnTo>
                      <a:pt x="17" y="126"/>
                    </a:lnTo>
                    <a:lnTo>
                      <a:pt x="18" y="129"/>
                    </a:lnTo>
                    <a:lnTo>
                      <a:pt x="20" y="131"/>
                    </a:lnTo>
                    <a:lnTo>
                      <a:pt x="22" y="133"/>
                    </a:lnTo>
                    <a:lnTo>
                      <a:pt x="24" y="134"/>
                    </a:lnTo>
                    <a:lnTo>
                      <a:pt x="26" y="136"/>
                    </a:lnTo>
                    <a:lnTo>
                      <a:pt x="28" y="137"/>
                    </a:lnTo>
                    <a:lnTo>
                      <a:pt x="31" y="138"/>
                    </a:lnTo>
                    <a:lnTo>
                      <a:pt x="34" y="138"/>
                    </a:lnTo>
                    <a:lnTo>
                      <a:pt x="37" y="138"/>
                    </a:lnTo>
                    <a:lnTo>
                      <a:pt x="41" y="138"/>
                    </a:lnTo>
                    <a:lnTo>
                      <a:pt x="43" y="138"/>
                    </a:lnTo>
                    <a:lnTo>
                      <a:pt x="46" y="138"/>
                    </a:lnTo>
                    <a:lnTo>
                      <a:pt x="50" y="138"/>
                    </a:lnTo>
                    <a:lnTo>
                      <a:pt x="55" y="137"/>
                    </a:lnTo>
                    <a:lnTo>
                      <a:pt x="59" y="137"/>
                    </a:lnTo>
                    <a:lnTo>
                      <a:pt x="62" y="135"/>
                    </a:lnTo>
                    <a:lnTo>
                      <a:pt x="62" y="127"/>
                    </a:lnTo>
                    <a:lnTo>
                      <a:pt x="59" y="128"/>
                    </a:lnTo>
                    <a:lnTo>
                      <a:pt x="57" y="129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ṧļîḓe"/>
              <p:cNvSpPr/>
              <p:nvPr userDrawn="1"/>
            </p:nvSpPr>
            <p:spPr bwMode="auto">
              <a:xfrm>
                <a:off x="5024438" y="4014788"/>
                <a:ext cx="147638" cy="249238"/>
              </a:xfrm>
              <a:custGeom>
                <a:avLst/>
                <a:gdLst>
                  <a:gd name="T0" fmla="*/ 90 w 93"/>
                  <a:gd name="T1" fmla="*/ 75 h 157"/>
                  <a:gd name="T2" fmla="*/ 88 w 93"/>
                  <a:gd name="T3" fmla="*/ 69 h 157"/>
                  <a:gd name="T4" fmla="*/ 84 w 93"/>
                  <a:gd name="T5" fmla="*/ 65 h 157"/>
                  <a:gd name="T6" fmla="*/ 79 w 93"/>
                  <a:gd name="T7" fmla="*/ 61 h 157"/>
                  <a:gd name="T8" fmla="*/ 73 w 93"/>
                  <a:gd name="T9" fmla="*/ 57 h 157"/>
                  <a:gd name="T10" fmla="*/ 67 w 93"/>
                  <a:gd name="T11" fmla="*/ 56 h 157"/>
                  <a:gd name="T12" fmla="*/ 59 w 93"/>
                  <a:gd name="T13" fmla="*/ 55 h 157"/>
                  <a:gd name="T14" fmla="*/ 51 w 93"/>
                  <a:gd name="T15" fmla="*/ 56 h 157"/>
                  <a:gd name="T16" fmla="*/ 43 w 93"/>
                  <a:gd name="T17" fmla="*/ 60 h 157"/>
                  <a:gd name="T18" fmla="*/ 36 w 93"/>
                  <a:gd name="T19" fmla="*/ 65 h 157"/>
                  <a:gd name="T20" fmla="*/ 28 w 93"/>
                  <a:gd name="T21" fmla="*/ 71 h 157"/>
                  <a:gd name="T22" fmla="*/ 25 w 93"/>
                  <a:gd name="T23" fmla="*/ 0 h 157"/>
                  <a:gd name="T24" fmla="*/ 17 w 93"/>
                  <a:gd name="T25" fmla="*/ 1 h 157"/>
                  <a:gd name="T26" fmla="*/ 13 w 93"/>
                  <a:gd name="T27" fmla="*/ 1 h 157"/>
                  <a:gd name="T28" fmla="*/ 9 w 93"/>
                  <a:gd name="T29" fmla="*/ 1 h 157"/>
                  <a:gd name="T30" fmla="*/ 3 w 93"/>
                  <a:gd name="T31" fmla="*/ 0 h 157"/>
                  <a:gd name="T32" fmla="*/ 0 w 93"/>
                  <a:gd name="T33" fmla="*/ 157 h 157"/>
                  <a:gd name="T34" fmla="*/ 7 w 93"/>
                  <a:gd name="T35" fmla="*/ 157 h 157"/>
                  <a:gd name="T36" fmla="*/ 14 w 93"/>
                  <a:gd name="T37" fmla="*/ 157 h 157"/>
                  <a:gd name="T38" fmla="*/ 21 w 93"/>
                  <a:gd name="T39" fmla="*/ 157 h 157"/>
                  <a:gd name="T40" fmla="*/ 28 w 93"/>
                  <a:gd name="T41" fmla="*/ 157 h 157"/>
                  <a:gd name="T42" fmla="*/ 28 w 93"/>
                  <a:gd name="T43" fmla="*/ 106 h 157"/>
                  <a:gd name="T44" fmla="*/ 28 w 93"/>
                  <a:gd name="T45" fmla="*/ 97 h 157"/>
                  <a:gd name="T46" fmla="*/ 29 w 93"/>
                  <a:gd name="T47" fmla="*/ 89 h 157"/>
                  <a:gd name="T48" fmla="*/ 30 w 93"/>
                  <a:gd name="T49" fmla="*/ 84 h 157"/>
                  <a:gd name="T50" fmla="*/ 33 w 93"/>
                  <a:gd name="T51" fmla="*/ 79 h 157"/>
                  <a:gd name="T52" fmla="*/ 36 w 93"/>
                  <a:gd name="T53" fmla="*/ 76 h 157"/>
                  <a:gd name="T54" fmla="*/ 40 w 93"/>
                  <a:gd name="T55" fmla="*/ 73 h 157"/>
                  <a:gd name="T56" fmla="*/ 45 w 93"/>
                  <a:gd name="T57" fmla="*/ 73 h 157"/>
                  <a:gd name="T58" fmla="*/ 49 w 93"/>
                  <a:gd name="T59" fmla="*/ 72 h 157"/>
                  <a:gd name="T60" fmla="*/ 53 w 93"/>
                  <a:gd name="T61" fmla="*/ 73 h 157"/>
                  <a:gd name="T62" fmla="*/ 57 w 93"/>
                  <a:gd name="T63" fmla="*/ 75 h 157"/>
                  <a:gd name="T64" fmla="*/ 59 w 93"/>
                  <a:gd name="T65" fmla="*/ 78 h 157"/>
                  <a:gd name="T66" fmla="*/ 61 w 93"/>
                  <a:gd name="T67" fmla="*/ 82 h 157"/>
                  <a:gd name="T68" fmla="*/ 63 w 93"/>
                  <a:gd name="T69" fmla="*/ 88 h 157"/>
                  <a:gd name="T70" fmla="*/ 64 w 93"/>
                  <a:gd name="T71" fmla="*/ 98 h 157"/>
                  <a:gd name="T72" fmla="*/ 64 w 93"/>
                  <a:gd name="T73" fmla="*/ 157 h 157"/>
                  <a:gd name="T74" fmla="*/ 71 w 93"/>
                  <a:gd name="T75" fmla="*/ 157 h 157"/>
                  <a:gd name="T76" fmla="*/ 78 w 93"/>
                  <a:gd name="T77" fmla="*/ 157 h 157"/>
                  <a:gd name="T78" fmla="*/ 85 w 93"/>
                  <a:gd name="T79" fmla="*/ 157 h 157"/>
                  <a:gd name="T80" fmla="*/ 93 w 93"/>
                  <a:gd name="T81" fmla="*/ 157 h 157"/>
                  <a:gd name="T82" fmla="*/ 93 w 93"/>
                  <a:gd name="T83" fmla="*/ 86 h 157"/>
                  <a:gd name="T84" fmla="*/ 91 w 93"/>
                  <a:gd name="T85" fmla="*/ 79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93" h="157">
                    <a:moveTo>
                      <a:pt x="91" y="79"/>
                    </a:moveTo>
                    <a:lnTo>
                      <a:pt x="90" y="75"/>
                    </a:lnTo>
                    <a:lnTo>
                      <a:pt x="89" y="73"/>
                    </a:lnTo>
                    <a:lnTo>
                      <a:pt x="88" y="69"/>
                    </a:lnTo>
                    <a:lnTo>
                      <a:pt x="85" y="67"/>
                    </a:lnTo>
                    <a:lnTo>
                      <a:pt x="84" y="65"/>
                    </a:lnTo>
                    <a:lnTo>
                      <a:pt x="81" y="62"/>
                    </a:lnTo>
                    <a:lnTo>
                      <a:pt x="79" y="61"/>
                    </a:lnTo>
                    <a:lnTo>
                      <a:pt x="76" y="59"/>
                    </a:lnTo>
                    <a:lnTo>
                      <a:pt x="73" y="57"/>
                    </a:lnTo>
                    <a:lnTo>
                      <a:pt x="70" y="56"/>
                    </a:lnTo>
                    <a:lnTo>
                      <a:pt x="67" y="56"/>
                    </a:lnTo>
                    <a:lnTo>
                      <a:pt x="63" y="55"/>
                    </a:lnTo>
                    <a:lnTo>
                      <a:pt x="59" y="55"/>
                    </a:lnTo>
                    <a:lnTo>
                      <a:pt x="55" y="55"/>
                    </a:lnTo>
                    <a:lnTo>
                      <a:pt x="51" y="56"/>
                    </a:lnTo>
                    <a:lnTo>
                      <a:pt x="47" y="57"/>
                    </a:lnTo>
                    <a:lnTo>
                      <a:pt x="43" y="60"/>
                    </a:lnTo>
                    <a:lnTo>
                      <a:pt x="39" y="61"/>
                    </a:lnTo>
                    <a:lnTo>
                      <a:pt x="36" y="65"/>
                    </a:lnTo>
                    <a:lnTo>
                      <a:pt x="32" y="68"/>
                    </a:lnTo>
                    <a:lnTo>
                      <a:pt x="28" y="71"/>
                    </a:lnTo>
                    <a:lnTo>
                      <a:pt x="28" y="0"/>
                    </a:lnTo>
                    <a:lnTo>
                      <a:pt x="25" y="0"/>
                    </a:lnTo>
                    <a:lnTo>
                      <a:pt x="21" y="1"/>
                    </a:lnTo>
                    <a:lnTo>
                      <a:pt x="17" y="1"/>
                    </a:lnTo>
                    <a:lnTo>
                      <a:pt x="14" y="1"/>
                    </a:lnTo>
                    <a:lnTo>
                      <a:pt x="13" y="1"/>
                    </a:lnTo>
                    <a:lnTo>
                      <a:pt x="11" y="1"/>
                    </a:lnTo>
                    <a:lnTo>
                      <a:pt x="9" y="1"/>
                    </a:lnTo>
                    <a:lnTo>
                      <a:pt x="7" y="1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157"/>
                    </a:lnTo>
                    <a:lnTo>
                      <a:pt x="3" y="157"/>
                    </a:lnTo>
                    <a:lnTo>
                      <a:pt x="7" y="157"/>
                    </a:lnTo>
                    <a:lnTo>
                      <a:pt x="11" y="157"/>
                    </a:lnTo>
                    <a:lnTo>
                      <a:pt x="14" y="157"/>
                    </a:lnTo>
                    <a:lnTo>
                      <a:pt x="18" y="157"/>
                    </a:lnTo>
                    <a:lnTo>
                      <a:pt x="21" y="157"/>
                    </a:lnTo>
                    <a:lnTo>
                      <a:pt x="25" y="157"/>
                    </a:lnTo>
                    <a:lnTo>
                      <a:pt x="28" y="157"/>
                    </a:lnTo>
                    <a:lnTo>
                      <a:pt x="28" y="110"/>
                    </a:lnTo>
                    <a:lnTo>
                      <a:pt x="28" y="106"/>
                    </a:lnTo>
                    <a:lnTo>
                      <a:pt x="28" y="101"/>
                    </a:lnTo>
                    <a:lnTo>
                      <a:pt x="28" y="97"/>
                    </a:lnTo>
                    <a:lnTo>
                      <a:pt x="29" y="93"/>
                    </a:lnTo>
                    <a:lnTo>
                      <a:pt x="29" y="89"/>
                    </a:lnTo>
                    <a:lnTo>
                      <a:pt x="30" y="87"/>
                    </a:lnTo>
                    <a:lnTo>
                      <a:pt x="30" y="84"/>
                    </a:lnTo>
                    <a:lnTo>
                      <a:pt x="32" y="81"/>
                    </a:lnTo>
                    <a:lnTo>
                      <a:pt x="33" y="79"/>
                    </a:lnTo>
                    <a:lnTo>
                      <a:pt x="34" y="77"/>
                    </a:lnTo>
                    <a:lnTo>
                      <a:pt x="36" y="76"/>
                    </a:lnTo>
                    <a:lnTo>
                      <a:pt x="37" y="74"/>
                    </a:lnTo>
                    <a:lnTo>
                      <a:pt x="40" y="73"/>
                    </a:lnTo>
                    <a:lnTo>
                      <a:pt x="42" y="73"/>
                    </a:lnTo>
                    <a:lnTo>
                      <a:pt x="45" y="73"/>
                    </a:lnTo>
                    <a:lnTo>
                      <a:pt x="47" y="72"/>
                    </a:lnTo>
                    <a:lnTo>
                      <a:pt x="49" y="72"/>
                    </a:lnTo>
                    <a:lnTo>
                      <a:pt x="51" y="73"/>
                    </a:lnTo>
                    <a:lnTo>
                      <a:pt x="53" y="73"/>
                    </a:lnTo>
                    <a:lnTo>
                      <a:pt x="55" y="74"/>
                    </a:lnTo>
                    <a:lnTo>
                      <a:pt x="57" y="75"/>
                    </a:lnTo>
                    <a:lnTo>
                      <a:pt x="57" y="77"/>
                    </a:lnTo>
                    <a:lnTo>
                      <a:pt x="59" y="78"/>
                    </a:lnTo>
                    <a:lnTo>
                      <a:pt x="60" y="81"/>
                    </a:lnTo>
                    <a:lnTo>
                      <a:pt x="61" y="82"/>
                    </a:lnTo>
                    <a:lnTo>
                      <a:pt x="62" y="85"/>
                    </a:lnTo>
                    <a:lnTo>
                      <a:pt x="63" y="88"/>
                    </a:lnTo>
                    <a:lnTo>
                      <a:pt x="63" y="91"/>
                    </a:lnTo>
                    <a:lnTo>
                      <a:pt x="64" y="98"/>
                    </a:lnTo>
                    <a:lnTo>
                      <a:pt x="64" y="106"/>
                    </a:lnTo>
                    <a:lnTo>
                      <a:pt x="64" y="157"/>
                    </a:lnTo>
                    <a:lnTo>
                      <a:pt x="67" y="157"/>
                    </a:lnTo>
                    <a:lnTo>
                      <a:pt x="71" y="157"/>
                    </a:lnTo>
                    <a:lnTo>
                      <a:pt x="74" y="157"/>
                    </a:lnTo>
                    <a:lnTo>
                      <a:pt x="78" y="157"/>
                    </a:lnTo>
                    <a:lnTo>
                      <a:pt x="81" y="157"/>
                    </a:lnTo>
                    <a:lnTo>
                      <a:pt x="85" y="157"/>
                    </a:lnTo>
                    <a:lnTo>
                      <a:pt x="89" y="157"/>
                    </a:lnTo>
                    <a:lnTo>
                      <a:pt x="93" y="157"/>
                    </a:lnTo>
                    <a:lnTo>
                      <a:pt x="93" y="91"/>
                    </a:lnTo>
                    <a:lnTo>
                      <a:pt x="93" y="86"/>
                    </a:lnTo>
                    <a:lnTo>
                      <a:pt x="92" y="82"/>
                    </a:lnTo>
                    <a:lnTo>
                      <a:pt x="91" y="79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í$1idé"/>
              <p:cNvSpPr/>
              <p:nvPr userDrawn="1"/>
            </p:nvSpPr>
            <p:spPr bwMode="auto">
              <a:xfrm>
                <a:off x="5291138" y="4032251"/>
                <a:ext cx="200025" cy="234950"/>
              </a:xfrm>
              <a:custGeom>
                <a:avLst/>
                <a:gdLst>
                  <a:gd name="T0" fmla="*/ 106 w 126"/>
                  <a:gd name="T1" fmla="*/ 3 h 148"/>
                  <a:gd name="T2" fmla="*/ 89 w 126"/>
                  <a:gd name="T3" fmla="*/ 0 h 148"/>
                  <a:gd name="T4" fmla="*/ 64 w 126"/>
                  <a:gd name="T5" fmla="*/ 2 h 148"/>
                  <a:gd name="T6" fmla="*/ 51 w 126"/>
                  <a:gd name="T7" fmla="*/ 5 h 148"/>
                  <a:gd name="T8" fmla="*/ 40 w 126"/>
                  <a:gd name="T9" fmla="*/ 10 h 148"/>
                  <a:gd name="T10" fmla="*/ 30 w 126"/>
                  <a:gd name="T11" fmla="*/ 15 h 148"/>
                  <a:gd name="T12" fmla="*/ 22 w 126"/>
                  <a:gd name="T13" fmla="*/ 22 h 148"/>
                  <a:gd name="T14" fmla="*/ 14 w 126"/>
                  <a:gd name="T15" fmla="*/ 30 h 148"/>
                  <a:gd name="T16" fmla="*/ 9 w 126"/>
                  <a:gd name="T17" fmla="*/ 39 h 148"/>
                  <a:gd name="T18" fmla="*/ 5 w 126"/>
                  <a:gd name="T19" fmla="*/ 50 h 148"/>
                  <a:gd name="T20" fmla="*/ 2 w 126"/>
                  <a:gd name="T21" fmla="*/ 62 h 148"/>
                  <a:gd name="T22" fmla="*/ 0 w 126"/>
                  <a:gd name="T23" fmla="*/ 74 h 148"/>
                  <a:gd name="T24" fmla="*/ 2 w 126"/>
                  <a:gd name="T25" fmla="*/ 95 h 148"/>
                  <a:gd name="T26" fmla="*/ 5 w 126"/>
                  <a:gd name="T27" fmla="*/ 105 h 148"/>
                  <a:gd name="T28" fmla="*/ 9 w 126"/>
                  <a:gd name="T29" fmla="*/ 115 h 148"/>
                  <a:gd name="T30" fmla="*/ 14 w 126"/>
                  <a:gd name="T31" fmla="*/ 123 h 148"/>
                  <a:gd name="T32" fmla="*/ 22 w 126"/>
                  <a:gd name="T33" fmla="*/ 130 h 148"/>
                  <a:gd name="T34" fmla="*/ 29 w 126"/>
                  <a:gd name="T35" fmla="*/ 136 h 148"/>
                  <a:gd name="T36" fmla="*/ 38 w 126"/>
                  <a:gd name="T37" fmla="*/ 141 h 148"/>
                  <a:gd name="T38" fmla="*/ 53 w 126"/>
                  <a:gd name="T39" fmla="*/ 146 h 148"/>
                  <a:gd name="T40" fmla="*/ 78 w 126"/>
                  <a:gd name="T41" fmla="*/ 148 h 148"/>
                  <a:gd name="T42" fmla="*/ 94 w 126"/>
                  <a:gd name="T43" fmla="*/ 147 h 148"/>
                  <a:gd name="T44" fmla="*/ 110 w 126"/>
                  <a:gd name="T45" fmla="*/ 144 h 148"/>
                  <a:gd name="T46" fmla="*/ 124 w 126"/>
                  <a:gd name="T47" fmla="*/ 123 h 148"/>
                  <a:gd name="T48" fmla="*/ 112 w 126"/>
                  <a:gd name="T49" fmla="*/ 128 h 148"/>
                  <a:gd name="T50" fmla="*/ 98 w 126"/>
                  <a:gd name="T51" fmla="*/ 135 h 148"/>
                  <a:gd name="T52" fmla="*/ 84 w 126"/>
                  <a:gd name="T53" fmla="*/ 137 h 148"/>
                  <a:gd name="T54" fmla="*/ 68 w 126"/>
                  <a:gd name="T55" fmla="*/ 135 h 148"/>
                  <a:gd name="T56" fmla="*/ 54 w 126"/>
                  <a:gd name="T57" fmla="*/ 128 h 148"/>
                  <a:gd name="T58" fmla="*/ 45 w 126"/>
                  <a:gd name="T59" fmla="*/ 117 h 148"/>
                  <a:gd name="T60" fmla="*/ 38 w 126"/>
                  <a:gd name="T61" fmla="*/ 103 h 148"/>
                  <a:gd name="T62" fmla="*/ 34 w 126"/>
                  <a:gd name="T63" fmla="*/ 84 h 148"/>
                  <a:gd name="T64" fmla="*/ 35 w 126"/>
                  <a:gd name="T65" fmla="*/ 62 h 148"/>
                  <a:gd name="T66" fmla="*/ 40 w 126"/>
                  <a:gd name="T67" fmla="*/ 43 h 148"/>
                  <a:gd name="T68" fmla="*/ 47 w 126"/>
                  <a:gd name="T69" fmla="*/ 30 h 148"/>
                  <a:gd name="T70" fmla="*/ 58 w 126"/>
                  <a:gd name="T71" fmla="*/ 19 h 148"/>
                  <a:gd name="T72" fmla="*/ 72 w 126"/>
                  <a:gd name="T73" fmla="*/ 14 h 148"/>
                  <a:gd name="T74" fmla="*/ 88 w 126"/>
                  <a:gd name="T75" fmla="*/ 13 h 148"/>
                  <a:gd name="T76" fmla="*/ 102 w 126"/>
                  <a:gd name="T77" fmla="*/ 18 h 148"/>
                  <a:gd name="T78" fmla="*/ 114 w 126"/>
                  <a:gd name="T79" fmla="*/ 27 h 148"/>
                  <a:gd name="T80" fmla="*/ 121 w 126"/>
                  <a:gd name="T81" fmla="*/ 29 h 148"/>
                  <a:gd name="T82" fmla="*/ 123 w 126"/>
                  <a:gd name="T83" fmla="*/ 17 h 148"/>
                  <a:gd name="T84" fmla="*/ 121 w 126"/>
                  <a:gd name="T85" fmla="*/ 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26" h="148">
                    <a:moveTo>
                      <a:pt x="116" y="6"/>
                    </a:moveTo>
                    <a:lnTo>
                      <a:pt x="111" y="4"/>
                    </a:lnTo>
                    <a:lnTo>
                      <a:pt x="106" y="3"/>
                    </a:lnTo>
                    <a:lnTo>
                      <a:pt x="101" y="2"/>
                    </a:lnTo>
                    <a:lnTo>
                      <a:pt x="95" y="1"/>
                    </a:lnTo>
                    <a:lnTo>
                      <a:pt x="89" y="0"/>
                    </a:lnTo>
                    <a:lnTo>
                      <a:pt x="83" y="0"/>
                    </a:lnTo>
                    <a:lnTo>
                      <a:pt x="74" y="1"/>
                    </a:lnTo>
                    <a:lnTo>
                      <a:pt x="64" y="2"/>
                    </a:lnTo>
                    <a:lnTo>
                      <a:pt x="60" y="2"/>
                    </a:lnTo>
                    <a:lnTo>
                      <a:pt x="55" y="4"/>
                    </a:lnTo>
                    <a:lnTo>
                      <a:pt x="51" y="5"/>
                    </a:lnTo>
                    <a:lnTo>
                      <a:pt x="47" y="6"/>
                    </a:lnTo>
                    <a:lnTo>
                      <a:pt x="44" y="8"/>
                    </a:lnTo>
                    <a:lnTo>
                      <a:pt x="40" y="10"/>
                    </a:lnTo>
                    <a:lnTo>
                      <a:pt x="37" y="11"/>
                    </a:lnTo>
                    <a:lnTo>
                      <a:pt x="34" y="13"/>
                    </a:lnTo>
                    <a:lnTo>
                      <a:pt x="30" y="15"/>
                    </a:lnTo>
                    <a:lnTo>
                      <a:pt x="27" y="17"/>
                    </a:lnTo>
                    <a:lnTo>
                      <a:pt x="25" y="19"/>
                    </a:lnTo>
                    <a:lnTo>
                      <a:pt x="22" y="22"/>
                    </a:lnTo>
                    <a:lnTo>
                      <a:pt x="19" y="24"/>
                    </a:lnTo>
                    <a:lnTo>
                      <a:pt x="17" y="26"/>
                    </a:lnTo>
                    <a:lnTo>
                      <a:pt x="14" y="30"/>
                    </a:lnTo>
                    <a:lnTo>
                      <a:pt x="13" y="33"/>
                    </a:lnTo>
                    <a:lnTo>
                      <a:pt x="10" y="36"/>
                    </a:lnTo>
                    <a:lnTo>
                      <a:pt x="9" y="39"/>
                    </a:lnTo>
                    <a:lnTo>
                      <a:pt x="7" y="42"/>
                    </a:lnTo>
                    <a:lnTo>
                      <a:pt x="6" y="46"/>
                    </a:lnTo>
                    <a:lnTo>
                      <a:pt x="5" y="50"/>
                    </a:lnTo>
                    <a:lnTo>
                      <a:pt x="3" y="54"/>
                    </a:lnTo>
                    <a:lnTo>
                      <a:pt x="2" y="58"/>
                    </a:lnTo>
                    <a:lnTo>
                      <a:pt x="2" y="62"/>
                    </a:lnTo>
                    <a:lnTo>
                      <a:pt x="1" y="66"/>
                    </a:lnTo>
                    <a:lnTo>
                      <a:pt x="1" y="70"/>
                    </a:lnTo>
                    <a:lnTo>
                      <a:pt x="0" y="74"/>
                    </a:lnTo>
                    <a:lnTo>
                      <a:pt x="0" y="79"/>
                    </a:lnTo>
                    <a:lnTo>
                      <a:pt x="1" y="87"/>
                    </a:lnTo>
                    <a:lnTo>
                      <a:pt x="2" y="95"/>
                    </a:lnTo>
                    <a:lnTo>
                      <a:pt x="3" y="99"/>
                    </a:lnTo>
                    <a:lnTo>
                      <a:pt x="3" y="102"/>
                    </a:lnTo>
                    <a:lnTo>
                      <a:pt x="5" y="105"/>
                    </a:lnTo>
                    <a:lnTo>
                      <a:pt x="6" y="108"/>
                    </a:lnTo>
                    <a:lnTo>
                      <a:pt x="7" y="112"/>
                    </a:lnTo>
                    <a:lnTo>
                      <a:pt x="9" y="115"/>
                    </a:lnTo>
                    <a:lnTo>
                      <a:pt x="10" y="118"/>
                    </a:lnTo>
                    <a:lnTo>
                      <a:pt x="12" y="120"/>
                    </a:lnTo>
                    <a:lnTo>
                      <a:pt x="14" y="123"/>
                    </a:lnTo>
                    <a:lnTo>
                      <a:pt x="17" y="125"/>
                    </a:lnTo>
                    <a:lnTo>
                      <a:pt x="18" y="127"/>
                    </a:lnTo>
                    <a:lnTo>
                      <a:pt x="22" y="130"/>
                    </a:lnTo>
                    <a:lnTo>
                      <a:pt x="23" y="132"/>
                    </a:lnTo>
                    <a:lnTo>
                      <a:pt x="26" y="134"/>
                    </a:lnTo>
                    <a:lnTo>
                      <a:pt x="29" y="136"/>
                    </a:lnTo>
                    <a:lnTo>
                      <a:pt x="32" y="138"/>
                    </a:lnTo>
                    <a:lnTo>
                      <a:pt x="35" y="139"/>
                    </a:lnTo>
                    <a:lnTo>
                      <a:pt x="38" y="141"/>
                    </a:lnTo>
                    <a:lnTo>
                      <a:pt x="42" y="142"/>
                    </a:lnTo>
                    <a:lnTo>
                      <a:pt x="46" y="143"/>
                    </a:lnTo>
                    <a:lnTo>
                      <a:pt x="53" y="146"/>
                    </a:lnTo>
                    <a:lnTo>
                      <a:pt x="61" y="147"/>
                    </a:lnTo>
                    <a:lnTo>
                      <a:pt x="69" y="148"/>
                    </a:lnTo>
                    <a:lnTo>
                      <a:pt x="78" y="148"/>
                    </a:lnTo>
                    <a:lnTo>
                      <a:pt x="84" y="148"/>
                    </a:lnTo>
                    <a:lnTo>
                      <a:pt x="90" y="147"/>
                    </a:lnTo>
                    <a:lnTo>
                      <a:pt x="94" y="147"/>
                    </a:lnTo>
                    <a:lnTo>
                      <a:pt x="100" y="147"/>
                    </a:lnTo>
                    <a:lnTo>
                      <a:pt x="105" y="146"/>
                    </a:lnTo>
                    <a:lnTo>
                      <a:pt x="110" y="144"/>
                    </a:lnTo>
                    <a:lnTo>
                      <a:pt x="115" y="143"/>
                    </a:lnTo>
                    <a:lnTo>
                      <a:pt x="120" y="141"/>
                    </a:lnTo>
                    <a:lnTo>
                      <a:pt x="124" y="123"/>
                    </a:lnTo>
                    <a:lnTo>
                      <a:pt x="122" y="122"/>
                    </a:lnTo>
                    <a:lnTo>
                      <a:pt x="117" y="125"/>
                    </a:lnTo>
                    <a:lnTo>
                      <a:pt x="112" y="128"/>
                    </a:lnTo>
                    <a:lnTo>
                      <a:pt x="108" y="131"/>
                    </a:lnTo>
                    <a:lnTo>
                      <a:pt x="103" y="133"/>
                    </a:lnTo>
                    <a:lnTo>
                      <a:pt x="98" y="135"/>
                    </a:lnTo>
                    <a:lnTo>
                      <a:pt x="94" y="136"/>
                    </a:lnTo>
                    <a:lnTo>
                      <a:pt x="89" y="137"/>
                    </a:lnTo>
                    <a:lnTo>
                      <a:pt x="84" y="137"/>
                    </a:lnTo>
                    <a:lnTo>
                      <a:pt x="78" y="137"/>
                    </a:lnTo>
                    <a:lnTo>
                      <a:pt x="73" y="136"/>
                    </a:lnTo>
                    <a:lnTo>
                      <a:pt x="68" y="135"/>
                    </a:lnTo>
                    <a:lnTo>
                      <a:pt x="62" y="132"/>
                    </a:lnTo>
                    <a:lnTo>
                      <a:pt x="58" y="131"/>
                    </a:lnTo>
                    <a:lnTo>
                      <a:pt x="54" y="128"/>
                    </a:lnTo>
                    <a:lnTo>
                      <a:pt x="51" y="125"/>
                    </a:lnTo>
                    <a:lnTo>
                      <a:pt x="47" y="121"/>
                    </a:lnTo>
                    <a:lnTo>
                      <a:pt x="45" y="117"/>
                    </a:lnTo>
                    <a:lnTo>
                      <a:pt x="42" y="113"/>
                    </a:lnTo>
                    <a:lnTo>
                      <a:pt x="40" y="108"/>
                    </a:lnTo>
                    <a:lnTo>
                      <a:pt x="38" y="103"/>
                    </a:lnTo>
                    <a:lnTo>
                      <a:pt x="36" y="97"/>
                    </a:lnTo>
                    <a:lnTo>
                      <a:pt x="35" y="91"/>
                    </a:lnTo>
                    <a:lnTo>
                      <a:pt x="34" y="84"/>
                    </a:lnTo>
                    <a:lnTo>
                      <a:pt x="34" y="77"/>
                    </a:lnTo>
                    <a:lnTo>
                      <a:pt x="34" y="69"/>
                    </a:lnTo>
                    <a:lnTo>
                      <a:pt x="35" y="62"/>
                    </a:lnTo>
                    <a:lnTo>
                      <a:pt x="37" y="55"/>
                    </a:lnTo>
                    <a:lnTo>
                      <a:pt x="38" y="49"/>
                    </a:lnTo>
                    <a:lnTo>
                      <a:pt x="40" y="43"/>
                    </a:lnTo>
                    <a:lnTo>
                      <a:pt x="42" y="38"/>
                    </a:lnTo>
                    <a:lnTo>
                      <a:pt x="45" y="34"/>
                    </a:lnTo>
                    <a:lnTo>
                      <a:pt x="47" y="30"/>
                    </a:lnTo>
                    <a:lnTo>
                      <a:pt x="51" y="26"/>
                    </a:lnTo>
                    <a:lnTo>
                      <a:pt x="54" y="22"/>
                    </a:lnTo>
                    <a:lnTo>
                      <a:pt x="58" y="19"/>
                    </a:lnTo>
                    <a:lnTo>
                      <a:pt x="62" y="17"/>
                    </a:lnTo>
                    <a:lnTo>
                      <a:pt x="67" y="15"/>
                    </a:lnTo>
                    <a:lnTo>
                      <a:pt x="72" y="14"/>
                    </a:lnTo>
                    <a:lnTo>
                      <a:pt x="78" y="13"/>
                    </a:lnTo>
                    <a:lnTo>
                      <a:pt x="83" y="12"/>
                    </a:lnTo>
                    <a:lnTo>
                      <a:pt x="88" y="13"/>
                    </a:lnTo>
                    <a:lnTo>
                      <a:pt x="93" y="14"/>
                    </a:lnTo>
                    <a:lnTo>
                      <a:pt x="98" y="15"/>
                    </a:lnTo>
                    <a:lnTo>
                      <a:pt x="102" y="18"/>
                    </a:lnTo>
                    <a:lnTo>
                      <a:pt x="106" y="21"/>
                    </a:lnTo>
                    <a:lnTo>
                      <a:pt x="110" y="24"/>
                    </a:lnTo>
                    <a:lnTo>
                      <a:pt x="114" y="27"/>
                    </a:lnTo>
                    <a:lnTo>
                      <a:pt x="118" y="32"/>
                    </a:lnTo>
                    <a:lnTo>
                      <a:pt x="121" y="32"/>
                    </a:lnTo>
                    <a:lnTo>
                      <a:pt x="121" y="29"/>
                    </a:lnTo>
                    <a:lnTo>
                      <a:pt x="122" y="25"/>
                    </a:lnTo>
                    <a:lnTo>
                      <a:pt x="122" y="21"/>
                    </a:lnTo>
                    <a:lnTo>
                      <a:pt x="123" y="17"/>
                    </a:lnTo>
                    <a:lnTo>
                      <a:pt x="124" y="14"/>
                    </a:lnTo>
                    <a:lnTo>
                      <a:pt x="126" y="10"/>
                    </a:lnTo>
                    <a:lnTo>
                      <a:pt x="121" y="8"/>
                    </a:lnTo>
                    <a:lnTo>
                      <a:pt x="116" y="6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i$lïḍe"/>
              <p:cNvSpPr/>
              <p:nvPr userDrawn="1"/>
            </p:nvSpPr>
            <p:spPr bwMode="auto">
              <a:xfrm>
                <a:off x="5538788" y="4014788"/>
                <a:ext cx="147638" cy="249238"/>
              </a:xfrm>
              <a:custGeom>
                <a:avLst/>
                <a:gdLst>
                  <a:gd name="T0" fmla="*/ 91 w 93"/>
                  <a:gd name="T1" fmla="*/ 79 h 157"/>
                  <a:gd name="T2" fmla="*/ 90 w 93"/>
                  <a:gd name="T3" fmla="*/ 73 h 157"/>
                  <a:gd name="T4" fmla="*/ 86 w 93"/>
                  <a:gd name="T5" fmla="*/ 67 h 157"/>
                  <a:gd name="T6" fmla="*/ 82 w 93"/>
                  <a:gd name="T7" fmla="*/ 62 h 157"/>
                  <a:gd name="T8" fmla="*/ 76 w 93"/>
                  <a:gd name="T9" fmla="*/ 59 h 157"/>
                  <a:gd name="T10" fmla="*/ 70 w 93"/>
                  <a:gd name="T11" fmla="*/ 56 h 157"/>
                  <a:gd name="T12" fmla="*/ 63 w 93"/>
                  <a:gd name="T13" fmla="*/ 55 h 157"/>
                  <a:gd name="T14" fmla="*/ 55 w 93"/>
                  <a:gd name="T15" fmla="*/ 55 h 157"/>
                  <a:gd name="T16" fmla="*/ 47 w 93"/>
                  <a:gd name="T17" fmla="*/ 57 h 157"/>
                  <a:gd name="T18" fmla="*/ 39 w 93"/>
                  <a:gd name="T19" fmla="*/ 61 h 157"/>
                  <a:gd name="T20" fmla="*/ 32 w 93"/>
                  <a:gd name="T21" fmla="*/ 68 h 157"/>
                  <a:gd name="T22" fmla="*/ 29 w 93"/>
                  <a:gd name="T23" fmla="*/ 0 h 157"/>
                  <a:gd name="T24" fmla="*/ 22 w 93"/>
                  <a:gd name="T25" fmla="*/ 1 h 157"/>
                  <a:gd name="T26" fmla="*/ 14 w 93"/>
                  <a:gd name="T27" fmla="*/ 1 h 157"/>
                  <a:gd name="T28" fmla="*/ 11 w 93"/>
                  <a:gd name="T29" fmla="*/ 1 h 157"/>
                  <a:gd name="T30" fmla="*/ 7 w 93"/>
                  <a:gd name="T31" fmla="*/ 1 h 157"/>
                  <a:gd name="T32" fmla="*/ 0 w 93"/>
                  <a:gd name="T33" fmla="*/ 0 h 157"/>
                  <a:gd name="T34" fmla="*/ 3 w 93"/>
                  <a:gd name="T35" fmla="*/ 157 h 157"/>
                  <a:gd name="T36" fmla="*/ 11 w 93"/>
                  <a:gd name="T37" fmla="*/ 157 h 157"/>
                  <a:gd name="T38" fmla="*/ 18 w 93"/>
                  <a:gd name="T39" fmla="*/ 157 h 157"/>
                  <a:gd name="T40" fmla="*/ 25 w 93"/>
                  <a:gd name="T41" fmla="*/ 157 h 157"/>
                  <a:gd name="T42" fmla="*/ 29 w 93"/>
                  <a:gd name="T43" fmla="*/ 110 h 157"/>
                  <a:gd name="T44" fmla="*/ 28 w 93"/>
                  <a:gd name="T45" fmla="*/ 101 h 157"/>
                  <a:gd name="T46" fmla="*/ 29 w 93"/>
                  <a:gd name="T47" fmla="*/ 93 h 157"/>
                  <a:gd name="T48" fmla="*/ 30 w 93"/>
                  <a:gd name="T49" fmla="*/ 87 h 157"/>
                  <a:gd name="T50" fmla="*/ 32 w 93"/>
                  <a:gd name="T51" fmla="*/ 81 h 157"/>
                  <a:gd name="T52" fmla="*/ 34 w 93"/>
                  <a:gd name="T53" fmla="*/ 77 h 157"/>
                  <a:gd name="T54" fmla="*/ 38 w 93"/>
                  <a:gd name="T55" fmla="*/ 74 h 157"/>
                  <a:gd name="T56" fmla="*/ 42 w 93"/>
                  <a:gd name="T57" fmla="*/ 73 h 157"/>
                  <a:gd name="T58" fmla="*/ 47 w 93"/>
                  <a:gd name="T59" fmla="*/ 72 h 157"/>
                  <a:gd name="T60" fmla="*/ 51 w 93"/>
                  <a:gd name="T61" fmla="*/ 73 h 157"/>
                  <a:gd name="T62" fmla="*/ 55 w 93"/>
                  <a:gd name="T63" fmla="*/ 74 h 157"/>
                  <a:gd name="T64" fmla="*/ 58 w 93"/>
                  <a:gd name="T65" fmla="*/ 77 h 157"/>
                  <a:gd name="T66" fmla="*/ 60 w 93"/>
                  <a:gd name="T67" fmla="*/ 81 h 157"/>
                  <a:gd name="T68" fmla="*/ 62 w 93"/>
                  <a:gd name="T69" fmla="*/ 85 h 157"/>
                  <a:gd name="T70" fmla="*/ 64 w 93"/>
                  <a:gd name="T71" fmla="*/ 91 h 157"/>
                  <a:gd name="T72" fmla="*/ 64 w 93"/>
                  <a:gd name="T73" fmla="*/ 106 h 157"/>
                  <a:gd name="T74" fmla="*/ 67 w 93"/>
                  <a:gd name="T75" fmla="*/ 157 h 157"/>
                  <a:gd name="T76" fmla="*/ 74 w 93"/>
                  <a:gd name="T77" fmla="*/ 157 h 157"/>
                  <a:gd name="T78" fmla="*/ 82 w 93"/>
                  <a:gd name="T79" fmla="*/ 157 h 157"/>
                  <a:gd name="T80" fmla="*/ 90 w 93"/>
                  <a:gd name="T81" fmla="*/ 157 h 157"/>
                  <a:gd name="T82" fmla="*/ 93 w 93"/>
                  <a:gd name="T83" fmla="*/ 91 h 157"/>
                  <a:gd name="T84" fmla="*/ 92 w 93"/>
                  <a:gd name="T85" fmla="*/ 82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93" h="157">
                    <a:moveTo>
                      <a:pt x="92" y="82"/>
                    </a:moveTo>
                    <a:lnTo>
                      <a:pt x="91" y="79"/>
                    </a:lnTo>
                    <a:lnTo>
                      <a:pt x="90" y="75"/>
                    </a:lnTo>
                    <a:lnTo>
                      <a:pt x="90" y="73"/>
                    </a:lnTo>
                    <a:lnTo>
                      <a:pt x="88" y="69"/>
                    </a:lnTo>
                    <a:lnTo>
                      <a:pt x="86" y="67"/>
                    </a:lnTo>
                    <a:lnTo>
                      <a:pt x="84" y="65"/>
                    </a:lnTo>
                    <a:lnTo>
                      <a:pt x="82" y="62"/>
                    </a:lnTo>
                    <a:lnTo>
                      <a:pt x="79" y="61"/>
                    </a:lnTo>
                    <a:lnTo>
                      <a:pt x="76" y="59"/>
                    </a:lnTo>
                    <a:lnTo>
                      <a:pt x="73" y="57"/>
                    </a:lnTo>
                    <a:lnTo>
                      <a:pt x="70" y="56"/>
                    </a:lnTo>
                    <a:lnTo>
                      <a:pt x="66" y="56"/>
                    </a:lnTo>
                    <a:lnTo>
                      <a:pt x="63" y="55"/>
                    </a:lnTo>
                    <a:lnTo>
                      <a:pt x="59" y="55"/>
                    </a:lnTo>
                    <a:lnTo>
                      <a:pt x="55" y="55"/>
                    </a:lnTo>
                    <a:lnTo>
                      <a:pt x="51" y="56"/>
                    </a:lnTo>
                    <a:lnTo>
                      <a:pt x="47" y="57"/>
                    </a:lnTo>
                    <a:lnTo>
                      <a:pt x="43" y="60"/>
                    </a:lnTo>
                    <a:lnTo>
                      <a:pt x="39" y="61"/>
                    </a:lnTo>
                    <a:lnTo>
                      <a:pt x="36" y="65"/>
                    </a:lnTo>
                    <a:lnTo>
                      <a:pt x="32" y="68"/>
                    </a:lnTo>
                    <a:lnTo>
                      <a:pt x="29" y="71"/>
                    </a:lnTo>
                    <a:lnTo>
                      <a:pt x="29" y="0"/>
                    </a:lnTo>
                    <a:lnTo>
                      <a:pt x="26" y="0"/>
                    </a:lnTo>
                    <a:lnTo>
                      <a:pt x="22" y="1"/>
                    </a:lnTo>
                    <a:lnTo>
                      <a:pt x="18" y="1"/>
                    </a:lnTo>
                    <a:lnTo>
                      <a:pt x="14" y="1"/>
                    </a:lnTo>
                    <a:lnTo>
                      <a:pt x="13" y="1"/>
                    </a:lnTo>
                    <a:lnTo>
                      <a:pt x="11" y="1"/>
                    </a:lnTo>
                    <a:lnTo>
                      <a:pt x="9" y="1"/>
                    </a:lnTo>
                    <a:lnTo>
                      <a:pt x="7" y="1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157"/>
                    </a:lnTo>
                    <a:lnTo>
                      <a:pt x="3" y="157"/>
                    </a:lnTo>
                    <a:lnTo>
                      <a:pt x="7" y="157"/>
                    </a:lnTo>
                    <a:lnTo>
                      <a:pt x="11" y="157"/>
                    </a:lnTo>
                    <a:lnTo>
                      <a:pt x="14" y="157"/>
                    </a:lnTo>
                    <a:lnTo>
                      <a:pt x="18" y="157"/>
                    </a:lnTo>
                    <a:lnTo>
                      <a:pt x="22" y="157"/>
                    </a:lnTo>
                    <a:lnTo>
                      <a:pt x="25" y="157"/>
                    </a:lnTo>
                    <a:lnTo>
                      <a:pt x="29" y="157"/>
                    </a:lnTo>
                    <a:lnTo>
                      <a:pt x="29" y="110"/>
                    </a:lnTo>
                    <a:lnTo>
                      <a:pt x="28" y="106"/>
                    </a:lnTo>
                    <a:lnTo>
                      <a:pt x="28" y="101"/>
                    </a:lnTo>
                    <a:lnTo>
                      <a:pt x="29" y="97"/>
                    </a:lnTo>
                    <a:lnTo>
                      <a:pt x="29" y="93"/>
                    </a:lnTo>
                    <a:lnTo>
                      <a:pt x="29" y="89"/>
                    </a:lnTo>
                    <a:lnTo>
                      <a:pt x="30" y="87"/>
                    </a:lnTo>
                    <a:lnTo>
                      <a:pt x="30" y="84"/>
                    </a:lnTo>
                    <a:lnTo>
                      <a:pt x="32" y="81"/>
                    </a:lnTo>
                    <a:lnTo>
                      <a:pt x="33" y="79"/>
                    </a:lnTo>
                    <a:lnTo>
                      <a:pt x="34" y="77"/>
                    </a:lnTo>
                    <a:lnTo>
                      <a:pt x="36" y="76"/>
                    </a:lnTo>
                    <a:lnTo>
                      <a:pt x="38" y="74"/>
                    </a:lnTo>
                    <a:lnTo>
                      <a:pt x="40" y="73"/>
                    </a:lnTo>
                    <a:lnTo>
                      <a:pt x="42" y="73"/>
                    </a:lnTo>
                    <a:lnTo>
                      <a:pt x="45" y="73"/>
                    </a:lnTo>
                    <a:lnTo>
                      <a:pt x="47" y="72"/>
                    </a:lnTo>
                    <a:lnTo>
                      <a:pt x="50" y="72"/>
                    </a:lnTo>
                    <a:lnTo>
                      <a:pt x="51" y="73"/>
                    </a:lnTo>
                    <a:lnTo>
                      <a:pt x="53" y="73"/>
                    </a:lnTo>
                    <a:lnTo>
                      <a:pt x="55" y="74"/>
                    </a:lnTo>
                    <a:lnTo>
                      <a:pt x="56" y="75"/>
                    </a:lnTo>
                    <a:lnTo>
                      <a:pt x="58" y="77"/>
                    </a:lnTo>
                    <a:lnTo>
                      <a:pt x="59" y="78"/>
                    </a:lnTo>
                    <a:lnTo>
                      <a:pt x="60" y="81"/>
                    </a:lnTo>
                    <a:lnTo>
                      <a:pt x="62" y="82"/>
                    </a:lnTo>
                    <a:lnTo>
                      <a:pt x="62" y="85"/>
                    </a:lnTo>
                    <a:lnTo>
                      <a:pt x="63" y="88"/>
                    </a:lnTo>
                    <a:lnTo>
                      <a:pt x="64" y="91"/>
                    </a:lnTo>
                    <a:lnTo>
                      <a:pt x="64" y="98"/>
                    </a:lnTo>
                    <a:lnTo>
                      <a:pt x="64" y="106"/>
                    </a:lnTo>
                    <a:lnTo>
                      <a:pt x="64" y="157"/>
                    </a:lnTo>
                    <a:lnTo>
                      <a:pt x="67" y="157"/>
                    </a:lnTo>
                    <a:lnTo>
                      <a:pt x="71" y="157"/>
                    </a:lnTo>
                    <a:lnTo>
                      <a:pt x="74" y="157"/>
                    </a:lnTo>
                    <a:lnTo>
                      <a:pt x="78" y="157"/>
                    </a:lnTo>
                    <a:lnTo>
                      <a:pt x="82" y="157"/>
                    </a:lnTo>
                    <a:lnTo>
                      <a:pt x="86" y="157"/>
                    </a:lnTo>
                    <a:lnTo>
                      <a:pt x="90" y="157"/>
                    </a:lnTo>
                    <a:lnTo>
                      <a:pt x="93" y="157"/>
                    </a:lnTo>
                    <a:lnTo>
                      <a:pt x="93" y="91"/>
                    </a:lnTo>
                    <a:lnTo>
                      <a:pt x="93" y="86"/>
                    </a:lnTo>
                    <a:lnTo>
                      <a:pt x="92" y="82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iṥľiḓê"/>
              <p:cNvSpPr/>
              <p:nvPr userDrawn="1"/>
            </p:nvSpPr>
            <p:spPr bwMode="auto">
              <a:xfrm>
                <a:off x="5745163" y="4105276"/>
                <a:ext cx="46038" cy="158750"/>
              </a:xfrm>
              <a:custGeom>
                <a:avLst/>
                <a:gdLst>
                  <a:gd name="T0" fmla="*/ 21 w 29"/>
                  <a:gd name="T1" fmla="*/ 0 h 100"/>
                  <a:gd name="T2" fmla="*/ 18 w 29"/>
                  <a:gd name="T3" fmla="*/ 0 h 100"/>
                  <a:gd name="T4" fmla="*/ 16 w 29"/>
                  <a:gd name="T5" fmla="*/ 0 h 100"/>
                  <a:gd name="T6" fmla="*/ 12 w 29"/>
                  <a:gd name="T7" fmla="*/ 0 h 100"/>
                  <a:gd name="T8" fmla="*/ 8 w 29"/>
                  <a:gd name="T9" fmla="*/ 0 h 100"/>
                  <a:gd name="T10" fmla="*/ 4 w 29"/>
                  <a:gd name="T11" fmla="*/ 0 h 100"/>
                  <a:gd name="T12" fmla="*/ 0 w 29"/>
                  <a:gd name="T13" fmla="*/ 0 h 100"/>
                  <a:gd name="T14" fmla="*/ 0 w 29"/>
                  <a:gd name="T15" fmla="*/ 100 h 100"/>
                  <a:gd name="T16" fmla="*/ 4 w 29"/>
                  <a:gd name="T17" fmla="*/ 100 h 100"/>
                  <a:gd name="T18" fmla="*/ 8 w 29"/>
                  <a:gd name="T19" fmla="*/ 100 h 100"/>
                  <a:gd name="T20" fmla="*/ 12 w 29"/>
                  <a:gd name="T21" fmla="*/ 100 h 100"/>
                  <a:gd name="T22" fmla="*/ 16 w 29"/>
                  <a:gd name="T23" fmla="*/ 100 h 100"/>
                  <a:gd name="T24" fmla="*/ 18 w 29"/>
                  <a:gd name="T25" fmla="*/ 100 h 100"/>
                  <a:gd name="T26" fmla="*/ 21 w 29"/>
                  <a:gd name="T27" fmla="*/ 100 h 100"/>
                  <a:gd name="T28" fmla="*/ 25 w 29"/>
                  <a:gd name="T29" fmla="*/ 100 h 100"/>
                  <a:gd name="T30" fmla="*/ 29 w 29"/>
                  <a:gd name="T31" fmla="*/ 100 h 100"/>
                  <a:gd name="T32" fmla="*/ 29 w 29"/>
                  <a:gd name="T33" fmla="*/ 0 h 100"/>
                  <a:gd name="T34" fmla="*/ 25 w 29"/>
                  <a:gd name="T35" fmla="*/ 0 h 100"/>
                  <a:gd name="T36" fmla="*/ 21 w 29"/>
                  <a:gd name="T37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9" h="100">
                    <a:moveTo>
                      <a:pt x="21" y="0"/>
                    </a:moveTo>
                    <a:lnTo>
                      <a:pt x="18" y="0"/>
                    </a:lnTo>
                    <a:lnTo>
                      <a:pt x="16" y="0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100"/>
                    </a:lnTo>
                    <a:lnTo>
                      <a:pt x="4" y="100"/>
                    </a:lnTo>
                    <a:lnTo>
                      <a:pt x="8" y="100"/>
                    </a:lnTo>
                    <a:lnTo>
                      <a:pt x="12" y="100"/>
                    </a:lnTo>
                    <a:lnTo>
                      <a:pt x="16" y="100"/>
                    </a:lnTo>
                    <a:lnTo>
                      <a:pt x="18" y="100"/>
                    </a:lnTo>
                    <a:lnTo>
                      <a:pt x="21" y="100"/>
                    </a:lnTo>
                    <a:lnTo>
                      <a:pt x="25" y="100"/>
                    </a:lnTo>
                    <a:lnTo>
                      <a:pt x="29" y="100"/>
                    </a:lnTo>
                    <a:lnTo>
                      <a:pt x="29" y="0"/>
                    </a:lnTo>
                    <a:lnTo>
                      <a:pt x="25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îŝ1îḋê"/>
              <p:cNvSpPr/>
              <p:nvPr userDrawn="1"/>
            </p:nvSpPr>
            <p:spPr bwMode="auto">
              <a:xfrm>
                <a:off x="5741988" y="4017963"/>
                <a:ext cx="53975" cy="50800"/>
              </a:xfrm>
              <a:custGeom>
                <a:avLst/>
                <a:gdLst>
                  <a:gd name="T0" fmla="*/ 32 w 34"/>
                  <a:gd name="T1" fmla="*/ 10 h 32"/>
                  <a:gd name="T2" fmla="*/ 30 w 34"/>
                  <a:gd name="T3" fmla="*/ 7 h 32"/>
                  <a:gd name="T4" fmla="*/ 28 w 34"/>
                  <a:gd name="T5" fmla="*/ 5 h 32"/>
                  <a:gd name="T6" fmla="*/ 26 w 34"/>
                  <a:gd name="T7" fmla="*/ 3 h 32"/>
                  <a:gd name="T8" fmla="*/ 23 w 34"/>
                  <a:gd name="T9" fmla="*/ 2 h 32"/>
                  <a:gd name="T10" fmla="*/ 20 w 34"/>
                  <a:gd name="T11" fmla="*/ 0 h 32"/>
                  <a:gd name="T12" fmla="*/ 16 w 34"/>
                  <a:gd name="T13" fmla="*/ 0 h 32"/>
                  <a:gd name="T14" fmla="*/ 13 w 34"/>
                  <a:gd name="T15" fmla="*/ 0 h 32"/>
                  <a:gd name="T16" fmla="*/ 10 w 34"/>
                  <a:gd name="T17" fmla="*/ 2 h 32"/>
                  <a:gd name="T18" fmla="*/ 7 w 34"/>
                  <a:gd name="T19" fmla="*/ 3 h 32"/>
                  <a:gd name="T20" fmla="*/ 5 w 34"/>
                  <a:gd name="T21" fmla="*/ 5 h 32"/>
                  <a:gd name="T22" fmla="*/ 3 w 34"/>
                  <a:gd name="T23" fmla="*/ 7 h 32"/>
                  <a:gd name="T24" fmla="*/ 2 w 34"/>
                  <a:gd name="T25" fmla="*/ 10 h 32"/>
                  <a:gd name="T26" fmla="*/ 1 w 34"/>
                  <a:gd name="T27" fmla="*/ 13 h 32"/>
                  <a:gd name="T28" fmla="*/ 0 w 34"/>
                  <a:gd name="T29" fmla="*/ 16 h 32"/>
                  <a:gd name="T30" fmla="*/ 1 w 34"/>
                  <a:gd name="T31" fmla="*/ 20 h 32"/>
                  <a:gd name="T32" fmla="*/ 2 w 34"/>
                  <a:gd name="T33" fmla="*/ 23 h 32"/>
                  <a:gd name="T34" fmla="*/ 2 w 34"/>
                  <a:gd name="T35" fmla="*/ 26 h 32"/>
                  <a:gd name="T36" fmla="*/ 5 w 34"/>
                  <a:gd name="T37" fmla="*/ 28 h 32"/>
                  <a:gd name="T38" fmla="*/ 6 w 34"/>
                  <a:gd name="T39" fmla="*/ 30 h 32"/>
                  <a:gd name="T40" fmla="*/ 10 w 34"/>
                  <a:gd name="T41" fmla="*/ 31 h 32"/>
                  <a:gd name="T42" fmla="*/ 13 w 34"/>
                  <a:gd name="T43" fmla="*/ 32 h 32"/>
                  <a:gd name="T44" fmla="*/ 16 w 34"/>
                  <a:gd name="T45" fmla="*/ 32 h 32"/>
                  <a:gd name="T46" fmla="*/ 20 w 34"/>
                  <a:gd name="T47" fmla="*/ 32 h 32"/>
                  <a:gd name="T48" fmla="*/ 23 w 34"/>
                  <a:gd name="T49" fmla="*/ 31 h 32"/>
                  <a:gd name="T50" fmla="*/ 26 w 34"/>
                  <a:gd name="T51" fmla="*/ 30 h 32"/>
                  <a:gd name="T52" fmla="*/ 28 w 34"/>
                  <a:gd name="T53" fmla="*/ 27 h 32"/>
                  <a:gd name="T54" fmla="*/ 30 w 34"/>
                  <a:gd name="T55" fmla="*/ 25 h 32"/>
                  <a:gd name="T56" fmla="*/ 32 w 34"/>
                  <a:gd name="T57" fmla="*/ 23 h 32"/>
                  <a:gd name="T58" fmla="*/ 33 w 34"/>
                  <a:gd name="T59" fmla="*/ 19 h 32"/>
                  <a:gd name="T60" fmla="*/ 34 w 34"/>
                  <a:gd name="T61" fmla="*/ 16 h 32"/>
                  <a:gd name="T62" fmla="*/ 33 w 34"/>
                  <a:gd name="T63" fmla="*/ 13 h 32"/>
                  <a:gd name="T64" fmla="*/ 32 w 34"/>
                  <a:gd name="T65" fmla="*/ 1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4" h="32">
                    <a:moveTo>
                      <a:pt x="32" y="10"/>
                    </a:moveTo>
                    <a:lnTo>
                      <a:pt x="30" y="7"/>
                    </a:lnTo>
                    <a:lnTo>
                      <a:pt x="28" y="5"/>
                    </a:lnTo>
                    <a:lnTo>
                      <a:pt x="26" y="3"/>
                    </a:lnTo>
                    <a:lnTo>
                      <a:pt x="23" y="2"/>
                    </a:lnTo>
                    <a:lnTo>
                      <a:pt x="20" y="0"/>
                    </a:lnTo>
                    <a:lnTo>
                      <a:pt x="16" y="0"/>
                    </a:lnTo>
                    <a:lnTo>
                      <a:pt x="13" y="0"/>
                    </a:lnTo>
                    <a:lnTo>
                      <a:pt x="10" y="2"/>
                    </a:lnTo>
                    <a:lnTo>
                      <a:pt x="7" y="3"/>
                    </a:lnTo>
                    <a:lnTo>
                      <a:pt x="5" y="5"/>
                    </a:lnTo>
                    <a:lnTo>
                      <a:pt x="3" y="7"/>
                    </a:lnTo>
                    <a:lnTo>
                      <a:pt x="2" y="10"/>
                    </a:lnTo>
                    <a:lnTo>
                      <a:pt x="1" y="13"/>
                    </a:lnTo>
                    <a:lnTo>
                      <a:pt x="0" y="16"/>
                    </a:lnTo>
                    <a:lnTo>
                      <a:pt x="1" y="20"/>
                    </a:lnTo>
                    <a:lnTo>
                      <a:pt x="2" y="23"/>
                    </a:lnTo>
                    <a:lnTo>
                      <a:pt x="2" y="26"/>
                    </a:lnTo>
                    <a:lnTo>
                      <a:pt x="5" y="28"/>
                    </a:lnTo>
                    <a:lnTo>
                      <a:pt x="6" y="30"/>
                    </a:lnTo>
                    <a:lnTo>
                      <a:pt x="10" y="31"/>
                    </a:lnTo>
                    <a:lnTo>
                      <a:pt x="13" y="32"/>
                    </a:lnTo>
                    <a:lnTo>
                      <a:pt x="16" y="32"/>
                    </a:lnTo>
                    <a:lnTo>
                      <a:pt x="20" y="32"/>
                    </a:lnTo>
                    <a:lnTo>
                      <a:pt x="23" y="31"/>
                    </a:lnTo>
                    <a:lnTo>
                      <a:pt x="26" y="30"/>
                    </a:lnTo>
                    <a:lnTo>
                      <a:pt x="28" y="27"/>
                    </a:lnTo>
                    <a:lnTo>
                      <a:pt x="30" y="25"/>
                    </a:lnTo>
                    <a:lnTo>
                      <a:pt x="32" y="23"/>
                    </a:lnTo>
                    <a:lnTo>
                      <a:pt x="33" y="19"/>
                    </a:lnTo>
                    <a:lnTo>
                      <a:pt x="34" y="16"/>
                    </a:lnTo>
                    <a:lnTo>
                      <a:pt x="33" y="13"/>
                    </a:lnTo>
                    <a:lnTo>
                      <a:pt x="32" y="10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íśľîdé"/>
              <p:cNvSpPr/>
              <p:nvPr userDrawn="1"/>
            </p:nvSpPr>
            <p:spPr bwMode="auto">
              <a:xfrm>
                <a:off x="5851526" y="4102101"/>
                <a:ext cx="147638" cy="161925"/>
              </a:xfrm>
              <a:custGeom>
                <a:avLst/>
                <a:gdLst>
                  <a:gd name="T0" fmla="*/ 91 w 93"/>
                  <a:gd name="T1" fmla="*/ 23 h 102"/>
                  <a:gd name="T2" fmla="*/ 89 w 93"/>
                  <a:gd name="T3" fmla="*/ 16 h 102"/>
                  <a:gd name="T4" fmla="*/ 86 w 93"/>
                  <a:gd name="T5" fmla="*/ 10 h 102"/>
                  <a:gd name="T6" fmla="*/ 81 w 93"/>
                  <a:gd name="T7" fmla="*/ 6 h 102"/>
                  <a:gd name="T8" fmla="*/ 74 w 93"/>
                  <a:gd name="T9" fmla="*/ 2 h 102"/>
                  <a:gd name="T10" fmla="*/ 68 w 93"/>
                  <a:gd name="T11" fmla="*/ 1 h 102"/>
                  <a:gd name="T12" fmla="*/ 60 w 93"/>
                  <a:gd name="T13" fmla="*/ 0 h 102"/>
                  <a:gd name="T14" fmla="*/ 51 w 93"/>
                  <a:gd name="T15" fmla="*/ 1 h 102"/>
                  <a:gd name="T16" fmla="*/ 43 w 93"/>
                  <a:gd name="T17" fmla="*/ 5 h 102"/>
                  <a:gd name="T18" fmla="*/ 35 w 93"/>
                  <a:gd name="T19" fmla="*/ 10 h 102"/>
                  <a:gd name="T20" fmla="*/ 28 w 93"/>
                  <a:gd name="T21" fmla="*/ 17 h 102"/>
                  <a:gd name="T22" fmla="*/ 24 w 93"/>
                  <a:gd name="T23" fmla="*/ 2 h 102"/>
                  <a:gd name="T24" fmla="*/ 17 w 93"/>
                  <a:gd name="T25" fmla="*/ 2 h 102"/>
                  <a:gd name="T26" fmla="*/ 10 w 93"/>
                  <a:gd name="T27" fmla="*/ 2 h 102"/>
                  <a:gd name="T28" fmla="*/ 3 w 93"/>
                  <a:gd name="T29" fmla="*/ 2 h 102"/>
                  <a:gd name="T30" fmla="*/ 0 w 93"/>
                  <a:gd name="T31" fmla="*/ 102 h 102"/>
                  <a:gd name="T32" fmla="*/ 7 w 93"/>
                  <a:gd name="T33" fmla="*/ 102 h 102"/>
                  <a:gd name="T34" fmla="*/ 14 w 93"/>
                  <a:gd name="T35" fmla="*/ 102 h 102"/>
                  <a:gd name="T36" fmla="*/ 22 w 93"/>
                  <a:gd name="T37" fmla="*/ 102 h 102"/>
                  <a:gd name="T38" fmla="*/ 28 w 93"/>
                  <a:gd name="T39" fmla="*/ 102 h 102"/>
                  <a:gd name="T40" fmla="*/ 28 w 93"/>
                  <a:gd name="T41" fmla="*/ 51 h 102"/>
                  <a:gd name="T42" fmla="*/ 29 w 93"/>
                  <a:gd name="T43" fmla="*/ 42 h 102"/>
                  <a:gd name="T44" fmla="*/ 30 w 93"/>
                  <a:gd name="T45" fmla="*/ 34 h 102"/>
                  <a:gd name="T46" fmla="*/ 31 w 93"/>
                  <a:gd name="T47" fmla="*/ 29 h 102"/>
                  <a:gd name="T48" fmla="*/ 34 w 93"/>
                  <a:gd name="T49" fmla="*/ 24 h 102"/>
                  <a:gd name="T50" fmla="*/ 37 w 93"/>
                  <a:gd name="T51" fmla="*/ 21 h 102"/>
                  <a:gd name="T52" fmla="*/ 41 w 93"/>
                  <a:gd name="T53" fmla="*/ 18 h 102"/>
                  <a:gd name="T54" fmla="*/ 45 w 93"/>
                  <a:gd name="T55" fmla="*/ 18 h 102"/>
                  <a:gd name="T56" fmla="*/ 50 w 93"/>
                  <a:gd name="T57" fmla="*/ 17 h 102"/>
                  <a:gd name="T58" fmla="*/ 54 w 93"/>
                  <a:gd name="T59" fmla="*/ 18 h 102"/>
                  <a:gd name="T60" fmla="*/ 57 w 93"/>
                  <a:gd name="T61" fmla="*/ 20 h 102"/>
                  <a:gd name="T62" fmla="*/ 59 w 93"/>
                  <a:gd name="T63" fmla="*/ 23 h 102"/>
                  <a:gd name="T64" fmla="*/ 62 w 93"/>
                  <a:gd name="T65" fmla="*/ 27 h 102"/>
                  <a:gd name="T66" fmla="*/ 63 w 93"/>
                  <a:gd name="T67" fmla="*/ 33 h 102"/>
                  <a:gd name="T68" fmla="*/ 64 w 93"/>
                  <a:gd name="T69" fmla="*/ 43 h 102"/>
                  <a:gd name="T70" fmla="*/ 65 w 93"/>
                  <a:gd name="T71" fmla="*/ 102 h 102"/>
                  <a:gd name="T72" fmla="*/ 71 w 93"/>
                  <a:gd name="T73" fmla="*/ 102 h 102"/>
                  <a:gd name="T74" fmla="*/ 78 w 93"/>
                  <a:gd name="T75" fmla="*/ 102 h 102"/>
                  <a:gd name="T76" fmla="*/ 86 w 93"/>
                  <a:gd name="T77" fmla="*/ 102 h 102"/>
                  <a:gd name="T78" fmla="*/ 93 w 93"/>
                  <a:gd name="T79" fmla="*/ 102 h 102"/>
                  <a:gd name="T80" fmla="*/ 93 w 93"/>
                  <a:gd name="T81" fmla="*/ 36 h 102"/>
                  <a:gd name="T82" fmla="*/ 92 w 93"/>
                  <a:gd name="T83" fmla="*/ 27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93" h="102">
                    <a:moveTo>
                      <a:pt x="92" y="27"/>
                    </a:moveTo>
                    <a:lnTo>
                      <a:pt x="91" y="23"/>
                    </a:lnTo>
                    <a:lnTo>
                      <a:pt x="90" y="20"/>
                    </a:lnTo>
                    <a:lnTo>
                      <a:pt x="89" y="16"/>
                    </a:lnTo>
                    <a:lnTo>
                      <a:pt x="87" y="13"/>
                    </a:lnTo>
                    <a:lnTo>
                      <a:pt x="86" y="10"/>
                    </a:lnTo>
                    <a:lnTo>
                      <a:pt x="83" y="8"/>
                    </a:lnTo>
                    <a:lnTo>
                      <a:pt x="81" y="6"/>
                    </a:lnTo>
                    <a:lnTo>
                      <a:pt x="78" y="4"/>
                    </a:lnTo>
                    <a:lnTo>
                      <a:pt x="74" y="2"/>
                    </a:lnTo>
                    <a:lnTo>
                      <a:pt x="72" y="2"/>
                    </a:lnTo>
                    <a:lnTo>
                      <a:pt x="68" y="1"/>
                    </a:lnTo>
                    <a:lnTo>
                      <a:pt x="64" y="0"/>
                    </a:lnTo>
                    <a:lnTo>
                      <a:pt x="60" y="0"/>
                    </a:lnTo>
                    <a:lnTo>
                      <a:pt x="56" y="0"/>
                    </a:lnTo>
                    <a:lnTo>
                      <a:pt x="51" y="1"/>
                    </a:lnTo>
                    <a:lnTo>
                      <a:pt x="46" y="3"/>
                    </a:lnTo>
                    <a:lnTo>
                      <a:pt x="43" y="5"/>
                    </a:lnTo>
                    <a:lnTo>
                      <a:pt x="39" y="7"/>
                    </a:lnTo>
                    <a:lnTo>
                      <a:pt x="35" y="10"/>
                    </a:lnTo>
                    <a:lnTo>
                      <a:pt x="31" y="14"/>
                    </a:lnTo>
                    <a:lnTo>
                      <a:pt x="28" y="17"/>
                    </a:lnTo>
                    <a:lnTo>
                      <a:pt x="28" y="2"/>
                    </a:lnTo>
                    <a:lnTo>
                      <a:pt x="24" y="2"/>
                    </a:lnTo>
                    <a:lnTo>
                      <a:pt x="21" y="2"/>
                    </a:lnTo>
                    <a:lnTo>
                      <a:pt x="17" y="2"/>
                    </a:lnTo>
                    <a:lnTo>
                      <a:pt x="14" y="2"/>
                    </a:lnTo>
                    <a:lnTo>
                      <a:pt x="10" y="2"/>
                    </a:lnTo>
                    <a:lnTo>
                      <a:pt x="6" y="2"/>
                    </a:lnTo>
                    <a:lnTo>
                      <a:pt x="3" y="2"/>
                    </a:lnTo>
                    <a:lnTo>
                      <a:pt x="0" y="2"/>
                    </a:lnTo>
                    <a:lnTo>
                      <a:pt x="0" y="102"/>
                    </a:lnTo>
                    <a:lnTo>
                      <a:pt x="4" y="102"/>
                    </a:lnTo>
                    <a:lnTo>
                      <a:pt x="7" y="102"/>
                    </a:lnTo>
                    <a:lnTo>
                      <a:pt x="11" y="102"/>
                    </a:lnTo>
                    <a:lnTo>
                      <a:pt x="14" y="102"/>
                    </a:lnTo>
                    <a:lnTo>
                      <a:pt x="18" y="102"/>
                    </a:lnTo>
                    <a:lnTo>
                      <a:pt x="22" y="102"/>
                    </a:lnTo>
                    <a:lnTo>
                      <a:pt x="25" y="102"/>
                    </a:lnTo>
                    <a:lnTo>
                      <a:pt x="28" y="102"/>
                    </a:lnTo>
                    <a:lnTo>
                      <a:pt x="28" y="55"/>
                    </a:lnTo>
                    <a:lnTo>
                      <a:pt x="28" y="51"/>
                    </a:lnTo>
                    <a:lnTo>
                      <a:pt x="28" y="46"/>
                    </a:lnTo>
                    <a:lnTo>
                      <a:pt x="29" y="42"/>
                    </a:lnTo>
                    <a:lnTo>
                      <a:pt x="29" y="38"/>
                    </a:lnTo>
                    <a:lnTo>
                      <a:pt x="30" y="34"/>
                    </a:lnTo>
                    <a:lnTo>
                      <a:pt x="30" y="32"/>
                    </a:lnTo>
                    <a:lnTo>
                      <a:pt x="31" y="29"/>
                    </a:lnTo>
                    <a:lnTo>
                      <a:pt x="32" y="26"/>
                    </a:lnTo>
                    <a:lnTo>
                      <a:pt x="34" y="24"/>
                    </a:lnTo>
                    <a:lnTo>
                      <a:pt x="35" y="22"/>
                    </a:lnTo>
                    <a:lnTo>
                      <a:pt x="37" y="21"/>
                    </a:lnTo>
                    <a:lnTo>
                      <a:pt x="38" y="19"/>
                    </a:lnTo>
                    <a:lnTo>
                      <a:pt x="41" y="18"/>
                    </a:lnTo>
                    <a:lnTo>
                      <a:pt x="42" y="18"/>
                    </a:lnTo>
                    <a:lnTo>
                      <a:pt x="45" y="18"/>
                    </a:lnTo>
                    <a:lnTo>
                      <a:pt x="47" y="17"/>
                    </a:lnTo>
                    <a:lnTo>
                      <a:pt x="50" y="17"/>
                    </a:lnTo>
                    <a:lnTo>
                      <a:pt x="51" y="18"/>
                    </a:lnTo>
                    <a:lnTo>
                      <a:pt x="54" y="18"/>
                    </a:lnTo>
                    <a:lnTo>
                      <a:pt x="55" y="19"/>
                    </a:lnTo>
                    <a:lnTo>
                      <a:pt x="57" y="20"/>
                    </a:lnTo>
                    <a:lnTo>
                      <a:pt x="58" y="22"/>
                    </a:lnTo>
                    <a:lnTo>
                      <a:pt x="59" y="23"/>
                    </a:lnTo>
                    <a:lnTo>
                      <a:pt x="61" y="26"/>
                    </a:lnTo>
                    <a:lnTo>
                      <a:pt x="62" y="27"/>
                    </a:lnTo>
                    <a:lnTo>
                      <a:pt x="62" y="30"/>
                    </a:lnTo>
                    <a:lnTo>
                      <a:pt x="63" y="33"/>
                    </a:lnTo>
                    <a:lnTo>
                      <a:pt x="63" y="36"/>
                    </a:lnTo>
                    <a:lnTo>
                      <a:pt x="64" y="43"/>
                    </a:lnTo>
                    <a:lnTo>
                      <a:pt x="65" y="51"/>
                    </a:lnTo>
                    <a:lnTo>
                      <a:pt x="65" y="102"/>
                    </a:lnTo>
                    <a:lnTo>
                      <a:pt x="68" y="102"/>
                    </a:lnTo>
                    <a:lnTo>
                      <a:pt x="71" y="102"/>
                    </a:lnTo>
                    <a:lnTo>
                      <a:pt x="74" y="102"/>
                    </a:lnTo>
                    <a:lnTo>
                      <a:pt x="78" y="102"/>
                    </a:lnTo>
                    <a:lnTo>
                      <a:pt x="82" y="102"/>
                    </a:lnTo>
                    <a:lnTo>
                      <a:pt x="86" y="102"/>
                    </a:lnTo>
                    <a:lnTo>
                      <a:pt x="90" y="102"/>
                    </a:lnTo>
                    <a:lnTo>
                      <a:pt x="93" y="102"/>
                    </a:lnTo>
                    <a:lnTo>
                      <a:pt x="93" y="42"/>
                    </a:lnTo>
                    <a:lnTo>
                      <a:pt x="93" y="36"/>
                    </a:lnTo>
                    <a:lnTo>
                      <a:pt x="93" y="32"/>
                    </a:lnTo>
                    <a:lnTo>
                      <a:pt x="92" y="27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śļîḋé"/>
              <p:cNvSpPr/>
              <p:nvPr userDrawn="1"/>
            </p:nvSpPr>
            <p:spPr bwMode="auto">
              <a:xfrm>
                <a:off x="6043613" y="4102101"/>
                <a:ext cx="152400" cy="163513"/>
              </a:xfrm>
              <a:custGeom>
                <a:avLst/>
                <a:gdLst>
                  <a:gd name="T0" fmla="*/ 88 w 96"/>
                  <a:gd name="T1" fmla="*/ 93 h 103"/>
                  <a:gd name="T2" fmla="*/ 85 w 96"/>
                  <a:gd name="T3" fmla="*/ 87 h 103"/>
                  <a:gd name="T4" fmla="*/ 85 w 96"/>
                  <a:gd name="T5" fmla="*/ 25 h 103"/>
                  <a:gd name="T6" fmla="*/ 82 w 96"/>
                  <a:gd name="T7" fmla="*/ 16 h 103"/>
                  <a:gd name="T8" fmla="*/ 77 w 96"/>
                  <a:gd name="T9" fmla="*/ 10 h 103"/>
                  <a:gd name="T10" fmla="*/ 69 w 96"/>
                  <a:gd name="T11" fmla="*/ 5 h 103"/>
                  <a:gd name="T12" fmla="*/ 59 w 96"/>
                  <a:gd name="T13" fmla="*/ 2 h 103"/>
                  <a:gd name="T14" fmla="*/ 45 w 96"/>
                  <a:gd name="T15" fmla="*/ 0 h 103"/>
                  <a:gd name="T16" fmla="*/ 29 w 96"/>
                  <a:gd name="T17" fmla="*/ 2 h 103"/>
                  <a:gd name="T18" fmla="*/ 15 w 96"/>
                  <a:gd name="T19" fmla="*/ 8 h 103"/>
                  <a:gd name="T20" fmla="*/ 9 w 96"/>
                  <a:gd name="T21" fmla="*/ 26 h 103"/>
                  <a:gd name="T22" fmla="*/ 17 w 96"/>
                  <a:gd name="T23" fmla="*/ 21 h 103"/>
                  <a:gd name="T24" fmla="*/ 25 w 96"/>
                  <a:gd name="T25" fmla="*/ 15 h 103"/>
                  <a:gd name="T26" fmla="*/ 37 w 96"/>
                  <a:gd name="T27" fmla="*/ 13 h 103"/>
                  <a:gd name="T28" fmla="*/ 48 w 96"/>
                  <a:gd name="T29" fmla="*/ 17 h 103"/>
                  <a:gd name="T30" fmla="*/ 55 w 96"/>
                  <a:gd name="T31" fmla="*/ 25 h 103"/>
                  <a:gd name="T32" fmla="*/ 57 w 96"/>
                  <a:gd name="T33" fmla="*/ 34 h 103"/>
                  <a:gd name="T34" fmla="*/ 53 w 96"/>
                  <a:gd name="T35" fmla="*/ 40 h 103"/>
                  <a:gd name="T36" fmla="*/ 46 w 96"/>
                  <a:gd name="T37" fmla="*/ 44 h 103"/>
                  <a:gd name="T38" fmla="*/ 38 w 96"/>
                  <a:gd name="T39" fmla="*/ 46 h 103"/>
                  <a:gd name="T40" fmla="*/ 24 w 96"/>
                  <a:gd name="T41" fmla="*/ 49 h 103"/>
                  <a:gd name="T42" fmla="*/ 13 w 96"/>
                  <a:gd name="T43" fmla="*/ 54 h 103"/>
                  <a:gd name="T44" fmla="*/ 5 w 96"/>
                  <a:gd name="T45" fmla="*/ 59 h 103"/>
                  <a:gd name="T46" fmla="*/ 1 w 96"/>
                  <a:gd name="T47" fmla="*/ 67 h 103"/>
                  <a:gd name="T48" fmla="*/ 0 w 96"/>
                  <a:gd name="T49" fmla="*/ 75 h 103"/>
                  <a:gd name="T50" fmla="*/ 1 w 96"/>
                  <a:gd name="T51" fmla="*/ 83 h 103"/>
                  <a:gd name="T52" fmla="*/ 3 w 96"/>
                  <a:gd name="T53" fmla="*/ 91 h 103"/>
                  <a:gd name="T54" fmla="*/ 8 w 96"/>
                  <a:gd name="T55" fmla="*/ 96 h 103"/>
                  <a:gd name="T56" fmla="*/ 14 w 96"/>
                  <a:gd name="T57" fmla="*/ 100 h 103"/>
                  <a:gd name="T58" fmla="*/ 23 w 96"/>
                  <a:gd name="T59" fmla="*/ 103 h 103"/>
                  <a:gd name="T60" fmla="*/ 34 w 96"/>
                  <a:gd name="T61" fmla="*/ 103 h 103"/>
                  <a:gd name="T62" fmla="*/ 46 w 96"/>
                  <a:gd name="T63" fmla="*/ 99 h 103"/>
                  <a:gd name="T64" fmla="*/ 54 w 96"/>
                  <a:gd name="T65" fmla="*/ 93 h 103"/>
                  <a:gd name="T66" fmla="*/ 60 w 96"/>
                  <a:gd name="T67" fmla="*/ 95 h 103"/>
                  <a:gd name="T68" fmla="*/ 67 w 96"/>
                  <a:gd name="T69" fmla="*/ 102 h 103"/>
                  <a:gd name="T70" fmla="*/ 77 w 96"/>
                  <a:gd name="T71" fmla="*/ 103 h 103"/>
                  <a:gd name="T72" fmla="*/ 88 w 96"/>
                  <a:gd name="T73" fmla="*/ 103 h 103"/>
                  <a:gd name="T74" fmla="*/ 96 w 96"/>
                  <a:gd name="T75" fmla="*/ 99 h 103"/>
                  <a:gd name="T76" fmla="*/ 91 w 96"/>
                  <a:gd name="T77" fmla="*/ 95 h 103"/>
                  <a:gd name="T78" fmla="*/ 55 w 96"/>
                  <a:gd name="T79" fmla="*/ 79 h 103"/>
                  <a:gd name="T80" fmla="*/ 53 w 96"/>
                  <a:gd name="T81" fmla="*/ 85 h 103"/>
                  <a:gd name="T82" fmla="*/ 50 w 96"/>
                  <a:gd name="T83" fmla="*/ 88 h 103"/>
                  <a:gd name="T84" fmla="*/ 45 w 96"/>
                  <a:gd name="T85" fmla="*/ 91 h 103"/>
                  <a:gd name="T86" fmla="*/ 41 w 96"/>
                  <a:gd name="T87" fmla="*/ 91 h 103"/>
                  <a:gd name="T88" fmla="*/ 33 w 96"/>
                  <a:gd name="T89" fmla="*/ 89 h 103"/>
                  <a:gd name="T90" fmla="*/ 30 w 96"/>
                  <a:gd name="T91" fmla="*/ 82 h 103"/>
                  <a:gd name="T92" fmla="*/ 29 w 96"/>
                  <a:gd name="T93" fmla="*/ 71 h 103"/>
                  <a:gd name="T94" fmla="*/ 30 w 96"/>
                  <a:gd name="T95" fmla="*/ 65 h 103"/>
                  <a:gd name="T96" fmla="*/ 34 w 96"/>
                  <a:gd name="T97" fmla="*/ 59 h 103"/>
                  <a:gd name="T98" fmla="*/ 41 w 96"/>
                  <a:gd name="T99" fmla="*/ 54 h 103"/>
                  <a:gd name="T100" fmla="*/ 54 w 96"/>
                  <a:gd name="T101" fmla="*/ 5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96" h="103">
                    <a:moveTo>
                      <a:pt x="91" y="95"/>
                    </a:moveTo>
                    <a:lnTo>
                      <a:pt x="89" y="94"/>
                    </a:lnTo>
                    <a:lnTo>
                      <a:pt x="88" y="93"/>
                    </a:lnTo>
                    <a:lnTo>
                      <a:pt x="87" y="91"/>
                    </a:lnTo>
                    <a:lnTo>
                      <a:pt x="86" y="90"/>
                    </a:lnTo>
                    <a:lnTo>
                      <a:pt x="85" y="87"/>
                    </a:lnTo>
                    <a:lnTo>
                      <a:pt x="85" y="85"/>
                    </a:lnTo>
                    <a:lnTo>
                      <a:pt x="85" y="27"/>
                    </a:lnTo>
                    <a:lnTo>
                      <a:pt x="85" y="25"/>
                    </a:lnTo>
                    <a:lnTo>
                      <a:pt x="85" y="22"/>
                    </a:lnTo>
                    <a:lnTo>
                      <a:pt x="84" y="19"/>
                    </a:lnTo>
                    <a:lnTo>
                      <a:pt x="82" y="16"/>
                    </a:lnTo>
                    <a:lnTo>
                      <a:pt x="81" y="14"/>
                    </a:lnTo>
                    <a:lnTo>
                      <a:pt x="79" y="12"/>
                    </a:lnTo>
                    <a:lnTo>
                      <a:pt x="77" y="10"/>
                    </a:lnTo>
                    <a:lnTo>
                      <a:pt x="75" y="8"/>
                    </a:lnTo>
                    <a:lnTo>
                      <a:pt x="72" y="6"/>
                    </a:lnTo>
                    <a:lnTo>
                      <a:pt x="69" y="5"/>
                    </a:lnTo>
                    <a:lnTo>
                      <a:pt x="66" y="4"/>
                    </a:lnTo>
                    <a:lnTo>
                      <a:pt x="62" y="2"/>
                    </a:lnTo>
                    <a:lnTo>
                      <a:pt x="59" y="2"/>
                    </a:lnTo>
                    <a:lnTo>
                      <a:pt x="54" y="1"/>
                    </a:lnTo>
                    <a:lnTo>
                      <a:pt x="50" y="0"/>
                    </a:lnTo>
                    <a:lnTo>
                      <a:pt x="45" y="0"/>
                    </a:lnTo>
                    <a:lnTo>
                      <a:pt x="40" y="0"/>
                    </a:lnTo>
                    <a:lnTo>
                      <a:pt x="34" y="1"/>
                    </a:lnTo>
                    <a:lnTo>
                      <a:pt x="29" y="2"/>
                    </a:lnTo>
                    <a:lnTo>
                      <a:pt x="24" y="4"/>
                    </a:lnTo>
                    <a:lnTo>
                      <a:pt x="20" y="6"/>
                    </a:lnTo>
                    <a:lnTo>
                      <a:pt x="15" y="8"/>
                    </a:lnTo>
                    <a:lnTo>
                      <a:pt x="11" y="10"/>
                    </a:lnTo>
                    <a:lnTo>
                      <a:pt x="7" y="14"/>
                    </a:lnTo>
                    <a:lnTo>
                      <a:pt x="9" y="26"/>
                    </a:lnTo>
                    <a:lnTo>
                      <a:pt x="11" y="26"/>
                    </a:lnTo>
                    <a:lnTo>
                      <a:pt x="14" y="23"/>
                    </a:lnTo>
                    <a:lnTo>
                      <a:pt x="17" y="21"/>
                    </a:lnTo>
                    <a:lnTo>
                      <a:pt x="20" y="18"/>
                    </a:lnTo>
                    <a:lnTo>
                      <a:pt x="22" y="17"/>
                    </a:lnTo>
                    <a:lnTo>
                      <a:pt x="25" y="15"/>
                    </a:lnTo>
                    <a:lnTo>
                      <a:pt x="29" y="14"/>
                    </a:lnTo>
                    <a:lnTo>
                      <a:pt x="33" y="14"/>
                    </a:lnTo>
                    <a:lnTo>
                      <a:pt x="37" y="13"/>
                    </a:lnTo>
                    <a:lnTo>
                      <a:pt x="41" y="14"/>
                    </a:lnTo>
                    <a:lnTo>
                      <a:pt x="45" y="15"/>
                    </a:lnTo>
                    <a:lnTo>
                      <a:pt x="48" y="17"/>
                    </a:lnTo>
                    <a:lnTo>
                      <a:pt x="50" y="19"/>
                    </a:lnTo>
                    <a:lnTo>
                      <a:pt x="53" y="22"/>
                    </a:lnTo>
                    <a:lnTo>
                      <a:pt x="55" y="25"/>
                    </a:lnTo>
                    <a:lnTo>
                      <a:pt x="56" y="28"/>
                    </a:lnTo>
                    <a:lnTo>
                      <a:pt x="57" y="32"/>
                    </a:lnTo>
                    <a:lnTo>
                      <a:pt x="57" y="34"/>
                    </a:lnTo>
                    <a:lnTo>
                      <a:pt x="56" y="36"/>
                    </a:lnTo>
                    <a:lnTo>
                      <a:pt x="55" y="38"/>
                    </a:lnTo>
                    <a:lnTo>
                      <a:pt x="53" y="40"/>
                    </a:lnTo>
                    <a:lnTo>
                      <a:pt x="52" y="42"/>
                    </a:lnTo>
                    <a:lnTo>
                      <a:pt x="49" y="42"/>
                    </a:lnTo>
                    <a:lnTo>
                      <a:pt x="46" y="44"/>
                    </a:lnTo>
                    <a:lnTo>
                      <a:pt x="42" y="45"/>
                    </a:lnTo>
                    <a:lnTo>
                      <a:pt x="40" y="46"/>
                    </a:lnTo>
                    <a:lnTo>
                      <a:pt x="38" y="46"/>
                    </a:lnTo>
                    <a:lnTo>
                      <a:pt x="33" y="47"/>
                    </a:lnTo>
                    <a:lnTo>
                      <a:pt x="29" y="47"/>
                    </a:lnTo>
                    <a:lnTo>
                      <a:pt x="24" y="49"/>
                    </a:lnTo>
                    <a:lnTo>
                      <a:pt x="20" y="51"/>
                    </a:lnTo>
                    <a:lnTo>
                      <a:pt x="17" y="52"/>
                    </a:lnTo>
                    <a:lnTo>
                      <a:pt x="13" y="54"/>
                    </a:lnTo>
                    <a:lnTo>
                      <a:pt x="10" y="55"/>
                    </a:lnTo>
                    <a:lnTo>
                      <a:pt x="8" y="57"/>
                    </a:lnTo>
                    <a:lnTo>
                      <a:pt x="5" y="59"/>
                    </a:lnTo>
                    <a:lnTo>
                      <a:pt x="4" y="62"/>
                    </a:lnTo>
                    <a:lnTo>
                      <a:pt x="2" y="64"/>
                    </a:lnTo>
                    <a:lnTo>
                      <a:pt x="1" y="67"/>
                    </a:lnTo>
                    <a:lnTo>
                      <a:pt x="0" y="69"/>
                    </a:lnTo>
                    <a:lnTo>
                      <a:pt x="0" y="71"/>
                    </a:lnTo>
                    <a:lnTo>
                      <a:pt x="0" y="75"/>
                    </a:lnTo>
                    <a:lnTo>
                      <a:pt x="0" y="78"/>
                    </a:lnTo>
                    <a:lnTo>
                      <a:pt x="0" y="81"/>
                    </a:lnTo>
                    <a:lnTo>
                      <a:pt x="1" y="83"/>
                    </a:lnTo>
                    <a:lnTo>
                      <a:pt x="1" y="86"/>
                    </a:lnTo>
                    <a:lnTo>
                      <a:pt x="2" y="88"/>
                    </a:lnTo>
                    <a:lnTo>
                      <a:pt x="3" y="91"/>
                    </a:lnTo>
                    <a:lnTo>
                      <a:pt x="5" y="93"/>
                    </a:lnTo>
                    <a:lnTo>
                      <a:pt x="6" y="95"/>
                    </a:lnTo>
                    <a:lnTo>
                      <a:pt x="8" y="96"/>
                    </a:lnTo>
                    <a:lnTo>
                      <a:pt x="9" y="98"/>
                    </a:lnTo>
                    <a:lnTo>
                      <a:pt x="12" y="99"/>
                    </a:lnTo>
                    <a:lnTo>
                      <a:pt x="14" y="100"/>
                    </a:lnTo>
                    <a:lnTo>
                      <a:pt x="17" y="102"/>
                    </a:lnTo>
                    <a:lnTo>
                      <a:pt x="20" y="103"/>
                    </a:lnTo>
                    <a:lnTo>
                      <a:pt x="23" y="103"/>
                    </a:lnTo>
                    <a:lnTo>
                      <a:pt x="26" y="103"/>
                    </a:lnTo>
                    <a:lnTo>
                      <a:pt x="30" y="103"/>
                    </a:lnTo>
                    <a:lnTo>
                      <a:pt x="34" y="103"/>
                    </a:lnTo>
                    <a:lnTo>
                      <a:pt x="38" y="103"/>
                    </a:lnTo>
                    <a:lnTo>
                      <a:pt x="42" y="102"/>
                    </a:lnTo>
                    <a:lnTo>
                      <a:pt x="46" y="99"/>
                    </a:lnTo>
                    <a:lnTo>
                      <a:pt x="49" y="98"/>
                    </a:lnTo>
                    <a:lnTo>
                      <a:pt x="52" y="95"/>
                    </a:lnTo>
                    <a:lnTo>
                      <a:pt x="54" y="93"/>
                    </a:lnTo>
                    <a:lnTo>
                      <a:pt x="57" y="90"/>
                    </a:lnTo>
                    <a:lnTo>
                      <a:pt x="58" y="93"/>
                    </a:lnTo>
                    <a:lnTo>
                      <a:pt x="60" y="95"/>
                    </a:lnTo>
                    <a:lnTo>
                      <a:pt x="62" y="98"/>
                    </a:lnTo>
                    <a:lnTo>
                      <a:pt x="65" y="99"/>
                    </a:lnTo>
                    <a:lnTo>
                      <a:pt x="67" y="102"/>
                    </a:lnTo>
                    <a:lnTo>
                      <a:pt x="70" y="103"/>
                    </a:lnTo>
                    <a:lnTo>
                      <a:pt x="73" y="103"/>
                    </a:lnTo>
                    <a:lnTo>
                      <a:pt x="77" y="103"/>
                    </a:lnTo>
                    <a:lnTo>
                      <a:pt x="80" y="103"/>
                    </a:lnTo>
                    <a:lnTo>
                      <a:pt x="84" y="103"/>
                    </a:lnTo>
                    <a:lnTo>
                      <a:pt x="88" y="103"/>
                    </a:lnTo>
                    <a:lnTo>
                      <a:pt x="93" y="102"/>
                    </a:lnTo>
                    <a:lnTo>
                      <a:pt x="94" y="100"/>
                    </a:lnTo>
                    <a:lnTo>
                      <a:pt x="96" y="99"/>
                    </a:lnTo>
                    <a:lnTo>
                      <a:pt x="96" y="95"/>
                    </a:lnTo>
                    <a:lnTo>
                      <a:pt x="93" y="95"/>
                    </a:lnTo>
                    <a:lnTo>
                      <a:pt x="91" y="95"/>
                    </a:lnTo>
                    <a:close/>
                    <a:moveTo>
                      <a:pt x="57" y="68"/>
                    </a:moveTo>
                    <a:lnTo>
                      <a:pt x="57" y="74"/>
                    </a:lnTo>
                    <a:lnTo>
                      <a:pt x="55" y="79"/>
                    </a:lnTo>
                    <a:lnTo>
                      <a:pt x="55" y="81"/>
                    </a:lnTo>
                    <a:lnTo>
                      <a:pt x="53" y="83"/>
                    </a:lnTo>
                    <a:lnTo>
                      <a:pt x="53" y="85"/>
                    </a:lnTo>
                    <a:lnTo>
                      <a:pt x="52" y="87"/>
                    </a:lnTo>
                    <a:lnTo>
                      <a:pt x="51" y="87"/>
                    </a:lnTo>
                    <a:lnTo>
                      <a:pt x="50" y="88"/>
                    </a:lnTo>
                    <a:lnTo>
                      <a:pt x="49" y="90"/>
                    </a:lnTo>
                    <a:lnTo>
                      <a:pt x="47" y="91"/>
                    </a:lnTo>
                    <a:lnTo>
                      <a:pt x="45" y="91"/>
                    </a:lnTo>
                    <a:lnTo>
                      <a:pt x="45" y="91"/>
                    </a:lnTo>
                    <a:lnTo>
                      <a:pt x="42" y="91"/>
                    </a:lnTo>
                    <a:lnTo>
                      <a:pt x="41" y="91"/>
                    </a:lnTo>
                    <a:lnTo>
                      <a:pt x="38" y="91"/>
                    </a:lnTo>
                    <a:lnTo>
                      <a:pt x="36" y="91"/>
                    </a:lnTo>
                    <a:lnTo>
                      <a:pt x="33" y="89"/>
                    </a:lnTo>
                    <a:lnTo>
                      <a:pt x="32" y="87"/>
                    </a:lnTo>
                    <a:lnTo>
                      <a:pt x="31" y="85"/>
                    </a:lnTo>
                    <a:lnTo>
                      <a:pt x="30" y="82"/>
                    </a:lnTo>
                    <a:lnTo>
                      <a:pt x="29" y="79"/>
                    </a:lnTo>
                    <a:lnTo>
                      <a:pt x="29" y="75"/>
                    </a:lnTo>
                    <a:lnTo>
                      <a:pt x="29" y="71"/>
                    </a:lnTo>
                    <a:lnTo>
                      <a:pt x="29" y="70"/>
                    </a:lnTo>
                    <a:lnTo>
                      <a:pt x="29" y="67"/>
                    </a:lnTo>
                    <a:lnTo>
                      <a:pt x="30" y="65"/>
                    </a:lnTo>
                    <a:lnTo>
                      <a:pt x="31" y="63"/>
                    </a:lnTo>
                    <a:lnTo>
                      <a:pt x="33" y="61"/>
                    </a:lnTo>
                    <a:lnTo>
                      <a:pt x="34" y="59"/>
                    </a:lnTo>
                    <a:lnTo>
                      <a:pt x="36" y="57"/>
                    </a:lnTo>
                    <a:lnTo>
                      <a:pt x="38" y="55"/>
                    </a:lnTo>
                    <a:lnTo>
                      <a:pt x="41" y="54"/>
                    </a:lnTo>
                    <a:lnTo>
                      <a:pt x="45" y="52"/>
                    </a:lnTo>
                    <a:lnTo>
                      <a:pt x="50" y="51"/>
                    </a:lnTo>
                    <a:lnTo>
                      <a:pt x="54" y="50"/>
                    </a:lnTo>
                    <a:lnTo>
                      <a:pt x="57" y="48"/>
                    </a:lnTo>
                    <a:lnTo>
                      <a:pt x="57" y="68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îŝḻïḓé"/>
              <p:cNvSpPr/>
              <p:nvPr userDrawn="1"/>
            </p:nvSpPr>
            <p:spPr bwMode="auto">
              <a:xfrm>
                <a:off x="6323013" y="4038601"/>
                <a:ext cx="200025" cy="228600"/>
              </a:xfrm>
              <a:custGeom>
                <a:avLst/>
                <a:gdLst>
                  <a:gd name="T0" fmla="*/ 121 w 126"/>
                  <a:gd name="T1" fmla="*/ 0 h 144"/>
                  <a:gd name="T2" fmla="*/ 113 w 126"/>
                  <a:gd name="T3" fmla="*/ 0 h 144"/>
                  <a:gd name="T4" fmla="*/ 109 w 126"/>
                  <a:gd name="T5" fmla="*/ 63 h 144"/>
                  <a:gd name="T6" fmla="*/ 107 w 126"/>
                  <a:gd name="T7" fmla="*/ 91 h 144"/>
                  <a:gd name="T8" fmla="*/ 106 w 126"/>
                  <a:gd name="T9" fmla="*/ 100 h 144"/>
                  <a:gd name="T10" fmla="*/ 105 w 126"/>
                  <a:gd name="T11" fmla="*/ 107 h 144"/>
                  <a:gd name="T12" fmla="*/ 102 w 126"/>
                  <a:gd name="T13" fmla="*/ 112 h 144"/>
                  <a:gd name="T14" fmla="*/ 98 w 126"/>
                  <a:gd name="T15" fmla="*/ 118 h 144"/>
                  <a:gd name="T16" fmla="*/ 94 w 126"/>
                  <a:gd name="T17" fmla="*/ 123 h 144"/>
                  <a:gd name="T18" fmla="*/ 90 w 126"/>
                  <a:gd name="T19" fmla="*/ 126 h 144"/>
                  <a:gd name="T20" fmla="*/ 86 w 126"/>
                  <a:gd name="T21" fmla="*/ 128 h 144"/>
                  <a:gd name="T22" fmla="*/ 80 w 126"/>
                  <a:gd name="T23" fmla="*/ 131 h 144"/>
                  <a:gd name="T24" fmla="*/ 74 w 126"/>
                  <a:gd name="T25" fmla="*/ 131 h 144"/>
                  <a:gd name="T26" fmla="*/ 68 w 126"/>
                  <a:gd name="T27" fmla="*/ 131 h 144"/>
                  <a:gd name="T28" fmla="*/ 61 w 126"/>
                  <a:gd name="T29" fmla="*/ 131 h 144"/>
                  <a:gd name="T30" fmla="*/ 54 w 126"/>
                  <a:gd name="T31" fmla="*/ 130 h 144"/>
                  <a:gd name="T32" fmla="*/ 49 w 126"/>
                  <a:gd name="T33" fmla="*/ 127 h 144"/>
                  <a:gd name="T34" fmla="*/ 45 w 126"/>
                  <a:gd name="T35" fmla="*/ 123 h 144"/>
                  <a:gd name="T36" fmla="*/ 40 w 126"/>
                  <a:gd name="T37" fmla="*/ 119 h 144"/>
                  <a:gd name="T38" fmla="*/ 37 w 126"/>
                  <a:gd name="T39" fmla="*/ 113 h 144"/>
                  <a:gd name="T40" fmla="*/ 34 w 126"/>
                  <a:gd name="T41" fmla="*/ 107 h 144"/>
                  <a:gd name="T42" fmla="*/ 33 w 126"/>
                  <a:gd name="T43" fmla="*/ 99 h 144"/>
                  <a:gd name="T44" fmla="*/ 31 w 126"/>
                  <a:gd name="T45" fmla="*/ 83 h 144"/>
                  <a:gd name="T46" fmla="*/ 31 w 126"/>
                  <a:gd name="T47" fmla="*/ 58 h 144"/>
                  <a:gd name="T48" fmla="*/ 28 w 126"/>
                  <a:gd name="T49" fmla="*/ 0 h 144"/>
                  <a:gd name="T50" fmla="*/ 21 w 126"/>
                  <a:gd name="T51" fmla="*/ 1 h 144"/>
                  <a:gd name="T52" fmla="*/ 17 w 126"/>
                  <a:gd name="T53" fmla="*/ 1 h 144"/>
                  <a:gd name="T54" fmla="*/ 13 w 126"/>
                  <a:gd name="T55" fmla="*/ 1 h 144"/>
                  <a:gd name="T56" fmla="*/ 9 w 126"/>
                  <a:gd name="T57" fmla="*/ 1 h 144"/>
                  <a:gd name="T58" fmla="*/ 3 w 126"/>
                  <a:gd name="T59" fmla="*/ 0 h 144"/>
                  <a:gd name="T60" fmla="*/ 0 w 126"/>
                  <a:gd name="T61" fmla="*/ 85 h 144"/>
                  <a:gd name="T62" fmla="*/ 1 w 126"/>
                  <a:gd name="T63" fmla="*/ 99 h 144"/>
                  <a:gd name="T64" fmla="*/ 4 w 126"/>
                  <a:gd name="T65" fmla="*/ 111 h 144"/>
                  <a:gd name="T66" fmla="*/ 6 w 126"/>
                  <a:gd name="T67" fmla="*/ 119 h 144"/>
                  <a:gd name="T68" fmla="*/ 10 w 126"/>
                  <a:gd name="T69" fmla="*/ 125 h 144"/>
                  <a:gd name="T70" fmla="*/ 16 w 126"/>
                  <a:gd name="T71" fmla="*/ 131 h 144"/>
                  <a:gd name="T72" fmla="*/ 23 w 126"/>
                  <a:gd name="T73" fmla="*/ 136 h 144"/>
                  <a:gd name="T74" fmla="*/ 31 w 126"/>
                  <a:gd name="T75" fmla="*/ 139 h 144"/>
                  <a:gd name="T76" fmla="*/ 41 w 126"/>
                  <a:gd name="T77" fmla="*/ 142 h 144"/>
                  <a:gd name="T78" fmla="*/ 52 w 126"/>
                  <a:gd name="T79" fmla="*/ 143 h 144"/>
                  <a:gd name="T80" fmla="*/ 64 w 126"/>
                  <a:gd name="T81" fmla="*/ 144 h 144"/>
                  <a:gd name="T82" fmla="*/ 74 w 126"/>
                  <a:gd name="T83" fmla="*/ 143 h 144"/>
                  <a:gd name="T84" fmla="*/ 85 w 126"/>
                  <a:gd name="T85" fmla="*/ 142 h 144"/>
                  <a:gd name="T86" fmla="*/ 94 w 126"/>
                  <a:gd name="T87" fmla="*/ 139 h 144"/>
                  <a:gd name="T88" fmla="*/ 103 w 126"/>
                  <a:gd name="T89" fmla="*/ 135 h 144"/>
                  <a:gd name="T90" fmla="*/ 109 w 126"/>
                  <a:gd name="T91" fmla="*/ 131 h 144"/>
                  <a:gd name="T92" fmla="*/ 114 w 126"/>
                  <a:gd name="T93" fmla="*/ 126 h 144"/>
                  <a:gd name="T94" fmla="*/ 118 w 126"/>
                  <a:gd name="T95" fmla="*/ 119 h 144"/>
                  <a:gd name="T96" fmla="*/ 121 w 126"/>
                  <a:gd name="T97" fmla="*/ 113 h 144"/>
                  <a:gd name="T98" fmla="*/ 123 w 126"/>
                  <a:gd name="T99" fmla="*/ 104 h 144"/>
                  <a:gd name="T100" fmla="*/ 125 w 126"/>
                  <a:gd name="T101" fmla="*/ 95 h 144"/>
                  <a:gd name="T102" fmla="*/ 126 w 126"/>
                  <a:gd name="T103" fmla="*/ 86 h 144"/>
                  <a:gd name="T104" fmla="*/ 125 w 126"/>
                  <a:gd name="T105" fmla="*/ 7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6" h="144">
                    <a:moveTo>
                      <a:pt x="125" y="0"/>
                    </a:moveTo>
                    <a:lnTo>
                      <a:pt x="121" y="0"/>
                    </a:lnTo>
                    <a:lnTo>
                      <a:pt x="117" y="0"/>
                    </a:lnTo>
                    <a:lnTo>
                      <a:pt x="113" y="0"/>
                    </a:lnTo>
                    <a:lnTo>
                      <a:pt x="109" y="0"/>
                    </a:lnTo>
                    <a:lnTo>
                      <a:pt x="109" y="63"/>
                    </a:lnTo>
                    <a:lnTo>
                      <a:pt x="109" y="78"/>
                    </a:lnTo>
                    <a:lnTo>
                      <a:pt x="107" y="91"/>
                    </a:lnTo>
                    <a:lnTo>
                      <a:pt x="107" y="96"/>
                    </a:lnTo>
                    <a:lnTo>
                      <a:pt x="106" y="100"/>
                    </a:lnTo>
                    <a:lnTo>
                      <a:pt x="106" y="103"/>
                    </a:lnTo>
                    <a:lnTo>
                      <a:pt x="105" y="107"/>
                    </a:lnTo>
                    <a:lnTo>
                      <a:pt x="103" y="110"/>
                    </a:lnTo>
                    <a:lnTo>
                      <a:pt x="102" y="112"/>
                    </a:lnTo>
                    <a:lnTo>
                      <a:pt x="100" y="115"/>
                    </a:lnTo>
                    <a:lnTo>
                      <a:pt x="98" y="118"/>
                    </a:lnTo>
                    <a:lnTo>
                      <a:pt x="97" y="120"/>
                    </a:lnTo>
                    <a:lnTo>
                      <a:pt x="94" y="123"/>
                    </a:lnTo>
                    <a:lnTo>
                      <a:pt x="93" y="124"/>
                    </a:lnTo>
                    <a:lnTo>
                      <a:pt x="90" y="126"/>
                    </a:lnTo>
                    <a:lnTo>
                      <a:pt x="88" y="127"/>
                    </a:lnTo>
                    <a:lnTo>
                      <a:pt x="86" y="128"/>
                    </a:lnTo>
                    <a:lnTo>
                      <a:pt x="83" y="130"/>
                    </a:lnTo>
                    <a:lnTo>
                      <a:pt x="80" y="131"/>
                    </a:lnTo>
                    <a:lnTo>
                      <a:pt x="78" y="131"/>
                    </a:lnTo>
                    <a:lnTo>
                      <a:pt x="74" y="131"/>
                    </a:lnTo>
                    <a:lnTo>
                      <a:pt x="71" y="131"/>
                    </a:lnTo>
                    <a:lnTo>
                      <a:pt x="68" y="131"/>
                    </a:lnTo>
                    <a:lnTo>
                      <a:pt x="65" y="131"/>
                    </a:lnTo>
                    <a:lnTo>
                      <a:pt x="61" y="131"/>
                    </a:lnTo>
                    <a:lnTo>
                      <a:pt x="57" y="131"/>
                    </a:lnTo>
                    <a:lnTo>
                      <a:pt x="54" y="130"/>
                    </a:lnTo>
                    <a:lnTo>
                      <a:pt x="52" y="128"/>
                    </a:lnTo>
                    <a:lnTo>
                      <a:pt x="49" y="127"/>
                    </a:lnTo>
                    <a:lnTo>
                      <a:pt x="46" y="125"/>
                    </a:lnTo>
                    <a:lnTo>
                      <a:pt x="45" y="123"/>
                    </a:lnTo>
                    <a:lnTo>
                      <a:pt x="42" y="121"/>
                    </a:lnTo>
                    <a:lnTo>
                      <a:pt x="40" y="119"/>
                    </a:lnTo>
                    <a:lnTo>
                      <a:pt x="38" y="115"/>
                    </a:lnTo>
                    <a:lnTo>
                      <a:pt x="37" y="113"/>
                    </a:lnTo>
                    <a:lnTo>
                      <a:pt x="35" y="110"/>
                    </a:lnTo>
                    <a:lnTo>
                      <a:pt x="34" y="107"/>
                    </a:lnTo>
                    <a:lnTo>
                      <a:pt x="33" y="103"/>
                    </a:lnTo>
                    <a:lnTo>
                      <a:pt x="33" y="99"/>
                    </a:lnTo>
                    <a:lnTo>
                      <a:pt x="32" y="92"/>
                    </a:lnTo>
                    <a:lnTo>
                      <a:pt x="31" y="83"/>
                    </a:lnTo>
                    <a:lnTo>
                      <a:pt x="31" y="72"/>
                    </a:lnTo>
                    <a:lnTo>
                      <a:pt x="31" y="58"/>
                    </a:lnTo>
                    <a:lnTo>
                      <a:pt x="31" y="0"/>
                    </a:lnTo>
                    <a:lnTo>
                      <a:pt x="28" y="0"/>
                    </a:lnTo>
                    <a:lnTo>
                      <a:pt x="23" y="1"/>
                    </a:lnTo>
                    <a:lnTo>
                      <a:pt x="21" y="1"/>
                    </a:lnTo>
                    <a:lnTo>
                      <a:pt x="18" y="1"/>
                    </a:lnTo>
                    <a:lnTo>
                      <a:pt x="17" y="1"/>
                    </a:lnTo>
                    <a:lnTo>
                      <a:pt x="16" y="1"/>
                    </a:lnTo>
                    <a:lnTo>
                      <a:pt x="13" y="1"/>
                    </a:lnTo>
                    <a:lnTo>
                      <a:pt x="12" y="1"/>
                    </a:lnTo>
                    <a:lnTo>
                      <a:pt x="9" y="1"/>
                    </a:lnTo>
                    <a:lnTo>
                      <a:pt x="7" y="1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85"/>
                    </a:lnTo>
                    <a:lnTo>
                      <a:pt x="0" y="92"/>
                    </a:lnTo>
                    <a:lnTo>
                      <a:pt x="1" y="99"/>
                    </a:lnTo>
                    <a:lnTo>
                      <a:pt x="1" y="106"/>
                    </a:lnTo>
                    <a:lnTo>
                      <a:pt x="4" y="111"/>
                    </a:lnTo>
                    <a:lnTo>
                      <a:pt x="5" y="115"/>
                    </a:lnTo>
                    <a:lnTo>
                      <a:pt x="6" y="119"/>
                    </a:lnTo>
                    <a:lnTo>
                      <a:pt x="8" y="123"/>
                    </a:lnTo>
                    <a:lnTo>
                      <a:pt x="10" y="125"/>
                    </a:lnTo>
                    <a:lnTo>
                      <a:pt x="13" y="128"/>
                    </a:lnTo>
                    <a:lnTo>
                      <a:pt x="16" y="131"/>
                    </a:lnTo>
                    <a:lnTo>
                      <a:pt x="19" y="134"/>
                    </a:lnTo>
                    <a:lnTo>
                      <a:pt x="23" y="136"/>
                    </a:lnTo>
                    <a:lnTo>
                      <a:pt x="27" y="138"/>
                    </a:lnTo>
                    <a:lnTo>
                      <a:pt x="31" y="139"/>
                    </a:lnTo>
                    <a:lnTo>
                      <a:pt x="36" y="141"/>
                    </a:lnTo>
                    <a:lnTo>
                      <a:pt x="41" y="142"/>
                    </a:lnTo>
                    <a:lnTo>
                      <a:pt x="46" y="143"/>
                    </a:lnTo>
                    <a:lnTo>
                      <a:pt x="52" y="143"/>
                    </a:lnTo>
                    <a:lnTo>
                      <a:pt x="57" y="144"/>
                    </a:lnTo>
                    <a:lnTo>
                      <a:pt x="64" y="144"/>
                    </a:lnTo>
                    <a:lnTo>
                      <a:pt x="70" y="144"/>
                    </a:lnTo>
                    <a:lnTo>
                      <a:pt x="74" y="143"/>
                    </a:lnTo>
                    <a:lnTo>
                      <a:pt x="80" y="143"/>
                    </a:lnTo>
                    <a:lnTo>
                      <a:pt x="85" y="142"/>
                    </a:lnTo>
                    <a:lnTo>
                      <a:pt x="90" y="140"/>
                    </a:lnTo>
                    <a:lnTo>
                      <a:pt x="94" y="139"/>
                    </a:lnTo>
                    <a:lnTo>
                      <a:pt x="98" y="137"/>
                    </a:lnTo>
                    <a:lnTo>
                      <a:pt x="103" y="135"/>
                    </a:lnTo>
                    <a:lnTo>
                      <a:pt x="106" y="133"/>
                    </a:lnTo>
                    <a:lnTo>
                      <a:pt x="109" y="131"/>
                    </a:lnTo>
                    <a:lnTo>
                      <a:pt x="111" y="128"/>
                    </a:lnTo>
                    <a:lnTo>
                      <a:pt x="114" y="126"/>
                    </a:lnTo>
                    <a:lnTo>
                      <a:pt x="116" y="123"/>
                    </a:lnTo>
                    <a:lnTo>
                      <a:pt x="118" y="119"/>
                    </a:lnTo>
                    <a:lnTo>
                      <a:pt x="119" y="116"/>
                    </a:lnTo>
                    <a:lnTo>
                      <a:pt x="121" y="113"/>
                    </a:lnTo>
                    <a:lnTo>
                      <a:pt x="122" y="109"/>
                    </a:lnTo>
                    <a:lnTo>
                      <a:pt x="123" y="104"/>
                    </a:lnTo>
                    <a:lnTo>
                      <a:pt x="124" y="100"/>
                    </a:lnTo>
                    <a:lnTo>
                      <a:pt x="125" y="95"/>
                    </a:lnTo>
                    <a:lnTo>
                      <a:pt x="125" y="91"/>
                    </a:lnTo>
                    <a:lnTo>
                      <a:pt x="126" y="86"/>
                    </a:lnTo>
                    <a:lnTo>
                      <a:pt x="126" y="80"/>
                    </a:lnTo>
                    <a:lnTo>
                      <a:pt x="125" y="74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iṧľîḑê"/>
              <p:cNvSpPr/>
              <p:nvPr userDrawn="1"/>
            </p:nvSpPr>
            <p:spPr bwMode="auto">
              <a:xfrm>
                <a:off x="6588126" y="4102101"/>
                <a:ext cx="147638" cy="161925"/>
              </a:xfrm>
              <a:custGeom>
                <a:avLst/>
                <a:gdLst>
                  <a:gd name="T0" fmla="*/ 91 w 93"/>
                  <a:gd name="T1" fmla="*/ 23 h 102"/>
                  <a:gd name="T2" fmla="*/ 89 w 93"/>
                  <a:gd name="T3" fmla="*/ 16 h 102"/>
                  <a:gd name="T4" fmla="*/ 85 w 93"/>
                  <a:gd name="T5" fmla="*/ 10 h 102"/>
                  <a:gd name="T6" fmla="*/ 80 w 93"/>
                  <a:gd name="T7" fmla="*/ 6 h 102"/>
                  <a:gd name="T8" fmla="*/ 75 w 93"/>
                  <a:gd name="T9" fmla="*/ 2 h 102"/>
                  <a:gd name="T10" fmla="*/ 68 w 93"/>
                  <a:gd name="T11" fmla="*/ 1 h 102"/>
                  <a:gd name="T12" fmla="*/ 60 w 93"/>
                  <a:gd name="T13" fmla="*/ 0 h 102"/>
                  <a:gd name="T14" fmla="*/ 51 w 93"/>
                  <a:gd name="T15" fmla="*/ 1 h 102"/>
                  <a:gd name="T16" fmla="*/ 43 w 93"/>
                  <a:gd name="T17" fmla="*/ 5 h 102"/>
                  <a:gd name="T18" fmla="*/ 35 w 93"/>
                  <a:gd name="T19" fmla="*/ 10 h 102"/>
                  <a:gd name="T20" fmla="*/ 27 w 93"/>
                  <a:gd name="T21" fmla="*/ 17 h 102"/>
                  <a:gd name="T22" fmla="*/ 24 w 93"/>
                  <a:gd name="T23" fmla="*/ 2 h 102"/>
                  <a:gd name="T24" fmla="*/ 17 w 93"/>
                  <a:gd name="T25" fmla="*/ 2 h 102"/>
                  <a:gd name="T26" fmla="*/ 10 w 93"/>
                  <a:gd name="T27" fmla="*/ 2 h 102"/>
                  <a:gd name="T28" fmla="*/ 3 w 93"/>
                  <a:gd name="T29" fmla="*/ 2 h 102"/>
                  <a:gd name="T30" fmla="*/ 0 w 93"/>
                  <a:gd name="T31" fmla="*/ 102 h 102"/>
                  <a:gd name="T32" fmla="*/ 7 w 93"/>
                  <a:gd name="T33" fmla="*/ 102 h 102"/>
                  <a:gd name="T34" fmla="*/ 15 w 93"/>
                  <a:gd name="T35" fmla="*/ 102 h 102"/>
                  <a:gd name="T36" fmla="*/ 22 w 93"/>
                  <a:gd name="T37" fmla="*/ 102 h 102"/>
                  <a:gd name="T38" fmla="*/ 28 w 93"/>
                  <a:gd name="T39" fmla="*/ 102 h 102"/>
                  <a:gd name="T40" fmla="*/ 28 w 93"/>
                  <a:gd name="T41" fmla="*/ 51 h 102"/>
                  <a:gd name="T42" fmla="*/ 28 w 93"/>
                  <a:gd name="T43" fmla="*/ 42 h 102"/>
                  <a:gd name="T44" fmla="*/ 30 w 93"/>
                  <a:gd name="T45" fmla="*/ 34 h 102"/>
                  <a:gd name="T46" fmla="*/ 31 w 93"/>
                  <a:gd name="T47" fmla="*/ 29 h 102"/>
                  <a:gd name="T48" fmla="*/ 33 w 93"/>
                  <a:gd name="T49" fmla="*/ 24 h 102"/>
                  <a:gd name="T50" fmla="*/ 37 w 93"/>
                  <a:gd name="T51" fmla="*/ 21 h 102"/>
                  <a:gd name="T52" fmla="*/ 40 w 93"/>
                  <a:gd name="T53" fmla="*/ 18 h 102"/>
                  <a:gd name="T54" fmla="*/ 44 w 93"/>
                  <a:gd name="T55" fmla="*/ 18 h 102"/>
                  <a:gd name="T56" fmla="*/ 49 w 93"/>
                  <a:gd name="T57" fmla="*/ 17 h 102"/>
                  <a:gd name="T58" fmla="*/ 53 w 93"/>
                  <a:gd name="T59" fmla="*/ 18 h 102"/>
                  <a:gd name="T60" fmla="*/ 56 w 93"/>
                  <a:gd name="T61" fmla="*/ 20 h 102"/>
                  <a:gd name="T62" fmla="*/ 59 w 93"/>
                  <a:gd name="T63" fmla="*/ 23 h 102"/>
                  <a:gd name="T64" fmla="*/ 61 w 93"/>
                  <a:gd name="T65" fmla="*/ 27 h 102"/>
                  <a:gd name="T66" fmla="*/ 63 w 93"/>
                  <a:gd name="T67" fmla="*/ 33 h 102"/>
                  <a:gd name="T68" fmla="*/ 64 w 93"/>
                  <a:gd name="T69" fmla="*/ 43 h 102"/>
                  <a:gd name="T70" fmla="*/ 64 w 93"/>
                  <a:gd name="T71" fmla="*/ 102 h 102"/>
                  <a:gd name="T72" fmla="*/ 71 w 93"/>
                  <a:gd name="T73" fmla="*/ 102 h 102"/>
                  <a:gd name="T74" fmla="*/ 78 w 93"/>
                  <a:gd name="T75" fmla="*/ 102 h 102"/>
                  <a:gd name="T76" fmla="*/ 85 w 93"/>
                  <a:gd name="T77" fmla="*/ 102 h 102"/>
                  <a:gd name="T78" fmla="*/ 93 w 93"/>
                  <a:gd name="T79" fmla="*/ 102 h 102"/>
                  <a:gd name="T80" fmla="*/ 93 w 93"/>
                  <a:gd name="T81" fmla="*/ 36 h 102"/>
                  <a:gd name="T82" fmla="*/ 92 w 93"/>
                  <a:gd name="T83" fmla="*/ 27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93" h="102">
                    <a:moveTo>
                      <a:pt x="92" y="27"/>
                    </a:moveTo>
                    <a:lnTo>
                      <a:pt x="91" y="23"/>
                    </a:lnTo>
                    <a:lnTo>
                      <a:pt x="90" y="20"/>
                    </a:lnTo>
                    <a:lnTo>
                      <a:pt x="89" y="16"/>
                    </a:lnTo>
                    <a:lnTo>
                      <a:pt x="87" y="13"/>
                    </a:lnTo>
                    <a:lnTo>
                      <a:pt x="85" y="10"/>
                    </a:lnTo>
                    <a:lnTo>
                      <a:pt x="83" y="8"/>
                    </a:lnTo>
                    <a:lnTo>
                      <a:pt x="80" y="6"/>
                    </a:lnTo>
                    <a:lnTo>
                      <a:pt x="78" y="4"/>
                    </a:lnTo>
                    <a:lnTo>
                      <a:pt x="75" y="2"/>
                    </a:lnTo>
                    <a:lnTo>
                      <a:pt x="71" y="2"/>
                    </a:lnTo>
                    <a:lnTo>
                      <a:pt x="68" y="1"/>
                    </a:lnTo>
                    <a:lnTo>
                      <a:pt x="64" y="0"/>
                    </a:lnTo>
                    <a:lnTo>
                      <a:pt x="60" y="0"/>
                    </a:lnTo>
                    <a:lnTo>
                      <a:pt x="55" y="0"/>
                    </a:lnTo>
                    <a:lnTo>
                      <a:pt x="51" y="1"/>
                    </a:lnTo>
                    <a:lnTo>
                      <a:pt x="47" y="3"/>
                    </a:lnTo>
                    <a:lnTo>
                      <a:pt x="43" y="5"/>
                    </a:lnTo>
                    <a:lnTo>
                      <a:pt x="39" y="7"/>
                    </a:lnTo>
                    <a:lnTo>
                      <a:pt x="35" y="10"/>
                    </a:lnTo>
                    <a:lnTo>
                      <a:pt x="31" y="14"/>
                    </a:lnTo>
                    <a:lnTo>
                      <a:pt x="27" y="17"/>
                    </a:lnTo>
                    <a:lnTo>
                      <a:pt x="27" y="2"/>
                    </a:lnTo>
                    <a:lnTo>
                      <a:pt x="24" y="2"/>
                    </a:lnTo>
                    <a:lnTo>
                      <a:pt x="20" y="2"/>
                    </a:lnTo>
                    <a:lnTo>
                      <a:pt x="17" y="2"/>
                    </a:lnTo>
                    <a:lnTo>
                      <a:pt x="14" y="2"/>
                    </a:lnTo>
                    <a:lnTo>
                      <a:pt x="10" y="2"/>
                    </a:lnTo>
                    <a:lnTo>
                      <a:pt x="7" y="2"/>
                    </a:lnTo>
                    <a:lnTo>
                      <a:pt x="3" y="2"/>
                    </a:lnTo>
                    <a:lnTo>
                      <a:pt x="0" y="2"/>
                    </a:lnTo>
                    <a:lnTo>
                      <a:pt x="0" y="102"/>
                    </a:lnTo>
                    <a:lnTo>
                      <a:pt x="3" y="102"/>
                    </a:lnTo>
                    <a:lnTo>
                      <a:pt x="7" y="102"/>
                    </a:lnTo>
                    <a:lnTo>
                      <a:pt x="11" y="102"/>
                    </a:lnTo>
                    <a:lnTo>
                      <a:pt x="15" y="102"/>
                    </a:lnTo>
                    <a:lnTo>
                      <a:pt x="19" y="102"/>
                    </a:lnTo>
                    <a:lnTo>
                      <a:pt x="22" y="102"/>
                    </a:lnTo>
                    <a:lnTo>
                      <a:pt x="25" y="102"/>
                    </a:lnTo>
                    <a:lnTo>
                      <a:pt x="28" y="102"/>
                    </a:lnTo>
                    <a:lnTo>
                      <a:pt x="28" y="55"/>
                    </a:lnTo>
                    <a:lnTo>
                      <a:pt x="28" y="51"/>
                    </a:lnTo>
                    <a:lnTo>
                      <a:pt x="28" y="46"/>
                    </a:lnTo>
                    <a:lnTo>
                      <a:pt x="28" y="42"/>
                    </a:lnTo>
                    <a:lnTo>
                      <a:pt x="29" y="38"/>
                    </a:lnTo>
                    <a:lnTo>
                      <a:pt x="30" y="34"/>
                    </a:lnTo>
                    <a:lnTo>
                      <a:pt x="30" y="32"/>
                    </a:lnTo>
                    <a:lnTo>
                      <a:pt x="31" y="29"/>
                    </a:lnTo>
                    <a:lnTo>
                      <a:pt x="32" y="26"/>
                    </a:lnTo>
                    <a:lnTo>
                      <a:pt x="33" y="24"/>
                    </a:lnTo>
                    <a:lnTo>
                      <a:pt x="35" y="22"/>
                    </a:lnTo>
                    <a:lnTo>
                      <a:pt x="37" y="21"/>
                    </a:lnTo>
                    <a:lnTo>
                      <a:pt x="39" y="19"/>
                    </a:lnTo>
                    <a:lnTo>
                      <a:pt x="40" y="18"/>
                    </a:lnTo>
                    <a:lnTo>
                      <a:pt x="43" y="18"/>
                    </a:lnTo>
                    <a:lnTo>
                      <a:pt x="44" y="18"/>
                    </a:lnTo>
                    <a:lnTo>
                      <a:pt x="47" y="17"/>
                    </a:lnTo>
                    <a:lnTo>
                      <a:pt x="49" y="17"/>
                    </a:lnTo>
                    <a:lnTo>
                      <a:pt x="51" y="18"/>
                    </a:lnTo>
                    <a:lnTo>
                      <a:pt x="53" y="18"/>
                    </a:lnTo>
                    <a:lnTo>
                      <a:pt x="55" y="19"/>
                    </a:lnTo>
                    <a:lnTo>
                      <a:pt x="56" y="20"/>
                    </a:lnTo>
                    <a:lnTo>
                      <a:pt x="58" y="22"/>
                    </a:lnTo>
                    <a:lnTo>
                      <a:pt x="59" y="23"/>
                    </a:lnTo>
                    <a:lnTo>
                      <a:pt x="60" y="26"/>
                    </a:lnTo>
                    <a:lnTo>
                      <a:pt x="61" y="27"/>
                    </a:lnTo>
                    <a:lnTo>
                      <a:pt x="63" y="30"/>
                    </a:lnTo>
                    <a:lnTo>
                      <a:pt x="63" y="33"/>
                    </a:lnTo>
                    <a:lnTo>
                      <a:pt x="63" y="36"/>
                    </a:lnTo>
                    <a:lnTo>
                      <a:pt x="64" y="43"/>
                    </a:lnTo>
                    <a:lnTo>
                      <a:pt x="64" y="51"/>
                    </a:lnTo>
                    <a:lnTo>
                      <a:pt x="64" y="102"/>
                    </a:lnTo>
                    <a:lnTo>
                      <a:pt x="67" y="102"/>
                    </a:lnTo>
                    <a:lnTo>
                      <a:pt x="71" y="102"/>
                    </a:lnTo>
                    <a:lnTo>
                      <a:pt x="75" y="102"/>
                    </a:lnTo>
                    <a:lnTo>
                      <a:pt x="78" y="102"/>
                    </a:lnTo>
                    <a:lnTo>
                      <a:pt x="82" y="102"/>
                    </a:lnTo>
                    <a:lnTo>
                      <a:pt x="85" y="102"/>
                    </a:lnTo>
                    <a:lnTo>
                      <a:pt x="89" y="102"/>
                    </a:lnTo>
                    <a:lnTo>
                      <a:pt x="93" y="102"/>
                    </a:lnTo>
                    <a:lnTo>
                      <a:pt x="93" y="42"/>
                    </a:lnTo>
                    <a:lnTo>
                      <a:pt x="93" y="36"/>
                    </a:lnTo>
                    <a:lnTo>
                      <a:pt x="92" y="32"/>
                    </a:lnTo>
                    <a:lnTo>
                      <a:pt x="92" y="27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îŝ1îde"/>
              <p:cNvSpPr/>
              <p:nvPr userDrawn="1"/>
            </p:nvSpPr>
            <p:spPr bwMode="auto">
              <a:xfrm>
                <a:off x="6796088" y="4105276"/>
                <a:ext cx="44450" cy="158750"/>
              </a:xfrm>
              <a:custGeom>
                <a:avLst/>
                <a:gdLst>
                  <a:gd name="T0" fmla="*/ 20 w 28"/>
                  <a:gd name="T1" fmla="*/ 0 h 100"/>
                  <a:gd name="T2" fmla="*/ 17 w 28"/>
                  <a:gd name="T3" fmla="*/ 0 h 100"/>
                  <a:gd name="T4" fmla="*/ 14 w 28"/>
                  <a:gd name="T5" fmla="*/ 0 h 100"/>
                  <a:gd name="T6" fmla="*/ 11 w 28"/>
                  <a:gd name="T7" fmla="*/ 0 h 100"/>
                  <a:gd name="T8" fmla="*/ 7 w 28"/>
                  <a:gd name="T9" fmla="*/ 0 h 100"/>
                  <a:gd name="T10" fmla="*/ 3 w 28"/>
                  <a:gd name="T11" fmla="*/ 0 h 100"/>
                  <a:gd name="T12" fmla="*/ 0 w 28"/>
                  <a:gd name="T13" fmla="*/ 0 h 100"/>
                  <a:gd name="T14" fmla="*/ 0 w 28"/>
                  <a:gd name="T15" fmla="*/ 100 h 100"/>
                  <a:gd name="T16" fmla="*/ 3 w 28"/>
                  <a:gd name="T17" fmla="*/ 100 h 100"/>
                  <a:gd name="T18" fmla="*/ 7 w 28"/>
                  <a:gd name="T19" fmla="*/ 100 h 100"/>
                  <a:gd name="T20" fmla="*/ 11 w 28"/>
                  <a:gd name="T21" fmla="*/ 100 h 100"/>
                  <a:gd name="T22" fmla="*/ 14 w 28"/>
                  <a:gd name="T23" fmla="*/ 100 h 100"/>
                  <a:gd name="T24" fmla="*/ 17 w 28"/>
                  <a:gd name="T25" fmla="*/ 100 h 100"/>
                  <a:gd name="T26" fmla="*/ 20 w 28"/>
                  <a:gd name="T27" fmla="*/ 100 h 100"/>
                  <a:gd name="T28" fmla="*/ 24 w 28"/>
                  <a:gd name="T29" fmla="*/ 100 h 100"/>
                  <a:gd name="T30" fmla="*/ 28 w 28"/>
                  <a:gd name="T31" fmla="*/ 100 h 100"/>
                  <a:gd name="T32" fmla="*/ 28 w 28"/>
                  <a:gd name="T33" fmla="*/ 0 h 100"/>
                  <a:gd name="T34" fmla="*/ 24 w 28"/>
                  <a:gd name="T35" fmla="*/ 0 h 100"/>
                  <a:gd name="T36" fmla="*/ 20 w 28"/>
                  <a:gd name="T37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8" h="100">
                    <a:moveTo>
                      <a:pt x="20" y="0"/>
                    </a:moveTo>
                    <a:lnTo>
                      <a:pt x="17" y="0"/>
                    </a:lnTo>
                    <a:lnTo>
                      <a:pt x="14" y="0"/>
                    </a:lnTo>
                    <a:lnTo>
                      <a:pt x="11" y="0"/>
                    </a:lnTo>
                    <a:lnTo>
                      <a:pt x="7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100"/>
                    </a:lnTo>
                    <a:lnTo>
                      <a:pt x="3" y="100"/>
                    </a:lnTo>
                    <a:lnTo>
                      <a:pt x="7" y="100"/>
                    </a:lnTo>
                    <a:lnTo>
                      <a:pt x="11" y="100"/>
                    </a:lnTo>
                    <a:lnTo>
                      <a:pt x="14" y="100"/>
                    </a:lnTo>
                    <a:lnTo>
                      <a:pt x="17" y="100"/>
                    </a:lnTo>
                    <a:lnTo>
                      <a:pt x="20" y="100"/>
                    </a:lnTo>
                    <a:lnTo>
                      <a:pt x="24" y="100"/>
                    </a:lnTo>
                    <a:lnTo>
                      <a:pt x="28" y="100"/>
                    </a:lnTo>
                    <a:lnTo>
                      <a:pt x="28" y="0"/>
                    </a:lnTo>
                    <a:lnTo>
                      <a:pt x="24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ṣḻiḓê"/>
              <p:cNvSpPr/>
              <p:nvPr userDrawn="1"/>
            </p:nvSpPr>
            <p:spPr bwMode="auto">
              <a:xfrm>
                <a:off x="6791326" y="4017963"/>
                <a:ext cx="52388" cy="50800"/>
              </a:xfrm>
              <a:custGeom>
                <a:avLst/>
                <a:gdLst>
                  <a:gd name="T0" fmla="*/ 31 w 33"/>
                  <a:gd name="T1" fmla="*/ 10 h 32"/>
                  <a:gd name="T2" fmla="*/ 31 w 33"/>
                  <a:gd name="T3" fmla="*/ 7 h 32"/>
                  <a:gd name="T4" fmla="*/ 28 w 33"/>
                  <a:gd name="T5" fmla="*/ 5 h 32"/>
                  <a:gd name="T6" fmla="*/ 26 w 33"/>
                  <a:gd name="T7" fmla="*/ 3 h 32"/>
                  <a:gd name="T8" fmla="*/ 23 w 33"/>
                  <a:gd name="T9" fmla="*/ 2 h 32"/>
                  <a:gd name="T10" fmla="*/ 20 w 33"/>
                  <a:gd name="T11" fmla="*/ 0 h 32"/>
                  <a:gd name="T12" fmla="*/ 16 w 33"/>
                  <a:gd name="T13" fmla="*/ 0 h 32"/>
                  <a:gd name="T14" fmla="*/ 13 w 33"/>
                  <a:gd name="T15" fmla="*/ 0 h 32"/>
                  <a:gd name="T16" fmla="*/ 10 w 33"/>
                  <a:gd name="T17" fmla="*/ 2 h 32"/>
                  <a:gd name="T18" fmla="*/ 7 w 33"/>
                  <a:gd name="T19" fmla="*/ 3 h 32"/>
                  <a:gd name="T20" fmla="*/ 5 w 33"/>
                  <a:gd name="T21" fmla="*/ 5 h 32"/>
                  <a:gd name="T22" fmla="*/ 3 w 33"/>
                  <a:gd name="T23" fmla="*/ 7 h 32"/>
                  <a:gd name="T24" fmla="*/ 2 w 33"/>
                  <a:gd name="T25" fmla="*/ 10 h 32"/>
                  <a:gd name="T26" fmla="*/ 1 w 33"/>
                  <a:gd name="T27" fmla="*/ 13 h 32"/>
                  <a:gd name="T28" fmla="*/ 0 w 33"/>
                  <a:gd name="T29" fmla="*/ 16 h 32"/>
                  <a:gd name="T30" fmla="*/ 0 w 33"/>
                  <a:gd name="T31" fmla="*/ 20 h 32"/>
                  <a:gd name="T32" fmla="*/ 2 w 33"/>
                  <a:gd name="T33" fmla="*/ 23 h 32"/>
                  <a:gd name="T34" fmla="*/ 3 w 33"/>
                  <a:gd name="T35" fmla="*/ 26 h 32"/>
                  <a:gd name="T36" fmla="*/ 4 w 33"/>
                  <a:gd name="T37" fmla="*/ 28 h 32"/>
                  <a:gd name="T38" fmla="*/ 7 w 33"/>
                  <a:gd name="T39" fmla="*/ 30 h 32"/>
                  <a:gd name="T40" fmla="*/ 10 w 33"/>
                  <a:gd name="T41" fmla="*/ 31 h 32"/>
                  <a:gd name="T42" fmla="*/ 13 w 33"/>
                  <a:gd name="T43" fmla="*/ 32 h 32"/>
                  <a:gd name="T44" fmla="*/ 16 w 33"/>
                  <a:gd name="T45" fmla="*/ 32 h 32"/>
                  <a:gd name="T46" fmla="*/ 20 w 33"/>
                  <a:gd name="T47" fmla="*/ 32 h 32"/>
                  <a:gd name="T48" fmla="*/ 23 w 33"/>
                  <a:gd name="T49" fmla="*/ 31 h 32"/>
                  <a:gd name="T50" fmla="*/ 26 w 33"/>
                  <a:gd name="T51" fmla="*/ 30 h 32"/>
                  <a:gd name="T52" fmla="*/ 28 w 33"/>
                  <a:gd name="T53" fmla="*/ 27 h 32"/>
                  <a:gd name="T54" fmla="*/ 31 w 33"/>
                  <a:gd name="T55" fmla="*/ 25 h 32"/>
                  <a:gd name="T56" fmla="*/ 31 w 33"/>
                  <a:gd name="T57" fmla="*/ 23 h 32"/>
                  <a:gd name="T58" fmla="*/ 33 w 33"/>
                  <a:gd name="T59" fmla="*/ 19 h 32"/>
                  <a:gd name="T60" fmla="*/ 33 w 33"/>
                  <a:gd name="T61" fmla="*/ 16 h 32"/>
                  <a:gd name="T62" fmla="*/ 33 w 33"/>
                  <a:gd name="T63" fmla="*/ 13 h 32"/>
                  <a:gd name="T64" fmla="*/ 31 w 33"/>
                  <a:gd name="T65" fmla="*/ 1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3" h="32">
                    <a:moveTo>
                      <a:pt x="31" y="10"/>
                    </a:moveTo>
                    <a:lnTo>
                      <a:pt x="31" y="7"/>
                    </a:lnTo>
                    <a:lnTo>
                      <a:pt x="28" y="5"/>
                    </a:lnTo>
                    <a:lnTo>
                      <a:pt x="26" y="3"/>
                    </a:lnTo>
                    <a:lnTo>
                      <a:pt x="23" y="2"/>
                    </a:lnTo>
                    <a:lnTo>
                      <a:pt x="20" y="0"/>
                    </a:lnTo>
                    <a:lnTo>
                      <a:pt x="16" y="0"/>
                    </a:lnTo>
                    <a:lnTo>
                      <a:pt x="13" y="0"/>
                    </a:lnTo>
                    <a:lnTo>
                      <a:pt x="10" y="2"/>
                    </a:lnTo>
                    <a:lnTo>
                      <a:pt x="7" y="3"/>
                    </a:lnTo>
                    <a:lnTo>
                      <a:pt x="5" y="5"/>
                    </a:lnTo>
                    <a:lnTo>
                      <a:pt x="3" y="7"/>
                    </a:lnTo>
                    <a:lnTo>
                      <a:pt x="2" y="10"/>
                    </a:lnTo>
                    <a:lnTo>
                      <a:pt x="1" y="13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" y="23"/>
                    </a:lnTo>
                    <a:lnTo>
                      <a:pt x="3" y="26"/>
                    </a:lnTo>
                    <a:lnTo>
                      <a:pt x="4" y="28"/>
                    </a:lnTo>
                    <a:lnTo>
                      <a:pt x="7" y="30"/>
                    </a:lnTo>
                    <a:lnTo>
                      <a:pt x="10" y="31"/>
                    </a:lnTo>
                    <a:lnTo>
                      <a:pt x="13" y="32"/>
                    </a:lnTo>
                    <a:lnTo>
                      <a:pt x="16" y="32"/>
                    </a:lnTo>
                    <a:lnTo>
                      <a:pt x="20" y="32"/>
                    </a:lnTo>
                    <a:lnTo>
                      <a:pt x="23" y="31"/>
                    </a:lnTo>
                    <a:lnTo>
                      <a:pt x="26" y="30"/>
                    </a:lnTo>
                    <a:lnTo>
                      <a:pt x="28" y="27"/>
                    </a:lnTo>
                    <a:lnTo>
                      <a:pt x="31" y="25"/>
                    </a:lnTo>
                    <a:lnTo>
                      <a:pt x="31" y="23"/>
                    </a:lnTo>
                    <a:lnTo>
                      <a:pt x="33" y="19"/>
                    </a:lnTo>
                    <a:lnTo>
                      <a:pt x="33" y="16"/>
                    </a:lnTo>
                    <a:lnTo>
                      <a:pt x="33" y="13"/>
                    </a:lnTo>
                    <a:lnTo>
                      <a:pt x="31" y="10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ṡ1îde"/>
              <p:cNvSpPr/>
              <p:nvPr userDrawn="1"/>
            </p:nvSpPr>
            <p:spPr bwMode="auto">
              <a:xfrm>
                <a:off x="6888163" y="4105276"/>
                <a:ext cx="155575" cy="158750"/>
              </a:xfrm>
              <a:custGeom>
                <a:avLst/>
                <a:gdLst>
                  <a:gd name="T0" fmla="*/ 91 w 98"/>
                  <a:gd name="T1" fmla="*/ 0 h 100"/>
                  <a:gd name="T2" fmla="*/ 87 w 98"/>
                  <a:gd name="T3" fmla="*/ 0 h 100"/>
                  <a:gd name="T4" fmla="*/ 82 w 98"/>
                  <a:gd name="T5" fmla="*/ 0 h 100"/>
                  <a:gd name="T6" fmla="*/ 78 w 98"/>
                  <a:gd name="T7" fmla="*/ 8 h 100"/>
                  <a:gd name="T8" fmla="*/ 71 w 98"/>
                  <a:gd name="T9" fmla="*/ 28 h 100"/>
                  <a:gd name="T10" fmla="*/ 65 w 98"/>
                  <a:gd name="T11" fmla="*/ 45 h 100"/>
                  <a:gd name="T12" fmla="*/ 58 w 98"/>
                  <a:gd name="T13" fmla="*/ 64 h 100"/>
                  <a:gd name="T14" fmla="*/ 32 w 98"/>
                  <a:gd name="T15" fmla="*/ 0 h 100"/>
                  <a:gd name="T16" fmla="*/ 24 w 98"/>
                  <a:gd name="T17" fmla="*/ 0 h 100"/>
                  <a:gd name="T18" fmla="*/ 16 w 98"/>
                  <a:gd name="T19" fmla="*/ 0 h 100"/>
                  <a:gd name="T20" fmla="*/ 8 w 98"/>
                  <a:gd name="T21" fmla="*/ 0 h 100"/>
                  <a:gd name="T22" fmla="*/ 0 w 98"/>
                  <a:gd name="T23" fmla="*/ 0 h 100"/>
                  <a:gd name="T24" fmla="*/ 6 w 98"/>
                  <a:gd name="T25" fmla="*/ 17 h 100"/>
                  <a:gd name="T26" fmla="*/ 14 w 98"/>
                  <a:gd name="T27" fmla="*/ 38 h 100"/>
                  <a:gd name="T28" fmla="*/ 22 w 98"/>
                  <a:gd name="T29" fmla="*/ 61 h 100"/>
                  <a:gd name="T30" fmla="*/ 32 w 98"/>
                  <a:gd name="T31" fmla="*/ 89 h 100"/>
                  <a:gd name="T32" fmla="*/ 34 w 98"/>
                  <a:gd name="T33" fmla="*/ 95 h 100"/>
                  <a:gd name="T34" fmla="*/ 36 w 98"/>
                  <a:gd name="T35" fmla="*/ 100 h 100"/>
                  <a:gd name="T36" fmla="*/ 42 w 98"/>
                  <a:gd name="T37" fmla="*/ 100 h 100"/>
                  <a:gd name="T38" fmla="*/ 47 w 98"/>
                  <a:gd name="T39" fmla="*/ 100 h 100"/>
                  <a:gd name="T40" fmla="*/ 52 w 98"/>
                  <a:gd name="T41" fmla="*/ 100 h 100"/>
                  <a:gd name="T42" fmla="*/ 58 w 98"/>
                  <a:gd name="T43" fmla="*/ 100 h 100"/>
                  <a:gd name="T44" fmla="*/ 62 w 98"/>
                  <a:gd name="T45" fmla="*/ 88 h 100"/>
                  <a:gd name="T46" fmla="*/ 66 w 98"/>
                  <a:gd name="T47" fmla="*/ 73 h 100"/>
                  <a:gd name="T48" fmla="*/ 74 w 98"/>
                  <a:gd name="T49" fmla="*/ 57 h 100"/>
                  <a:gd name="T50" fmla="*/ 82 w 98"/>
                  <a:gd name="T51" fmla="*/ 39 h 100"/>
                  <a:gd name="T52" fmla="*/ 85 w 98"/>
                  <a:gd name="T53" fmla="*/ 29 h 100"/>
                  <a:gd name="T54" fmla="*/ 90 w 98"/>
                  <a:gd name="T55" fmla="*/ 16 h 100"/>
                  <a:gd name="T56" fmla="*/ 96 w 98"/>
                  <a:gd name="T57" fmla="*/ 4 h 100"/>
                  <a:gd name="T58" fmla="*/ 96 w 98"/>
                  <a:gd name="T59" fmla="*/ 3 h 100"/>
                  <a:gd name="T60" fmla="*/ 98 w 98"/>
                  <a:gd name="T61" fmla="*/ 1 h 100"/>
                  <a:gd name="T62" fmla="*/ 95 w 98"/>
                  <a:gd name="T63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8" h="100">
                    <a:moveTo>
                      <a:pt x="93" y="0"/>
                    </a:moveTo>
                    <a:lnTo>
                      <a:pt x="91" y="0"/>
                    </a:lnTo>
                    <a:lnTo>
                      <a:pt x="90" y="0"/>
                    </a:lnTo>
                    <a:lnTo>
                      <a:pt x="87" y="0"/>
                    </a:lnTo>
                    <a:lnTo>
                      <a:pt x="85" y="0"/>
                    </a:lnTo>
                    <a:lnTo>
                      <a:pt x="82" y="0"/>
                    </a:lnTo>
                    <a:lnTo>
                      <a:pt x="80" y="0"/>
                    </a:lnTo>
                    <a:lnTo>
                      <a:pt x="78" y="8"/>
                    </a:lnTo>
                    <a:lnTo>
                      <a:pt x="74" y="18"/>
                    </a:lnTo>
                    <a:lnTo>
                      <a:pt x="71" y="28"/>
                    </a:lnTo>
                    <a:lnTo>
                      <a:pt x="68" y="36"/>
                    </a:lnTo>
                    <a:lnTo>
                      <a:pt x="65" y="45"/>
                    </a:lnTo>
                    <a:lnTo>
                      <a:pt x="62" y="55"/>
                    </a:lnTo>
                    <a:lnTo>
                      <a:pt x="58" y="64"/>
                    </a:lnTo>
                    <a:lnTo>
                      <a:pt x="55" y="73"/>
                    </a:lnTo>
                    <a:lnTo>
                      <a:pt x="32" y="0"/>
                    </a:lnTo>
                    <a:lnTo>
                      <a:pt x="28" y="0"/>
                    </a:lnTo>
                    <a:lnTo>
                      <a:pt x="24" y="0"/>
                    </a:lnTo>
                    <a:lnTo>
                      <a:pt x="20" y="0"/>
                    </a:lnTo>
                    <a:lnTo>
                      <a:pt x="16" y="0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2" y="8"/>
                    </a:lnTo>
                    <a:lnTo>
                      <a:pt x="6" y="17"/>
                    </a:lnTo>
                    <a:lnTo>
                      <a:pt x="10" y="27"/>
                    </a:lnTo>
                    <a:lnTo>
                      <a:pt x="14" y="38"/>
                    </a:lnTo>
                    <a:lnTo>
                      <a:pt x="18" y="49"/>
                    </a:lnTo>
                    <a:lnTo>
                      <a:pt x="22" y="61"/>
                    </a:lnTo>
                    <a:lnTo>
                      <a:pt x="27" y="75"/>
                    </a:lnTo>
                    <a:lnTo>
                      <a:pt x="32" y="89"/>
                    </a:lnTo>
                    <a:lnTo>
                      <a:pt x="33" y="92"/>
                    </a:lnTo>
                    <a:lnTo>
                      <a:pt x="34" y="95"/>
                    </a:lnTo>
                    <a:lnTo>
                      <a:pt x="35" y="97"/>
                    </a:lnTo>
                    <a:lnTo>
                      <a:pt x="36" y="100"/>
                    </a:lnTo>
                    <a:lnTo>
                      <a:pt x="39" y="100"/>
                    </a:lnTo>
                    <a:lnTo>
                      <a:pt x="42" y="100"/>
                    </a:lnTo>
                    <a:lnTo>
                      <a:pt x="44" y="100"/>
                    </a:lnTo>
                    <a:lnTo>
                      <a:pt x="47" y="100"/>
                    </a:lnTo>
                    <a:lnTo>
                      <a:pt x="50" y="100"/>
                    </a:lnTo>
                    <a:lnTo>
                      <a:pt x="52" y="100"/>
                    </a:lnTo>
                    <a:lnTo>
                      <a:pt x="55" y="100"/>
                    </a:lnTo>
                    <a:lnTo>
                      <a:pt x="58" y="100"/>
                    </a:lnTo>
                    <a:lnTo>
                      <a:pt x="59" y="94"/>
                    </a:lnTo>
                    <a:lnTo>
                      <a:pt x="62" y="88"/>
                    </a:lnTo>
                    <a:lnTo>
                      <a:pt x="64" y="81"/>
                    </a:lnTo>
                    <a:lnTo>
                      <a:pt x="66" y="73"/>
                    </a:lnTo>
                    <a:lnTo>
                      <a:pt x="70" y="66"/>
                    </a:lnTo>
                    <a:lnTo>
                      <a:pt x="74" y="57"/>
                    </a:lnTo>
                    <a:lnTo>
                      <a:pt x="77" y="49"/>
                    </a:lnTo>
                    <a:lnTo>
                      <a:pt x="82" y="39"/>
                    </a:lnTo>
                    <a:lnTo>
                      <a:pt x="83" y="33"/>
                    </a:lnTo>
                    <a:lnTo>
                      <a:pt x="85" y="29"/>
                    </a:lnTo>
                    <a:lnTo>
                      <a:pt x="87" y="23"/>
                    </a:lnTo>
                    <a:lnTo>
                      <a:pt x="90" y="16"/>
                    </a:lnTo>
                    <a:lnTo>
                      <a:pt x="93" y="11"/>
                    </a:lnTo>
                    <a:lnTo>
                      <a:pt x="96" y="4"/>
                    </a:lnTo>
                    <a:lnTo>
                      <a:pt x="96" y="4"/>
                    </a:lnTo>
                    <a:lnTo>
                      <a:pt x="96" y="3"/>
                    </a:lnTo>
                    <a:lnTo>
                      <a:pt x="97" y="2"/>
                    </a:lnTo>
                    <a:lnTo>
                      <a:pt x="98" y="1"/>
                    </a:lnTo>
                    <a:lnTo>
                      <a:pt x="98" y="0"/>
                    </a:lnTo>
                    <a:lnTo>
                      <a:pt x="95" y="0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îṥľïḑê"/>
              <p:cNvSpPr/>
              <p:nvPr userDrawn="1"/>
            </p:nvSpPr>
            <p:spPr bwMode="auto">
              <a:xfrm>
                <a:off x="7078663" y="4102101"/>
                <a:ext cx="144463" cy="163513"/>
              </a:xfrm>
              <a:custGeom>
                <a:avLst/>
                <a:gdLst>
                  <a:gd name="T0" fmla="*/ 87 w 91"/>
                  <a:gd name="T1" fmla="*/ 26 h 103"/>
                  <a:gd name="T2" fmla="*/ 83 w 91"/>
                  <a:gd name="T3" fmla="*/ 18 h 103"/>
                  <a:gd name="T4" fmla="*/ 79 w 91"/>
                  <a:gd name="T5" fmla="*/ 10 h 103"/>
                  <a:gd name="T6" fmla="*/ 71 w 91"/>
                  <a:gd name="T7" fmla="*/ 6 h 103"/>
                  <a:gd name="T8" fmla="*/ 63 w 91"/>
                  <a:gd name="T9" fmla="*/ 2 h 103"/>
                  <a:gd name="T10" fmla="*/ 54 w 91"/>
                  <a:gd name="T11" fmla="*/ 0 h 103"/>
                  <a:gd name="T12" fmla="*/ 43 w 91"/>
                  <a:gd name="T13" fmla="*/ 1 h 103"/>
                  <a:gd name="T14" fmla="*/ 32 w 91"/>
                  <a:gd name="T15" fmla="*/ 2 h 103"/>
                  <a:gd name="T16" fmla="*/ 23 w 91"/>
                  <a:gd name="T17" fmla="*/ 6 h 103"/>
                  <a:gd name="T18" fmla="*/ 15 w 91"/>
                  <a:gd name="T19" fmla="*/ 10 h 103"/>
                  <a:gd name="T20" fmla="*/ 10 w 91"/>
                  <a:gd name="T21" fmla="*/ 17 h 103"/>
                  <a:gd name="T22" fmla="*/ 5 w 91"/>
                  <a:gd name="T23" fmla="*/ 25 h 103"/>
                  <a:gd name="T24" fmla="*/ 2 w 91"/>
                  <a:gd name="T25" fmla="*/ 34 h 103"/>
                  <a:gd name="T26" fmla="*/ 0 w 91"/>
                  <a:gd name="T27" fmla="*/ 44 h 103"/>
                  <a:gd name="T28" fmla="*/ 0 w 91"/>
                  <a:gd name="T29" fmla="*/ 56 h 103"/>
                  <a:gd name="T30" fmla="*/ 2 w 91"/>
                  <a:gd name="T31" fmla="*/ 68 h 103"/>
                  <a:gd name="T32" fmla="*/ 5 w 91"/>
                  <a:gd name="T33" fmla="*/ 78 h 103"/>
                  <a:gd name="T34" fmla="*/ 10 w 91"/>
                  <a:gd name="T35" fmla="*/ 86 h 103"/>
                  <a:gd name="T36" fmla="*/ 17 w 91"/>
                  <a:gd name="T37" fmla="*/ 92 h 103"/>
                  <a:gd name="T38" fmla="*/ 25 w 91"/>
                  <a:gd name="T39" fmla="*/ 98 h 103"/>
                  <a:gd name="T40" fmla="*/ 35 w 91"/>
                  <a:gd name="T41" fmla="*/ 102 h 103"/>
                  <a:gd name="T42" fmla="*/ 46 w 91"/>
                  <a:gd name="T43" fmla="*/ 103 h 103"/>
                  <a:gd name="T44" fmla="*/ 56 w 91"/>
                  <a:gd name="T45" fmla="*/ 103 h 103"/>
                  <a:gd name="T46" fmla="*/ 64 w 91"/>
                  <a:gd name="T47" fmla="*/ 102 h 103"/>
                  <a:gd name="T48" fmla="*/ 72 w 91"/>
                  <a:gd name="T49" fmla="*/ 100 h 103"/>
                  <a:gd name="T50" fmla="*/ 79 w 91"/>
                  <a:gd name="T51" fmla="*/ 97 h 103"/>
                  <a:gd name="T52" fmla="*/ 87 w 91"/>
                  <a:gd name="T53" fmla="*/ 84 h 103"/>
                  <a:gd name="T54" fmla="*/ 81 w 91"/>
                  <a:gd name="T55" fmla="*/ 84 h 103"/>
                  <a:gd name="T56" fmla="*/ 75 w 91"/>
                  <a:gd name="T57" fmla="*/ 87 h 103"/>
                  <a:gd name="T58" fmla="*/ 69 w 91"/>
                  <a:gd name="T59" fmla="*/ 91 h 103"/>
                  <a:gd name="T60" fmla="*/ 63 w 91"/>
                  <a:gd name="T61" fmla="*/ 91 h 103"/>
                  <a:gd name="T62" fmla="*/ 56 w 91"/>
                  <a:gd name="T63" fmla="*/ 91 h 103"/>
                  <a:gd name="T64" fmla="*/ 49 w 91"/>
                  <a:gd name="T65" fmla="*/ 91 h 103"/>
                  <a:gd name="T66" fmla="*/ 43 w 91"/>
                  <a:gd name="T67" fmla="*/ 87 h 103"/>
                  <a:gd name="T68" fmla="*/ 39 w 91"/>
                  <a:gd name="T69" fmla="*/ 84 h 103"/>
                  <a:gd name="T70" fmla="*/ 35 w 91"/>
                  <a:gd name="T71" fmla="*/ 79 h 103"/>
                  <a:gd name="T72" fmla="*/ 33 w 91"/>
                  <a:gd name="T73" fmla="*/ 73 h 103"/>
                  <a:gd name="T74" fmla="*/ 31 w 91"/>
                  <a:gd name="T75" fmla="*/ 66 h 103"/>
                  <a:gd name="T76" fmla="*/ 31 w 91"/>
                  <a:gd name="T77" fmla="*/ 57 h 103"/>
                  <a:gd name="T78" fmla="*/ 91 w 91"/>
                  <a:gd name="T79" fmla="*/ 52 h 103"/>
                  <a:gd name="T80" fmla="*/ 91 w 91"/>
                  <a:gd name="T81" fmla="*/ 40 h 103"/>
                  <a:gd name="T82" fmla="*/ 89 w 91"/>
                  <a:gd name="T83" fmla="*/ 30 h 103"/>
                  <a:gd name="T84" fmla="*/ 31 w 91"/>
                  <a:gd name="T85" fmla="*/ 34 h 103"/>
                  <a:gd name="T86" fmla="*/ 32 w 91"/>
                  <a:gd name="T87" fmla="*/ 26 h 103"/>
                  <a:gd name="T88" fmla="*/ 34 w 91"/>
                  <a:gd name="T89" fmla="*/ 20 h 103"/>
                  <a:gd name="T90" fmla="*/ 36 w 91"/>
                  <a:gd name="T91" fmla="*/ 16 h 103"/>
                  <a:gd name="T92" fmla="*/ 39 w 91"/>
                  <a:gd name="T93" fmla="*/ 12 h 103"/>
                  <a:gd name="T94" fmla="*/ 42 w 91"/>
                  <a:gd name="T95" fmla="*/ 10 h 103"/>
                  <a:gd name="T96" fmla="*/ 46 w 91"/>
                  <a:gd name="T97" fmla="*/ 9 h 103"/>
                  <a:gd name="T98" fmla="*/ 50 w 91"/>
                  <a:gd name="T99" fmla="*/ 9 h 103"/>
                  <a:gd name="T100" fmla="*/ 52 w 91"/>
                  <a:gd name="T101" fmla="*/ 10 h 103"/>
                  <a:gd name="T102" fmla="*/ 55 w 91"/>
                  <a:gd name="T103" fmla="*/ 12 h 103"/>
                  <a:gd name="T104" fmla="*/ 57 w 91"/>
                  <a:gd name="T105" fmla="*/ 16 h 103"/>
                  <a:gd name="T106" fmla="*/ 59 w 91"/>
                  <a:gd name="T107" fmla="*/ 22 h 103"/>
                  <a:gd name="T108" fmla="*/ 62 w 91"/>
                  <a:gd name="T109" fmla="*/ 34 h 103"/>
                  <a:gd name="T110" fmla="*/ 31 w 91"/>
                  <a:gd name="T111" fmla="*/ 42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1" h="103">
                    <a:moveTo>
                      <a:pt x="89" y="30"/>
                    </a:moveTo>
                    <a:lnTo>
                      <a:pt x="87" y="26"/>
                    </a:lnTo>
                    <a:lnTo>
                      <a:pt x="86" y="21"/>
                    </a:lnTo>
                    <a:lnTo>
                      <a:pt x="83" y="18"/>
                    </a:lnTo>
                    <a:lnTo>
                      <a:pt x="81" y="14"/>
                    </a:lnTo>
                    <a:lnTo>
                      <a:pt x="79" y="10"/>
                    </a:lnTo>
                    <a:lnTo>
                      <a:pt x="75" y="8"/>
                    </a:lnTo>
                    <a:lnTo>
                      <a:pt x="71" y="6"/>
                    </a:lnTo>
                    <a:lnTo>
                      <a:pt x="67" y="4"/>
                    </a:lnTo>
                    <a:lnTo>
                      <a:pt x="63" y="2"/>
                    </a:lnTo>
                    <a:lnTo>
                      <a:pt x="59" y="1"/>
                    </a:lnTo>
                    <a:lnTo>
                      <a:pt x="54" y="0"/>
                    </a:lnTo>
                    <a:lnTo>
                      <a:pt x="48" y="0"/>
                    </a:lnTo>
                    <a:lnTo>
                      <a:pt x="43" y="1"/>
                    </a:lnTo>
                    <a:lnTo>
                      <a:pt x="37" y="1"/>
                    </a:lnTo>
                    <a:lnTo>
                      <a:pt x="32" y="2"/>
                    </a:lnTo>
                    <a:lnTo>
                      <a:pt x="27" y="4"/>
                    </a:lnTo>
                    <a:lnTo>
                      <a:pt x="23" y="6"/>
                    </a:lnTo>
                    <a:lnTo>
                      <a:pt x="19" y="8"/>
                    </a:lnTo>
                    <a:lnTo>
                      <a:pt x="15" y="10"/>
                    </a:lnTo>
                    <a:lnTo>
                      <a:pt x="13" y="14"/>
                    </a:lnTo>
                    <a:lnTo>
                      <a:pt x="10" y="17"/>
                    </a:lnTo>
                    <a:lnTo>
                      <a:pt x="7" y="21"/>
                    </a:lnTo>
                    <a:lnTo>
                      <a:pt x="5" y="25"/>
                    </a:lnTo>
                    <a:lnTo>
                      <a:pt x="3" y="29"/>
                    </a:lnTo>
                    <a:lnTo>
                      <a:pt x="2" y="34"/>
                    </a:lnTo>
                    <a:lnTo>
                      <a:pt x="1" y="38"/>
                    </a:lnTo>
                    <a:lnTo>
                      <a:pt x="0" y="44"/>
                    </a:lnTo>
                    <a:lnTo>
                      <a:pt x="0" y="50"/>
                    </a:lnTo>
                    <a:lnTo>
                      <a:pt x="0" y="56"/>
                    </a:lnTo>
                    <a:lnTo>
                      <a:pt x="1" y="63"/>
                    </a:lnTo>
                    <a:lnTo>
                      <a:pt x="2" y="68"/>
                    </a:lnTo>
                    <a:lnTo>
                      <a:pt x="3" y="73"/>
                    </a:lnTo>
                    <a:lnTo>
                      <a:pt x="5" y="78"/>
                    </a:lnTo>
                    <a:lnTo>
                      <a:pt x="7" y="82"/>
                    </a:lnTo>
                    <a:lnTo>
                      <a:pt x="10" y="86"/>
                    </a:lnTo>
                    <a:lnTo>
                      <a:pt x="14" y="90"/>
                    </a:lnTo>
                    <a:lnTo>
                      <a:pt x="17" y="92"/>
                    </a:lnTo>
                    <a:lnTo>
                      <a:pt x="21" y="95"/>
                    </a:lnTo>
                    <a:lnTo>
                      <a:pt x="25" y="98"/>
                    </a:lnTo>
                    <a:lnTo>
                      <a:pt x="30" y="99"/>
                    </a:lnTo>
                    <a:lnTo>
                      <a:pt x="35" y="102"/>
                    </a:lnTo>
                    <a:lnTo>
                      <a:pt x="40" y="103"/>
                    </a:lnTo>
                    <a:lnTo>
                      <a:pt x="46" y="103"/>
                    </a:lnTo>
                    <a:lnTo>
                      <a:pt x="52" y="103"/>
                    </a:lnTo>
                    <a:lnTo>
                      <a:pt x="56" y="103"/>
                    </a:lnTo>
                    <a:lnTo>
                      <a:pt x="60" y="103"/>
                    </a:lnTo>
                    <a:lnTo>
                      <a:pt x="64" y="102"/>
                    </a:lnTo>
                    <a:lnTo>
                      <a:pt x="68" y="102"/>
                    </a:lnTo>
                    <a:lnTo>
                      <a:pt x="72" y="100"/>
                    </a:lnTo>
                    <a:lnTo>
                      <a:pt x="75" y="99"/>
                    </a:lnTo>
                    <a:lnTo>
                      <a:pt x="79" y="97"/>
                    </a:lnTo>
                    <a:lnTo>
                      <a:pt x="82" y="95"/>
                    </a:lnTo>
                    <a:lnTo>
                      <a:pt x="87" y="84"/>
                    </a:lnTo>
                    <a:lnTo>
                      <a:pt x="84" y="82"/>
                    </a:lnTo>
                    <a:lnTo>
                      <a:pt x="81" y="84"/>
                    </a:lnTo>
                    <a:lnTo>
                      <a:pt x="78" y="86"/>
                    </a:lnTo>
                    <a:lnTo>
                      <a:pt x="75" y="87"/>
                    </a:lnTo>
                    <a:lnTo>
                      <a:pt x="72" y="89"/>
                    </a:lnTo>
                    <a:lnTo>
                      <a:pt x="69" y="91"/>
                    </a:lnTo>
                    <a:lnTo>
                      <a:pt x="66" y="91"/>
                    </a:lnTo>
                    <a:lnTo>
                      <a:pt x="63" y="91"/>
                    </a:lnTo>
                    <a:lnTo>
                      <a:pt x="59" y="91"/>
                    </a:lnTo>
                    <a:lnTo>
                      <a:pt x="56" y="91"/>
                    </a:lnTo>
                    <a:lnTo>
                      <a:pt x="52" y="91"/>
                    </a:lnTo>
                    <a:lnTo>
                      <a:pt x="49" y="91"/>
                    </a:lnTo>
                    <a:lnTo>
                      <a:pt x="47" y="89"/>
                    </a:lnTo>
                    <a:lnTo>
                      <a:pt x="43" y="87"/>
                    </a:lnTo>
                    <a:lnTo>
                      <a:pt x="41" y="86"/>
                    </a:lnTo>
                    <a:lnTo>
                      <a:pt x="39" y="84"/>
                    </a:lnTo>
                    <a:lnTo>
                      <a:pt x="37" y="82"/>
                    </a:lnTo>
                    <a:lnTo>
                      <a:pt x="35" y="79"/>
                    </a:lnTo>
                    <a:lnTo>
                      <a:pt x="34" y="76"/>
                    </a:lnTo>
                    <a:lnTo>
                      <a:pt x="33" y="73"/>
                    </a:lnTo>
                    <a:lnTo>
                      <a:pt x="32" y="70"/>
                    </a:lnTo>
                    <a:lnTo>
                      <a:pt x="31" y="66"/>
                    </a:lnTo>
                    <a:lnTo>
                      <a:pt x="31" y="62"/>
                    </a:lnTo>
                    <a:lnTo>
                      <a:pt x="31" y="57"/>
                    </a:lnTo>
                    <a:lnTo>
                      <a:pt x="31" y="52"/>
                    </a:lnTo>
                    <a:lnTo>
                      <a:pt x="91" y="52"/>
                    </a:lnTo>
                    <a:lnTo>
                      <a:pt x="91" y="46"/>
                    </a:lnTo>
                    <a:lnTo>
                      <a:pt x="91" y="40"/>
                    </a:lnTo>
                    <a:lnTo>
                      <a:pt x="90" y="34"/>
                    </a:lnTo>
                    <a:lnTo>
                      <a:pt x="89" y="30"/>
                    </a:lnTo>
                    <a:close/>
                    <a:moveTo>
                      <a:pt x="31" y="42"/>
                    </a:moveTo>
                    <a:lnTo>
                      <a:pt x="31" y="34"/>
                    </a:lnTo>
                    <a:lnTo>
                      <a:pt x="32" y="28"/>
                    </a:lnTo>
                    <a:lnTo>
                      <a:pt x="32" y="26"/>
                    </a:lnTo>
                    <a:lnTo>
                      <a:pt x="33" y="22"/>
                    </a:lnTo>
                    <a:lnTo>
                      <a:pt x="34" y="20"/>
                    </a:lnTo>
                    <a:lnTo>
                      <a:pt x="35" y="18"/>
                    </a:lnTo>
                    <a:lnTo>
                      <a:pt x="36" y="16"/>
                    </a:lnTo>
                    <a:lnTo>
                      <a:pt x="38" y="14"/>
                    </a:lnTo>
                    <a:lnTo>
                      <a:pt x="39" y="12"/>
                    </a:lnTo>
                    <a:lnTo>
                      <a:pt x="40" y="11"/>
                    </a:lnTo>
                    <a:lnTo>
                      <a:pt x="42" y="10"/>
                    </a:lnTo>
                    <a:lnTo>
                      <a:pt x="44" y="10"/>
                    </a:lnTo>
                    <a:lnTo>
                      <a:pt x="46" y="9"/>
                    </a:lnTo>
                    <a:lnTo>
                      <a:pt x="48" y="9"/>
                    </a:lnTo>
                    <a:lnTo>
                      <a:pt x="50" y="9"/>
                    </a:lnTo>
                    <a:lnTo>
                      <a:pt x="51" y="10"/>
                    </a:lnTo>
                    <a:lnTo>
                      <a:pt x="52" y="10"/>
                    </a:lnTo>
                    <a:lnTo>
                      <a:pt x="54" y="11"/>
                    </a:lnTo>
                    <a:lnTo>
                      <a:pt x="55" y="12"/>
                    </a:lnTo>
                    <a:lnTo>
                      <a:pt x="56" y="14"/>
                    </a:lnTo>
                    <a:lnTo>
                      <a:pt x="57" y="16"/>
                    </a:lnTo>
                    <a:lnTo>
                      <a:pt x="58" y="18"/>
                    </a:lnTo>
                    <a:lnTo>
                      <a:pt x="59" y="22"/>
                    </a:lnTo>
                    <a:lnTo>
                      <a:pt x="61" y="28"/>
                    </a:lnTo>
                    <a:lnTo>
                      <a:pt x="62" y="34"/>
                    </a:lnTo>
                    <a:lnTo>
                      <a:pt x="62" y="42"/>
                    </a:lnTo>
                    <a:lnTo>
                      <a:pt x="31" y="42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iŝḻíḑè"/>
              <p:cNvSpPr/>
              <p:nvPr userDrawn="1"/>
            </p:nvSpPr>
            <p:spPr bwMode="auto">
              <a:xfrm>
                <a:off x="7273926" y="4102101"/>
                <a:ext cx="98425" cy="161925"/>
              </a:xfrm>
              <a:custGeom>
                <a:avLst/>
                <a:gdLst>
                  <a:gd name="T0" fmla="*/ 56 w 62"/>
                  <a:gd name="T1" fmla="*/ 0 h 102"/>
                  <a:gd name="T2" fmla="*/ 53 w 62"/>
                  <a:gd name="T3" fmla="*/ 1 h 102"/>
                  <a:gd name="T4" fmla="*/ 50 w 62"/>
                  <a:gd name="T5" fmla="*/ 2 h 102"/>
                  <a:gd name="T6" fmla="*/ 48 w 62"/>
                  <a:gd name="T7" fmla="*/ 2 h 102"/>
                  <a:gd name="T8" fmla="*/ 45 w 62"/>
                  <a:gd name="T9" fmla="*/ 4 h 102"/>
                  <a:gd name="T10" fmla="*/ 43 w 62"/>
                  <a:gd name="T11" fmla="*/ 5 h 102"/>
                  <a:gd name="T12" fmla="*/ 40 w 62"/>
                  <a:gd name="T13" fmla="*/ 6 h 102"/>
                  <a:gd name="T14" fmla="*/ 39 w 62"/>
                  <a:gd name="T15" fmla="*/ 9 h 102"/>
                  <a:gd name="T16" fmla="*/ 36 w 62"/>
                  <a:gd name="T17" fmla="*/ 10 h 102"/>
                  <a:gd name="T18" fmla="*/ 35 w 62"/>
                  <a:gd name="T19" fmla="*/ 13 h 102"/>
                  <a:gd name="T20" fmla="*/ 33 w 62"/>
                  <a:gd name="T21" fmla="*/ 16 h 102"/>
                  <a:gd name="T22" fmla="*/ 32 w 62"/>
                  <a:gd name="T23" fmla="*/ 18 h 102"/>
                  <a:gd name="T24" fmla="*/ 30 w 62"/>
                  <a:gd name="T25" fmla="*/ 22 h 102"/>
                  <a:gd name="T26" fmla="*/ 29 w 62"/>
                  <a:gd name="T27" fmla="*/ 24 h 102"/>
                  <a:gd name="T28" fmla="*/ 28 w 62"/>
                  <a:gd name="T29" fmla="*/ 27 h 102"/>
                  <a:gd name="T30" fmla="*/ 28 w 62"/>
                  <a:gd name="T31" fmla="*/ 2 h 102"/>
                  <a:gd name="T32" fmla="*/ 24 w 62"/>
                  <a:gd name="T33" fmla="*/ 2 h 102"/>
                  <a:gd name="T34" fmla="*/ 21 w 62"/>
                  <a:gd name="T35" fmla="*/ 2 h 102"/>
                  <a:gd name="T36" fmla="*/ 18 w 62"/>
                  <a:gd name="T37" fmla="*/ 2 h 102"/>
                  <a:gd name="T38" fmla="*/ 14 w 62"/>
                  <a:gd name="T39" fmla="*/ 2 h 102"/>
                  <a:gd name="T40" fmla="*/ 11 w 62"/>
                  <a:gd name="T41" fmla="*/ 2 h 102"/>
                  <a:gd name="T42" fmla="*/ 7 w 62"/>
                  <a:gd name="T43" fmla="*/ 2 h 102"/>
                  <a:gd name="T44" fmla="*/ 3 w 62"/>
                  <a:gd name="T45" fmla="*/ 2 h 102"/>
                  <a:gd name="T46" fmla="*/ 0 w 62"/>
                  <a:gd name="T47" fmla="*/ 2 h 102"/>
                  <a:gd name="T48" fmla="*/ 0 w 62"/>
                  <a:gd name="T49" fmla="*/ 102 h 102"/>
                  <a:gd name="T50" fmla="*/ 3 w 62"/>
                  <a:gd name="T51" fmla="*/ 102 h 102"/>
                  <a:gd name="T52" fmla="*/ 7 w 62"/>
                  <a:gd name="T53" fmla="*/ 102 h 102"/>
                  <a:gd name="T54" fmla="*/ 11 w 62"/>
                  <a:gd name="T55" fmla="*/ 102 h 102"/>
                  <a:gd name="T56" fmla="*/ 14 w 62"/>
                  <a:gd name="T57" fmla="*/ 102 h 102"/>
                  <a:gd name="T58" fmla="*/ 18 w 62"/>
                  <a:gd name="T59" fmla="*/ 102 h 102"/>
                  <a:gd name="T60" fmla="*/ 21 w 62"/>
                  <a:gd name="T61" fmla="*/ 102 h 102"/>
                  <a:gd name="T62" fmla="*/ 24 w 62"/>
                  <a:gd name="T63" fmla="*/ 102 h 102"/>
                  <a:gd name="T64" fmla="*/ 28 w 62"/>
                  <a:gd name="T65" fmla="*/ 102 h 102"/>
                  <a:gd name="T66" fmla="*/ 28 w 62"/>
                  <a:gd name="T67" fmla="*/ 65 h 102"/>
                  <a:gd name="T68" fmla="*/ 28 w 62"/>
                  <a:gd name="T69" fmla="*/ 57 h 102"/>
                  <a:gd name="T70" fmla="*/ 28 w 62"/>
                  <a:gd name="T71" fmla="*/ 51 h 102"/>
                  <a:gd name="T72" fmla="*/ 28 w 62"/>
                  <a:gd name="T73" fmla="*/ 45 h 102"/>
                  <a:gd name="T74" fmla="*/ 29 w 62"/>
                  <a:gd name="T75" fmla="*/ 41 h 102"/>
                  <a:gd name="T76" fmla="*/ 31 w 62"/>
                  <a:gd name="T77" fmla="*/ 38 h 102"/>
                  <a:gd name="T78" fmla="*/ 32 w 62"/>
                  <a:gd name="T79" fmla="*/ 35 h 102"/>
                  <a:gd name="T80" fmla="*/ 34 w 62"/>
                  <a:gd name="T81" fmla="*/ 33 h 102"/>
                  <a:gd name="T82" fmla="*/ 36 w 62"/>
                  <a:gd name="T83" fmla="*/ 31 h 102"/>
                  <a:gd name="T84" fmla="*/ 39 w 62"/>
                  <a:gd name="T85" fmla="*/ 29 h 102"/>
                  <a:gd name="T86" fmla="*/ 42 w 62"/>
                  <a:gd name="T87" fmla="*/ 28 h 102"/>
                  <a:gd name="T88" fmla="*/ 45 w 62"/>
                  <a:gd name="T89" fmla="*/ 27 h 102"/>
                  <a:gd name="T90" fmla="*/ 49 w 62"/>
                  <a:gd name="T91" fmla="*/ 27 h 102"/>
                  <a:gd name="T92" fmla="*/ 52 w 62"/>
                  <a:gd name="T93" fmla="*/ 27 h 102"/>
                  <a:gd name="T94" fmla="*/ 54 w 62"/>
                  <a:gd name="T95" fmla="*/ 27 h 102"/>
                  <a:gd name="T96" fmla="*/ 57 w 62"/>
                  <a:gd name="T97" fmla="*/ 29 h 102"/>
                  <a:gd name="T98" fmla="*/ 60 w 62"/>
                  <a:gd name="T99" fmla="*/ 30 h 102"/>
                  <a:gd name="T100" fmla="*/ 61 w 62"/>
                  <a:gd name="T101" fmla="*/ 29 h 102"/>
                  <a:gd name="T102" fmla="*/ 61 w 62"/>
                  <a:gd name="T103" fmla="*/ 22 h 102"/>
                  <a:gd name="T104" fmla="*/ 61 w 62"/>
                  <a:gd name="T105" fmla="*/ 14 h 102"/>
                  <a:gd name="T106" fmla="*/ 61 w 62"/>
                  <a:gd name="T107" fmla="*/ 7 h 102"/>
                  <a:gd name="T108" fmla="*/ 62 w 62"/>
                  <a:gd name="T109" fmla="*/ 0 h 102"/>
                  <a:gd name="T110" fmla="*/ 59 w 62"/>
                  <a:gd name="T111" fmla="*/ 0 h 102"/>
                  <a:gd name="T112" fmla="*/ 56 w 62"/>
                  <a:gd name="T113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62" h="102">
                    <a:moveTo>
                      <a:pt x="56" y="0"/>
                    </a:moveTo>
                    <a:lnTo>
                      <a:pt x="53" y="1"/>
                    </a:lnTo>
                    <a:lnTo>
                      <a:pt x="50" y="2"/>
                    </a:lnTo>
                    <a:lnTo>
                      <a:pt x="48" y="2"/>
                    </a:lnTo>
                    <a:lnTo>
                      <a:pt x="45" y="4"/>
                    </a:lnTo>
                    <a:lnTo>
                      <a:pt x="43" y="5"/>
                    </a:lnTo>
                    <a:lnTo>
                      <a:pt x="40" y="6"/>
                    </a:lnTo>
                    <a:lnTo>
                      <a:pt x="39" y="9"/>
                    </a:lnTo>
                    <a:lnTo>
                      <a:pt x="36" y="10"/>
                    </a:lnTo>
                    <a:lnTo>
                      <a:pt x="35" y="13"/>
                    </a:lnTo>
                    <a:lnTo>
                      <a:pt x="33" y="16"/>
                    </a:lnTo>
                    <a:lnTo>
                      <a:pt x="32" y="18"/>
                    </a:lnTo>
                    <a:lnTo>
                      <a:pt x="30" y="22"/>
                    </a:lnTo>
                    <a:lnTo>
                      <a:pt x="29" y="24"/>
                    </a:lnTo>
                    <a:lnTo>
                      <a:pt x="28" y="27"/>
                    </a:lnTo>
                    <a:lnTo>
                      <a:pt x="28" y="2"/>
                    </a:lnTo>
                    <a:lnTo>
                      <a:pt x="24" y="2"/>
                    </a:lnTo>
                    <a:lnTo>
                      <a:pt x="21" y="2"/>
                    </a:lnTo>
                    <a:lnTo>
                      <a:pt x="18" y="2"/>
                    </a:lnTo>
                    <a:lnTo>
                      <a:pt x="14" y="2"/>
                    </a:lnTo>
                    <a:lnTo>
                      <a:pt x="11" y="2"/>
                    </a:lnTo>
                    <a:lnTo>
                      <a:pt x="7" y="2"/>
                    </a:lnTo>
                    <a:lnTo>
                      <a:pt x="3" y="2"/>
                    </a:lnTo>
                    <a:lnTo>
                      <a:pt x="0" y="2"/>
                    </a:lnTo>
                    <a:lnTo>
                      <a:pt x="0" y="102"/>
                    </a:lnTo>
                    <a:lnTo>
                      <a:pt x="3" y="102"/>
                    </a:lnTo>
                    <a:lnTo>
                      <a:pt x="7" y="102"/>
                    </a:lnTo>
                    <a:lnTo>
                      <a:pt x="11" y="102"/>
                    </a:lnTo>
                    <a:lnTo>
                      <a:pt x="14" y="102"/>
                    </a:lnTo>
                    <a:lnTo>
                      <a:pt x="18" y="102"/>
                    </a:lnTo>
                    <a:lnTo>
                      <a:pt x="21" y="102"/>
                    </a:lnTo>
                    <a:lnTo>
                      <a:pt x="24" y="102"/>
                    </a:lnTo>
                    <a:lnTo>
                      <a:pt x="28" y="102"/>
                    </a:lnTo>
                    <a:lnTo>
                      <a:pt x="28" y="65"/>
                    </a:lnTo>
                    <a:lnTo>
                      <a:pt x="28" y="57"/>
                    </a:lnTo>
                    <a:lnTo>
                      <a:pt x="28" y="51"/>
                    </a:lnTo>
                    <a:lnTo>
                      <a:pt x="28" y="45"/>
                    </a:lnTo>
                    <a:lnTo>
                      <a:pt x="29" y="41"/>
                    </a:lnTo>
                    <a:lnTo>
                      <a:pt x="31" y="38"/>
                    </a:lnTo>
                    <a:lnTo>
                      <a:pt x="32" y="35"/>
                    </a:lnTo>
                    <a:lnTo>
                      <a:pt x="34" y="33"/>
                    </a:lnTo>
                    <a:lnTo>
                      <a:pt x="36" y="31"/>
                    </a:lnTo>
                    <a:lnTo>
                      <a:pt x="39" y="29"/>
                    </a:lnTo>
                    <a:lnTo>
                      <a:pt x="42" y="28"/>
                    </a:lnTo>
                    <a:lnTo>
                      <a:pt x="45" y="27"/>
                    </a:lnTo>
                    <a:lnTo>
                      <a:pt x="49" y="27"/>
                    </a:lnTo>
                    <a:lnTo>
                      <a:pt x="52" y="27"/>
                    </a:lnTo>
                    <a:lnTo>
                      <a:pt x="54" y="27"/>
                    </a:lnTo>
                    <a:lnTo>
                      <a:pt x="57" y="29"/>
                    </a:lnTo>
                    <a:lnTo>
                      <a:pt x="60" y="30"/>
                    </a:lnTo>
                    <a:lnTo>
                      <a:pt x="61" y="29"/>
                    </a:lnTo>
                    <a:lnTo>
                      <a:pt x="61" y="22"/>
                    </a:lnTo>
                    <a:lnTo>
                      <a:pt x="61" y="14"/>
                    </a:lnTo>
                    <a:lnTo>
                      <a:pt x="61" y="7"/>
                    </a:lnTo>
                    <a:lnTo>
                      <a:pt x="62" y="0"/>
                    </a:lnTo>
                    <a:lnTo>
                      <a:pt x="59" y="0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íṧḷídè"/>
              <p:cNvSpPr/>
              <p:nvPr userDrawn="1"/>
            </p:nvSpPr>
            <p:spPr bwMode="auto">
              <a:xfrm>
                <a:off x="7407276" y="4102101"/>
                <a:ext cx="109538" cy="163513"/>
              </a:xfrm>
              <a:custGeom>
                <a:avLst/>
                <a:gdLst>
                  <a:gd name="T0" fmla="*/ 67 w 69"/>
                  <a:gd name="T1" fmla="*/ 59 h 103"/>
                  <a:gd name="T2" fmla="*/ 62 w 69"/>
                  <a:gd name="T3" fmla="*/ 52 h 103"/>
                  <a:gd name="T4" fmla="*/ 55 w 69"/>
                  <a:gd name="T5" fmla="*/ 47 h 103"/>
                  <a:gd name="T6" fmla="*/ 46 w 69"/>
                  <a:gd name="T7" fmla="*/ 42 h 103"/>
                  <a:gd name="T8" fmla="*/ 34 w 69"/>
                  <a:gd name="T9" fmla="*/ 37 h 103"/>
                  <a:gd name="T10" fmla="*/ 25 w 69"/>
                  <a:gd name="T11" fmla="*/ 31 h 103"/>
                  <a:gd name="T12" fmla="*/ 21 w 69"/>
                  <a:gd name="T13" fmla="*/ 25 h 103"/>
                  <a:gd name="T14" fmla="*/ 21 w 69"/>
                  <a:gd name="T15" fmla="*/ 18 h 103"/>
                  <a:gd name="T16" fmla="*/ 27 w 69"/>
                  <a:gd name="T17" fmla="*/ 13 h 103"/>
                  <a:gd name="T18" fmla="*/ 36 w 69"/>
                  <a:gd name="T19" fmla="*/ 10 h 103"/>
                  <a:gd name="T20" fmla="*/ 45 w 69"/>
                  <a:gd name="T21" fmla="*/ 14 h 103"/>
                  <a:gd name="T22" fmla="*/ 53 w 69"/>
                  <a:gd name="T23" fmla="*/ 21 h 103"/>
                  <a:gd name="T24" fmla="*/ 61 w 69"/>
                  <a:gd name="T25" fmla="*/ 27 h 103"/>
                  <a:gd name="T26" fmla="*/ 65 w 69"/>
                  <a:gd name="T27" fmla="*/ 14 h 103"/>
                  <a:gd name="T28" fmla="*/ 60 w 69"/>
                  <a:gd name="T29" fmla="*/ 6 h 103"/>
                  <a:gd name="T30" fmla="*/ 48 w 69"/>
                  <a:gd name="T31" fmla="*/ 2 h 103"/>
                  <a:gd name="T32" fmla="*/ 36 w 69"/>
                  <a:gd name="T33" fmla="*/ 0 h 103"/>
                  <a:gd name="T34" fmla="*/ 24 w 69"/>
                  <a:gd name="T35" fmla="*/ 2 h 103"/>
                  <a:gd name="T36" fmla="*/ 15 w 69"/>
                  <a:gd name="T37" fmla="*/ 6 h 103"/>
                  <a:gd name="T38" fmla="*/ 8 w 69"/>
                  <a:gd name="T39" fmla="*/ 12 h 103"/>
                  <a:gd name="T40" fmla="*/ 3 w 69"/>
                  <a:gd name="T41" fmla="*/ 20 h 103"/>
                  <a:gd name="T42" fmla="*/ 1 w 69"/>
                  <a:gd name="T43" fmla="*/ 30 h 103"/>
                  <a:gd name="T44" fmla="*/ 1 w 69"/>
                  <a:gd name="T45" fmla="*/ 38 h 103"/>
                  <a:gd name="T46" fmla="*/ 3 w 69"/>
                  <a:gd name="T47" fmla="*/ 46 h 103"/>
                  <a:gd name="T48" fmla="*/ 8 w 69"/>
                  <a:gd name="T49" fmla="*/ 52 h 103"/>
                  <a:gd name="T50" fmla="*/ 14 w 69"/>
                  <a:gd name="T51" fmla="*/ 58 h 103"/>
                  <a:gd name="T52" fmla="*/ 23 w 69"/>
                  <a:gd name="T53" fmla="*/ 63 h 103"/>
                  <a:gd name="T54" fmla="*/ 34 w 69"/>
                  <a:gd name="T55" fmla="*/ 68 h 103"/>
                  <a:gd name="T56" fmla="*/ 44 w 69"/>
                  <a:gd name="T57" fmla="*/ 74 h 103"/>
                  <a:gd name="T58" fmla="*/ 48 w 69"/>
                  <a:gd name="T59" fmla="*/ 79 h 103"/>
                  <a:gd name="T60" fmla="*/ 47 w 69"/>
                  <a:gd name="T61" fmla="*/ 87 h 103"/>
                  <a:gd name="T62" fmla="*/ 41 w 69"/>
                  <a:gd name="T63" fmla="*/ 92 h 103"/>
                  <a:gd name="T64" fmla="*/ 32 w 69"/>
                  <a:gd name="T65" fmla="*/ 95 h 103"/>
                  <a:gd name="T66" fmla="*/ 21 w 69"/>
                  <a:gd name="T67" fmla="*/ 92 h 103"/>
                  <a:gd name="T68" fmla="*/ 12 w 69"/>
                  <a:gd name="T69" fmla="*/ 85 h 103"/>
                  <a:gd name="T70" fmla="*/ 4 w 69"/>
                  <a:gd name="T71" fmla="*/ 77 h 103"/>
                  <a:gd name="T72" fmla="*/ 1 w 69"/>
                  <a:gd name="T73" fmla="*/ 92 h 103"/>
                  <a:gd name="T74" fmla="*/ 7 w 69"/>
                  <a:gd name="T75" fmla="*/ 99 h 103"/>
                  <a:gd name="T76" fmla="*/ 17 w 69"/>
                  <a:gd name="T77" fmla="*/ 103 h 103"/>
                  <a:gd name="T78" fmla="*/ 29 w 69"/>
                  <a:gd name="T79" fmla="*/ 103 h 103"/>
                  <a:gd name="T80" fmla="*/ 42 w 69"/>
                  <a:gd name="T81" fmla="*/ 102 h 103"/>
                  <a:gd name="T82" fmla="*/ 52 w 69"/>
                  <a:gd name="T83" fmla="*/ 99 h 103"/>
                  <a:gd name="T84" fmla="*/ 60 w 69"/>
                  <a:gd name="T85" fmla="*/ 93 h 103"/>
                  <a:gd name="T86" fmla="*/ 66 w 69"/>
                  <a:gd name="T87" fmla="*/ 85 h 103"/>
                  <a:gd name="T88" fmla="*/ 69 w 69"/>
                  <a:gd name="T89" fmla="*/ 75 h 103"/>
                  <a:gd name="T90" fmla="*/ 69 w 69"/>
                  <a:gd name="T91" fmla="*/ 67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9" h="103">
                    <a:moveTo>
                      <a:pt x="68" y="64"/>
                    </a:moveTo>
                    <a:lnTo>
                      <a:pt x="68" y="62"/>
                    </a:lnTo>
                    <a:lnTo>
                      <a:pt x="67" y="59"/>
                    </a:lnTo>
                    <a:lnTo>
                      <a:pt x="65" y="57"/>
                    </a:lnTo>
                    <a:lnTo>
                      <a:pt x="64" y="55"/>
                    </a:lnTo>
                    <a:lnTo>
                      <a:pt x="62" y="52"/>
                    </a:lnTo>
                    <a:lnTo>
                      <a:pt x="60" y="51"/>
                    </a:lnTo>
                    <a:lnTo>
                      <a:pt x="57" y="48"/>
                    </a:lnTo>
                    <a:lnTo>
                      <a:pt x="55" y="47"/>
                    </a:lnTo>
                    <a:lnTo>
                      <a:pt x="52" y="45"/>
                    </a:lnTo>
                    <a:lnTo>
                      <a:pt x="49" y="43"/>
                    </a:lnTo>
                    <a:lnTo>
                      <a:pt x="46" y="42"/>
                    </a:lnTo>
                    <a:lnTo>
                      <a:pt x="42" y="40"/>
                    </a:lnTo>
                    <a:lnTo>
                      <a:pt x="39" y="38"/>
                    </a:lnTo>
                    <a:lnTo>
                      <a:pt x="34" y="37"/>
                    </a:lnTo>
                    <a:lnTo>
                      <a:pt x="31" y="34"/>
                    </a:lnTo>
                    <a:lnTo>
                      <a:pt x="28" y="33"/>
                    </a:lnTo>
                    <a:lnTo>
                      <a:pt x="25" y="31"/>
                    </a:lnTo>
                    <a:lnTo>
                      <a:pt x="24" y="29"/>
                    </a:lnTo>
                    <a:lnTo>
                      <a:pt x="22" y="27"/>
                    </a:lnTo>
                    <a:lnTo>
                      <a:pt x="21" y="25"/>
                    </a:lnTo>
                    <a:lnTo>
                      <a:pt x="20" y="23"/>
                    </a:lnTo>
                    <a:lnTo>
                      <a:pt x="21" y="20"/>
                    </a:lnTo>
                    <a:lnTo>
                      <a:pt x="21" y="18"/>
                    </a:lnTo>
                    <a:lnTo>
                      <a:pt x="23" y="16"/>
                    </a:lnTo>
                    <a:lnTo>
                      <a:pt x="24" y="14"/>
                    </a:lnTo>
                    <a:lnTo>
                      <a:pt x="27" y="13"/>
                    </a:lnTo>
                    <a:lnTo>
                      <a:pt x="29" y="12"/>
                    </a:lnTo>
                    <a:lnTo>
                      <a:pt x="32" y="11"/>
                    </a:lnTo>
                    <a:lnTo>
                      <a:pt x="36" y="10"/>
                    </a:lnTo>
                    <a:lnTo>
                      <a:pt x="39" y="11"/>
                    </a:lnTo>
                    <a:lnTo>
                      <a:pt x="43" y="12"/>
                    </a:lnTo>
                    <a:lnTo>
                      <a:pt x="45" y="14"/>
                    </a:lnTo>
                    <a:lnTo>
                      <a:pt x="48" y="16"/>
                    </a:lnTo>
                    <a:lnTo>
                      <a:pt x="51" y="18"/>
                    </a:lnTo>
                    <a:lnTo>
                      <a:pt x="53" y="21"/>
                    </a:lnTo>
                    <a:lnTo>
                      <a:pt x="55" y="24"/>
                    </a:lnTo>
                    <a:lnTo>
                      <a:pt x="56" y="27"/>
                    </a:lnTo>
                    <a:lnTo>
                      <a:pt x="61" y="27"/>
                    </a:lnTo>
                    <a:lnTo>
                      <a:pt x="63" y="23"/>
                    </a:lnTo>
                    <a:lnTo>
                      <a:pt x="64" y="19"/>
                    </a:lnTo>
                    <a:lnTo>
                      <a:pt x="65" y="14"/>
                    </a:lnTo>
                    <a:lnTo>
                      <a:pt x="66" y="10"/>
                    </a:lnTo>
                    <a:lnTo>
                      <a:pt x="63" y="8"/>
                    </a:lnTo>
                    <a:lnTo>
                      <a:pt x="60" y="6"/>
                    </a:lnTo>
                    <a:lnTo>
                      <a:pt x="56" y="4"/>
                    </a:lnTo>
                    <a:lnTo>
                      <a:pt x="52" y="3"/>
                    </a:lnTo>
                    <a:lnTo>
                      <a:pt x="48" y="2"/>
                    </a:lnTo>
                    <a:lnTo>
                      <a:pt x="44" y="1"/>
                    </a:lnTo>
                    <a:lnTo>
                      <a:pt x="40" y="0"/>
                    </a:lnTo>
                    <a:lnTo>
                      <a:pt x="36" y="0"/>
                    </a:lnTo>
                    <a:lnTo>
                      <a:pt x="32" y="0"/>
                    </a:lnTo>
                    <a:lnTo>
                      <a:pt x="28" y="1"/>
                    </a:lnTo>
                    <a:lnTo>
                      <a:pt x="24" y="2"/>
                    </a:lnTo>
                    <a:lnTo>
                      <a:pt x="21" y="3"/>
                    </a:lnTo>
                    <a:lnTo>
                      <a:pt x="18" y="4"/>
                    </a:lnTo>
                    <a:lnTo>
                      <a:pt x="15" y="6"/>
                    </a:lnTo>
                    <a:lnTo>
                      <a:pt x="12" y="7"/>
                    </a:lnTo>
                    <a:lnTo>
                      <a:pt x="10" y="10"/>
                    </a:lnTo>
                    <a:lnTo>
                      <a:pt x="8" y="12"/>
                    </a:lnTo>
                    <a:lnTo>
                      <a:pt x="6" y="14"/>
                    </a:lnTo>
                    <a:lnTo>
                      <a:pt x="4" y="17"/>
                    </a:lnTo>
                    <a:lnTo>
                      <a:pt x="3" y="20"/>
                    </a:lnTo>
                    <a:lnTo>
                      <a:pt x="2" y="22"/>
                    </a:lnTo>
                    <a:lnTo>
                      <a:pt x="1" y="26"/>
                    </a:lnTo>
                    <a:lnTo>
                      <a:pt x="1" y="30"/>
                    </a:lnTo>
                    <a:lnTo>
                      <a:pt x="0" y="34"/>
                    </a:lnTo>
                    <a:lnTo>
                      <a:pt x="0" y="36"/>
                    </a:lnTo>
                    <a:lnTo>
                      <a:pt x="1" y="38"/>
                    </a:lnTo>
                    <a:lnTo>
                      <a:pt x="1" y="41"/>
                    </a:lnTo>
                    <a:lnTo>
                      <a:pt x="2" y="43"/>
                    </a:lnTo>
                    <a:lnTo>
                      <a:pt x="3" y="46"/>
                    </a:lnTo>
                    <a:lnTo>
                      <a:pt x="4" y="48"/>
                    </a:lnTo>
                    <a:lnTo>
                      <a:pt x="6" y="51"/>
                    </a:lnTo>
                    <a:lnTo>
                      <a:pt x="8" y="52"/>
                    </a:lnTo>
                    <a:lnTo>
                      <a:pt x="10" y="55"/>
                    </a:lnTo>
                    <a:lnTo>
                      <a:pt x="12" y="56"/>
                    </a:lnTo>
                    <a:lnTo>
                      <a:pt x="14" y="58"/>
                    </a:lnTo>
                    <a:lnTo>
                      <a:pt x="17" y="60"/>
                    </a:lnTo>
                    <a:lnTo>
                      <a:pt x="20" y="62"/>
                    </a:lnTo>
                    <a:lnTo>
                      <a:pt x="23" y="63"/>
                    </a:lnTo>
                    <a:lnTo>
                      <a:pt x="26" y="65"/>
                    </a:lnTo>
                    <a:lnTo>
                      <a:pt x="30" y="67"/>
                    </a:lnTo>
                    <a:lnTo>
                      <a:pt x="34" y="68"/>
                    </a:lnTo>
                    <a:lnTo>
                      <a:pt x="38" y="70"/>
                    </a:lnTo>
                    <a:lnTo>
                      <a:pt x="41" y="71"/>
                    </a:lnTo>
                    <a:lnTo>
                      <a:pt x="44" y="74"/>
                    </a:lnTo>
                    <a:lnTo>
                      <a:pt x="46" y="75"/>
                    </a:lnTo>
                    <a:lnTo>
                      <a:pt x="48" y="78"/>
                    </a:lnTo>
                    <a:lnTo>
                      <a:pt x="48" y="79"/>
                    </a:lnTo>
                    <a:lnTo>
                      <a:pt x="48" y="82"/>
                    </a:lnTo>
                    <a:lnTo>
                      <a:pt x="48" y="84"/>
                    </a:lnTo>
                    <a:lnTo>
                      <a:pt x="47" y="87"/>
                    </a:lnTo>
                    <a:lnTo>
                      <a:pt x="45" y="89"/>
                    </a:lnTo>
                    <a:lnTo>
                      <a:pt x="44" y="91"/>
                    </a:lnTo>
                    <a:lnTo>
                      <a:pt x="41" y="92"/>
                    </a:lnTo>
                    <a:lnTo>
                      <a:pt x="39" y="93"/>
                    </a:lnTo>
                    <a:lnTo>
                      <a:pt x="36" y="94"/>
                    </a:lnTo>
                    <a:lnTo>
                      <a:pt x="32" y="95"/>
                    </a:lnTo>
                    <a:lnTo>
                      <a:pt x="28" y="95"/>
                    </a:lnTo>
                    <a:lnTo>
                      <a:pt x="24" y="94"/>
                    </a:lnTo>
                    <a:lnTo>
                      <a:pt x="21" y="92"/>
                    </a:lnTo>
                    <a:lnTo>
                      <a:pt x="18" y="91"/>
                    </a:lnTo>
                    <a:lnTo>
                      <a:pt x="16" y="87"/>
                    </a:lnTo>
                    <a:lnTo>
                      <a:pt x="12" y="85"/>
                    </a:lnTo>
                    <a:lnTo>
                      <a:pt x="10" y="81"/>
                    </a:lnTo>
                    <a:lnTo>
                      <a:pt x="8" y="77"/>
                    </a:lnTo>
                    <a:lnTo>
                      <a:pt x="4" y="77"/>
                    </a:lnTo>
                    <a:lnTo>
                      <a:pt x="3" y="81"/>
                    </a:lnTo>
                    <a:lnTo>
                      <a:pt x="2" y="87"/>
                    </a:lnTo>
                    <a:lnTo>
                      <a:pt x="1" y="92"/>
                    </a:lnTo>
                    <a:lnTo>
                      <a:pt x="0" y="96"/>
                    </a:lnTo>
                    <a:lnTo>
                      <a:pt x="3" y="98"/>
                    </a:lnTo>
                    <a:lnTo>
                      <a:pt x="7" y="99"/>
                    </a:lnTo>
                    <a:lnTo>
                      <a:pt x="10" y="100"/>
                    </a:lnTo>
                    <a:lnTo>
                      <a:pt x="13" y="102"/>
                    </a:lnTo>
                    <a:lnTo>
                      <a:pt x="17" y="103"/>
                    </a:lnTo>
                    <a:lnTo>
                      <a:pt x="20" y="103"/>
                    </a:lnTo>
                    <a:lnTo>
                      <a:pt x="25" y="103"/>
                    </a:lnTo>
                    <a:lnTo>
                      <a:pt x="29" y="103"/>
                    </a:lnTo>
                    <a:lnTo>
                      <a:pt x="33" y="103"/>
                    </a:lnTo>
                    <a:lnTo>
                      <a:pt x="38" y="103"/>
                    </a:lnTo>
                    <a:lnTo>
                      <a:pt x="42" y="102"/>
                    </a:lnTo>
                    <a:lnTo>
                      <a:pt x="46" y="101"/>
                    </a:lnTo>
                    <a:lnTo>
                      <a:pt x="49" y="100"/>
                    </a:lnTo>
                    <a:lnTo>
                      <a:pt x="52" y="99"/>
                    </a:lnTo>
                    <a:lnTo>
                      <a:pt x="56" y="97"/>
                    </a:lnTo>
                    <a:lnTo>
                      <a:pt x="59" y="95"/>
                    </a:lnTo>
                    <a:lnTo>
                      <a:pt x="60" y="93"/>
                    </a:lnTo>
                    <a:lnTo>
                      <a:pt x="63" y="91"/>
                    </a:lnTo>
                    <a:lnTo>
                      <a:pt x="64" y="88"/>
                    </a:lnTo>
                    <a:lnTo>
                      <a:pt x="66" y="85"/>
                    </a:lnTo>
                    <a:lnTo>
                      <a:pt x="68" y="83"/>
                    </a:lnTo>
                    <a:lnTo>
                      <a:pt x="68" y="79"/>
                    </a:lnTo>
                    <a:lnTo>
                      <a:pt x="69" y="75"/>
                    </a:lnTo>
                    <a:lnTo>
                      <a:pt x="69" y="71"/>
                    </a:lnTo>
                    <a:lnTo>
                      <a:pt x="69" y="69"/>
                    </a:lnTo>
                    <a:lnTo>
                      <a:pt x="69" y="67"/>
                    </a:lnTo>
                    <a:lnTo>
                      <a:pt x="68" y="64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î$líḋé"/>
              <p:cNvSpPr/>
              <p:nvPr userDrawn="1"/>
            </p:nvSpPr>
            <p:spPr bwMode="auto">
              <a:xfrm>
                <a:off x="7567613" y="4105276"/>
                <a:ext cx="44450" cy="158750"/>
              </a:xfrm>
              <a:custGeom>
                <a:avLst/>
                <a:gdLst>
                  <a:gd name="T0" fmla="*/ 21 w 28"/>
                  <a:gd name="T1" fmla="*/ 0 h 100"/>
                  <a:gd name="T2" fmla="*/ 18 w 28"/>
                  <a:gd name="T3" fmla="*/ 0 h 100"/>
                  <a:gd name="T4" fmla="*/ 15 w 28"/>
                  <a:gd name="T5" fmla="*/ 0 h 100"/>
                  <a:gd name="T6" fmla="*/ 11 w 28"/>
                  <a:gd name="T7" fmla="*/ 0 h 100"/>
                  <a:gd name="T8" fmla="*/ 7 w 28"/>
                  <a:gd name="T9" fmla="*/ 0 h 100"/>
                  <a:gd name="T10" fmla="*/ 3 w 28"/>
                  <a:gd name="T11" fmla="*/ 0 h 100"/>
                  <a:gd name="T12" fmla="*/ 0 w 28"/>
                  <a:gd name="T13" fmla="*/ 0 h 100"/>
                  <a:gd name="T14" fmla="*/ 0 w 28"/>
                  <a:gd name="T15" fmla="*/ 100 h 100"/>
                  <a:gd name="T16" fmla="*/ 3 w 28"/>
                  <a:gd name="T17" fmla="*/ 100 h 100"/>
                  <a:gd name="T18" fmla="*/ 7 w 28"/>
                  <a:gd name="T19" fmla="*/ 100 h 100"/>
                  <a:gd name="T20" fmla="*/ 11 w 28"/>
                  <a:gd name="T21" fmla="*/ 100 h 100"/>
                  <a:gd name="T22" fmla="*/ 15 w 28"/>
                  <a:gd name="T23" fmla="*/ 100 h 100"/>
                  <a:gd name="T24" fmla="*/ 18 w 28"/>
                  <a:gd name="T25" fmla="*/ 100 h 100"/>
                  <a:gd name="T26" fmla="*/ 21 w 28"/>
                  <a:gd name="T27" fmla="*/ 100 h 100"/>
                  <a:gd name="T28" fmla="*/ 24 w 28"/>
                  <a:gd name="T29" fmla="*/ 100 h 100"/>
                  <a:gd name="T30" fmla="*/ 28 w 28"/>
                  <a:gd name="T31" fmla="*/ 100 h 100"/>
                  <a:gd name="T32" fmla="*/ 28 w 28"/>
                  <a:gd name="T33" fmla="*/ 0 h 100"/>
                  <a:gd name="T34" fmla="*/ 24 w 28"/>
                  <a:gd name="T35" fmla="*/ 0 h 100"/>
                  <a:gd name="T36" fmla="*/ 21 w 28"/>
                  <a:gd name="T37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8" h="100">
                    <a:moveTo>
                      <a:pt x="21" y="0"/>
                    </a:moveTo>
                    <a:lnTo>
                      <a:pt x="18" y="0"/>
                    </a:lnTo>
                    <a:lnTo>
                      <a:pt x="15" y="0"/>
                    </a:lnTo>
                    <a:lnTo>
                      <a:pt x="11" y="0"/>
                    </a:lnTo>
                    <a:lnTo>
                      <a:pt x="7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100"/>
                    </a:lnTo>
                    <a:lnTo>
                      <a:pt x="3" y="100"/>
                    </a:lnTo>
                    <a:lnTo>
                      <a:pt x="7" y="100"/>
                    </a:lnTo>
                    <a:lnTo>
                      <a:pt x="11" y="100"/>
                    </a:lnTo>
                    <a:lnTo>
                      <a:pt x="15" y="100"/>
                    </a:lnTo>
                    <a:lnTo>
                      <a:pt x="18" y="100"/>
                    </a:lnTo>
                    <a:lnTo>
                      <a:pt x="21" y="100"/>
                    </a:lnTo>
                    <a:lnTo>
                      <a:pt x="24" y="100"/>
                    </a:lnTo>
                    <a:lnTo>
                      <a:pt x="28" y="100"/>
                    </a:lnTo>
                    <a:lnTo>
                      <a:pt x="28" y="0"/>
                    </a:lnTo>
                    <a:lnTo>
                      <a:pt x="24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îṩḻïḓè"/>
              <p:cNvSpPr/>
              <p:nvPr userDrawn="1"/>
            </p:nvSpPr>
            <p:spPr bwMode="auto">
              <a:xfrm>
                <a:off x="7564438" y="4017963"/>
                <a:ext cx="52388" cy="50800"/>
              </a:xfrm>
              <a:custGeom>
                <a:avLst/>
                <a:gdLst>
                  <a:gd name="T0" fmla="*/ 31 w 33"/>
                  <a:gd name="T1" fmla="*/ 10 h 32"/>
                  <a:gd name="T2" fmla="*/ 29 w 33"/>
                  <a:gd name="T3" fmla="*/ 7 h 32"/>
                  <a:gd name="T4" fmla="*/ 28 w 33"/>
                  <a:gd name="T5" fmla="*/ 5 h 32"/>
                  <a:gd name="T6" fmla="*/ 25 w 33"/>
                  <a:gd name="T7" fmla="*/ 3 h 32"/>
                  <a:gd name="T8" fmla="*/ 22 w 33"/>
                  <a:gd name="T9" fmla="*/ 2 h 32"/>
                  <a:gd name="T10" fmla="*/ 19 w 33"/>
                  <a:gd name="T11" fmla="*/ 0 h 32"/>
                  <a:gd name="T12" fmla="*/ 16 w 33"/>
                  <a:gd name="T13" fmla="*/ 0 h 32"/>
                  <a:gd name="T14" fmla="*/ 13 w 33"/>
                  <a:gd name="T15" fmla="*/ 0 h 32"/>
                  <a:gd name="T16" fmla="*/ 9 w 33"/>
                  <a:gd name="T17" fmla="*/ 2 h 32"/>
                  <a:gd name="T18" fmla="*/ 6 w 33"/>
                  <a:gd name="T19" fmla="*/ 3 h 32"/>
                  <a:gd name="T20" fmla="*/ 4 w 33"/>
                  <a:gd name="T21" fmla="*/ 5 h 32"/>
                  <a:gd name="T22" fmla="*/ 2 w 33"/>
                  <a:gd name="T23" fmla="*/ 7 h 32"/>
                  <a:gd name="T24" fmla="*/ 1 w 33"/>
                  <a:gd name="T25" fmla="*/ 10 h 32"/>
                  <a:gd name="T26" fmla="*/ 0 w 33"/>
                  <a:gd name="T27" fmla="*/ 13 h 32"/>
                  <a:gd name="T28" fmla="*/ 0 w 33"/>
                  <a:gd name="T29" fmla="*/ 16 h 32"/>
                  <a:gd name="T30" fmla="*/ 0 w 33"/>
                  <a:gd name="T31" fmla="*/ 20 h 32"/>
                  <a:gd name="T32" fmla="*/ 1 w 33"/>
                  <a:gd name="T33" fmla="*/ 23 h 32"/>
                  <a:gd name="T34" fmla="*/ 2 w 33"/>
                  <a:gd name="T35" fmla="*/ 26 h 32"/>
                  <a:gd name="T36" fmla="*/ 4 w 33"/>
                  <a:gd name="T37" fmla="*/ 28 h 32"/>
                  <a:gd name="T38" fmla="*/ 6 w 33"/>
                  <a:gd name="T39" fmla="*/ 30 h 32"/>
                  <a:gd name="T40" fmla="*/ 9 w 33"/>
                  <a:gd name="T41" fmla="*/ 31 h 32"/>
                  <a:gd name="T42" fmla="*/ 12 w 33"/>
                  <a:gd name="T43" fmla="*/ 32 h 32"/>
                  <a:gd name="T44" fmla="*/ 16 w 33"/>
                  <a:gd name="T45" fmla="*/ 32 h 32"/>
                  <a:gd name="T46" fmla="*/ 19 w 33"/>
                  <a:gd name="T47" fmla="*/ 32 h 32"/>
                  <a:gd name="T48" fmla="*/ 22 w 33"/>
                  <a:gd name="T49" fmla="*/ 31 h 32"/>
                  <a:gd name="T50" fmla="*/ 25 w 33"/>
                  <a:gd name="T51" fmla="*/ 30 h 32"/>
                  <a:gd name="T52" fmla="*/ 28 w 33"/>
                  <a:gd name="T53" fmla="*/ 27 h 32"/>
                  <a:gd name="T54" fmla="*/ 29 w 33"/>
                  <a:gd name="T55" fmla="*/ 25 h 32"/>
                  <a:gd name="T56" fmla="*/ 31 w 33"/>
                  <a:gd name="T57" fmla="*/ 23 h 32"/>
                  <a:gd name="T58" fmla="*/ 32 w 33"/>
                  <a:gd name="T59" fmla="*/ 19 h 32"/>
                  <a:gd name="T60" fmla="*/ 33 w 33"/>
                  <a:gd name="T61" fmla="*/ 16 h 32"/>
                  <a:gd name="T62" fmla="*/ 32 w 33"/>
                  <a:gd name="T63" fmla="*/ 13 h 32"/>
                  <a:gd name="T64" fmla="*/ 31 w 33"/>
                  <a:gd name="T65" fmla="*/ 1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3" h="32">
                    <a:moveTo>
                      <a:pt x="31" y="10"/>
                    </a:moveTo>
                    <a:lnTo>
                      <a:pt x="29" y="7"/>
                    </a:lnTo>
                    <a:lnTo>
                      <a:pt x="28" y="5"/>
                    </a:lnTo>
                    <a:lnTo>
                      <a:pt x="25" y="3"/>
                    </a:lnTo>
                    <a:lnTo>
                      <a:pt x="22" y="2"/>
                    </a:lnTo>
                    <a:lnTo>
                      <a:pt x="19" y="0"/>
                    </a:lnTo>
                    <a:lnTo>
                      <a:pt x="16" y="0"/>
                    </a:lnTo>
                    <a:lnTo>
                      <a:pt x="13" y="0"/>
                    </a:lnTo>
                    <a:lnTo>
                      <a:pt x="9" y="2"/>
                    </a:lnTo>
                    <a:lnTo>
                      <a:pt x="6" y="3"/>
                    </a:lnTo>
                    <a:lnTo>
                      <a:pt x="4" y="5"/>
                    </a:lnTo>
                    <a:lnTo>
                      <a:pt x="2" y="7"/>
                    </a:lnTo>
                    <a:lnTo>
                      <a:pt x="1" y="10"/>
                    </a:lnTo>
                    <a:lnTo>
                      <a:pt x="0" y="13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1" y="23"/>
                    </a:lnTo>
                    <a:lnTo>
                      <a:pt x="2" y="26"/>
                    </a:lnTo>
                    <a:lnTo>
                      <a:pt x="4" y="28"/>
                    </a:lnTo>
                    <a:lnTo>
                      <a:pt x="6" y="30"/>
                    </a:lnTo>
                    <a:lnTo>
                      <a:pt x="9" y="31"/>
                    </a:lnTo>
                    <a:lnTo>
                      <a:pt x="12" y="32"/>
                    </a:lnTo>
                    <a:lnTo>
                      <a:pt x="16" y="32"/>
                    </a:lnTo>
                    <a:lnTo>
                      <a:pt x="19" y="32"/>
                    </a:lnTo>
                    <a:lnTo>
                      <a:pt x="22" y="31"/>
                    </a:lnTo>
                    <a:lnTo>
                      <a:pt x="25" y="30"/>
                    </a:lnTo>
                    <a:lnTo>
                      <a:pt x="28" y="27"/>
                    </a:lnTo>
                    <a:lnTo>
                      <a:pt x="29" y="25"/>
                    </a:lnTo>
                    <a:lnTo>
                      <a:pt x="31" y="23"/>
                    </a:lnTo>
                    <a:lnTo>
                      <a:pt x="32" y="19"/>
                    </a:lnTo>
                    <a:lnTo>
                      <a:pt x="33" y="16"/>
                    </a:lnTo>
                    <a:lnTo>
                      <a:pt x="32" y="13"/>
                    </a:lnTo>
                    <a:lnTo>
                      <a:pt x="31" y="10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îṥḷíde"/>
              <p:cNvSpPr/>
              <p:nvPr userDrawn="1"/>
            </p:nvSpPr>
            <p:spPr bwMode="auto">
              <a:xfrm>
                <a:off x="7659688" y="4046538"/>
                <a:ext cx="98425" cy="219075"/>
              </a:xfrm>
              <a:custGeom>
                <a:avLst/>
                <a:gdLst>
                  <a:gd name="T0" fmla="*/ 58 w 62"/>
                  <a:gd name="T1" fmla="*/ 129 h 138"/>
                  <a:gd name="T2" fmla="*/ 55 w 62"/>
                  <a:gd name="T3" fmla="*/ 129 h 138"/>
                  <a:gd name="T4" fmla="*/ 54 w 62"/>
                  <a:gd name="T5" fmla="*/ 129 h 138"/>
                  <a:gd name="T6" fmla="*/ 51 w 62"/>
                  <a:gd name="T7" fmla="*/ 129 h 138"/>
                  <a:gd name="T8" fmla="*/ 50 w 62"/>
                  <a:gd name="T9" fmla="*/ 129 h 138"/>
                  <a:gd name="T10" fmla="*/ 48 w 62"/>
                  <a:gd name="T11" fmla="*/ 128 h 138"/>
                  <a:gd name="T12" fmla="*/ 46 w 62"/>
                  <a:gd name="T13" fmla="*/ 127 h 138"/>
                  <a:gd name="T14" fmla="*/ 46 w 62"/>
                  <a:gd name="T15" fmla="*/ 126 h 138"/>
                  <a:gd name="T16" fmla="*/ 45 w 62"/>
                  <a:gd name="T17" fmla="*/ 124 h 138"/>
                  <a:gd name="T18" fmla="*/ 44 w 62"/>
                  <a:gd name="T19" fmla="*/ 122 h 138"/>
                  <a:gd name="T20" fmla="*/ 43 w 62"/>
                  <a:gd name="T21" fmla="*/ 120 h 138"/>
                  <a:gd name="T22" fmla="*/ 43 w 62"/>
                  <a:gd name="T23" fmla="*/ 118 h 138"/>
                  <a:gd name="T24" fmla="*/ 43 w 62"/>
                  <a:gd name="T25" fmla="*/ 115 h 138"/>
                  <a:gd name="T26" fmla="*/ 43 w 62"/>
                  <a:gd name="T27" fmla="*/ 112 h 138"/>
                  <a:gd name="T28" fmla="*/ 43 w 62"/>
                  <a:gd name="T29" fmla="*/ 110 h 138"/>
                  <a:gd name="T30" fmla="*/ 43 w 62"/>
                  <a:gd name="T31" fmla="*/ 50 h 138"/>
                  <a:gd name="T32" fmla="*/ 61 w 62"/>
                  <a:gd name="T33" fmla="*/ 50 h 138"/>
                  <a:gd name="T34" fmla="*/ 61 w 62"/>
                  <a:gd name="T35" fmla="*/ 47 h 138"/>
                  <a:gd name="T36" fmla="*/ 61 w 62"/>
                  <a:gd name="T37" fmla="*/ 44 h 138"/>
                  <a:gd name="T38" fmla="*/ 61 w 62"/>
                  <a:gd name="T39" fmla="*/ 40 h 138"/>
                  <a:gd name="T40" fmla="*/ 61 w 62"/>
                  <a:gd name="T41" fmla="*/ 37 h 138"/>
                  <a:gd name="T42" fmla="*/ 43 w 62"/>
                  <a:gd name="T43" fmla="*/ 37 h 138"/>
                  <a:gd name="T44" fmla="*/ 43 w 62"/>
                  <a:gd name="T45" fmla="*/ 0 h 138"/>
                  <a:gd name="T46" fmla="*/ 36 w 62"/>
                  <a:gd name="T47" fmla="*/ 4 h 138"/>
                  <a:gd name="T48" fmla="*/ 29 w 62"/>
                  <a:gd name="T49" fmla="*/ 7 h 138"/>
                  <a:gd name="T50" fmla="*/ 22 w 62"/>
                  <a:gd name="T51" fmla="*/ 10 h 138"/>
                  <a:gd name="T52" fmla="*/ 14 w 62"/>
                  <a:gd name="T53" fmla="*/ 13 h 138"/>
                  <a:gd name="T54" fmla="*/ 14 w 62"/>
                  <a:gd name="T55" fmla="*/ 37 h 138"/>
                  <a:gd name="T56" fmla="*/ 0 w 62"/>
                  <a:gd name="T57" fmla="*/ 37 h 138"/>
                  <a:gd name="T58" fmla="*/ 0 w 62"/>
                  <a:gd name="T59" fmla="*/ 40 h 138"/>
                  <a:gd name="T60" fmla="*/ 1 w 62"/>
                  <a:gd name="T61" fmla="*/ 44 h 138"/>
                  <a:gd name="T62" fmla="*/ 0 w 62"/>
                  <a:gd name="T63" fmla="*/ 47 h 138"/>
                  <a:gd name="T64" fmla="*/ 0 w 62"/>
                  <a:gd name="T65" fmla="*/ 50 h 138"/>
                  <a:gd name="T66" fmla="*/ 14 w 62"/>
                  <a:gd name="T67" fmla="*/ 50 h 138"/>
                  <a:gd name="T68" fmla="*/ 14 w 62"/>
                  <a:gd name="T69" fmla="*/ 106 h 138"/>
                  <a:gd name="T70" fmla="*/ 14 w 62"/>
                  <a:gd name="T71" fmla="*/ 110 h 138"/>
                  <a:gd name="T72" fmla="*/ 14 w 62"/>
                  <a:gd name="T73" fmla="*/ 114 h 138"/>
                  <a:gd name="T74" fmla="*/ 15 w 62"/>
                  <a:gd name="T75" fmla="*/ 118 h 138"/>
                  <a:gd name="T76" fmla="*/ 16 w 62"/>
                  <a:gd name="T77" fmla="*/ 121 h 138"/>
                  <a:gd name="T78" fmla="*/ 17 w 62"/>
                  <a:gd name="T79" fmla="*/ 123 h 138"/>
                  <a:gd name="T80" fmla="*/ 18 w 62"/>
                  <a:gd name="T81" fmla="*/ 126 h 138"/>
                  <a:gd name="T82" fmla="*/ 19 w 62"/>
                  <a:gd name="T83" fmla="*/ 129 h 138"/>
                  <a:gd name="T84" fmla="*/ 20 w 62"/>
                  <a:gd name="T85" fmla="*/ 131 h 138"/>
                  <a:gd name="T86" fmla="*/ 22 w 62"/>
                  <a:gd name="T87" fmla="*/ 133 h 138"/>
                  <a:gd name="T88" fmla="*/ 24 w 62"/>
                  <a:gd name="T89" fmla="*/ 134 h 138"/>
                  <a:gd name="T90" fmla="*/ 26 w 62"/>
                  <a:gd name="T91" fmla="*/ 136 h 138"/>
                  <a:gd name="T92" fmla="*/ 29 w 62"/>
                  <a:gd name="T93" fmla="*/ 137 h 138"/>
                  <a:gd name="T94" fmla="*/ 31 w 62"/>
                  <a:gd name="T95" fmla="*/ 138 h 138"/>
                  <a:gd name="T96" fmla="*/ 34 w 62"/>
                  <a:gd name="T97" fmla="*/ 138 h 138"/>
                  <a:gd name="T98" fmla="*/ 38 w 62"/>
                  <a:gd name="T99" fmla="*/ 138 h 138"/>
                  <a:gd name="T100" fmla="*/ 41 w 62"/>
                  <a:gd name="T101" fmla="*/ 138 h 138"/>
                  <a:gd name="T102" fmla="*/ 43 w 62"/>
                  <a:gd name="T103" fmla="*/ 138 h 138"/>
                  <a:gd name="T104" fmla="*/ 46 w 62"/>
                  <a:gd name="T105" fmla="*/ 138 h 138"/>
                  <a:gd name="T106" fmla="*/ 50 w 62"/>
                  <a:gd name="T107" fmla="*/ 138 h 138"/>
                  <a:gd name="T108" fmla="*/ 55 w 62"/>
                  <a:gd name="T109" fmla="*/ 137 h 138"/>
                  <a:gd name="T110" fmla="*/ 59 w 62"/>
                  <a:gd name="T111" fmla="*/ 137 h 138"/>
                  <a:gd name="T112" fmla="*/ 62 w 62"/>
                  <a:gd name="T113" fmla="*/ 135 h 138"/>
                  <a:gd name="T114" fmla="*/ 62 w 62"/>
                  <a:gd name="T115" fmla="*/ 127 h 138"/>
                  <a:gd name="T116" fmla="*/ 60 w 62"/>
                  <a:gd name="T117" fmla="*/ 128 h 138"/>
                  <a:gd name="T118" fmla="*/ 58 w 62"/>
                  <a:gd name="T119" fmla="*/ 12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2" h="138">
                    <a:moveTo>
                      <a:pt x="58" y="129"/>
                    </a:moveTo>
                    <a:lnTo>
                      <a:pt x="55" y="129"/>
                    </a:lnTo>
                    <a:lnTo>
                      <a:pt x="54" y="129"/>
                    </a:lnTo>
                    <a:lnTo>
                      <a:pt x="51" y="129"/>
                    </a:lnTo>
                    <a:lnTo>
                      <a:pt x="50" y="129"/>
                    </a:lnTo>
                    <a:lnTo>
                      <a:pt x="48" y="128"/>
                    </a:lnTo>
                    <a:lnTo>
                      <a:pt x="46" y="127"/>
                    </a:lnTo>
                    <a:lnTo>
                      <a:pt x="46" y="126"/>
                    </a:lnTo>
                    <a:lnTo>
                      <a:pt x="45" y="124"/>
                    </a:lnTo>
                    <a:lnTo>
                      <a:pt x="44" y="122"/>
                    </a:lnTo>
                    <a:lnTo>
                      <a:pt x="43" y="120"/>
                    </a:lnTo>
                    <a:lnTo>
                      <a:pt x="43" y="118"/>
                    </a:lnTo>
                    <a:lnTo>
                      <a:pt x="43" y="115"/>
                    </a:lnTo>
                    <a:lnTo>
                      <a:pt x="43" y="112"/>
                    </a:lnTo>
                    <a:lnTo>
                      <a:pt x="43" y="110"/>
                    </a:lnTo>
                    <a:lnTo>
                      <a:pt x="43" y="50"/>
                    </a:lnTo>
                    <a:lnTo>
                      <a:pt x="61" y="50"/>
                    </a:lnTo>
                    <a:lnTo>
                      <a:pt x="61" y="47"/>
                    </a:lnTo>
                    <a:lnTo>
                      <a:pt x="61" y="44"/>
                    </a:lnTo>
                    <a:lnTo>
                      <a:pt x="61" y="40"/>
                    </a:lnTo>
                    <a:lnTo>
                      <a:pt x="61" y="37"/>
                    </a:lnTo>
                    <a:lnTo>
                      <a:pt x="43" y="37"/>
                    </a:lnTo>
                    <a:lnTo>
                      <a:pt x="43" y="0"/>
                    </a:lnTo>
                    <a:lnTo>
                      <a:pt x="36" y="4"/>
                    </a:lnTo>
                    <a:lnTo>
                      <a:pt x="29" y="7"/>
                    </a:lnTo>
                    <a:lnTo>
                      <a:pt x="22" y="10"/>
                    </a:lnTo>
                    <a:lnTo>
                      <a:pt x="14" y="13"/>
                    </a:lnTo>
                    <a:lnTo>
                      <a:pt x="14" y="37"/>
                    </a:lnTo>
                    <a:lnTo>
                      <a:pt x="0" y="37"/>
                    </a:lnTo>
                    <a:lnTo>
                      <a:pt x="0" y="40"/>
                    </a:lnTo>
                    <a:lnTo>
                      <a:pt x="1" y="44"/>
                    </a:lnTo>
                    <a:lnTo>
                      <a:pt x="0" y="47"/>
                    </a:lnTo>
                    <a:lnTo>
                      <a:pt x="0" y="50"/>
                    </a:lnTo>
                    <a:lnTo>
                      <a:pt x="14" y="50"/>
                    </a:lnTo>
                    <a:lnTo>
                      <a:pt x="14" y="106"/>
                    </a:lnTo>
                    <a:lnTo>
                      <a:pt x="14" y="110"/>
                    </a:lnTo>
                    <a:lnTo>
                      <a:pt x="14" y="114"/>
                    </a:lnTo>
                    <a:lnTo>
                      <a:pt x="15" y="118"/>
                    </a:lnTo>
                    <a:lnTo>
                      <a:pt x="16" y="121"/>
                    </a:lnTo>
                    <a:lnTo>
                      <a:pt x="17" y="123"/>
                    </a:lnTo>
                    <a:lnTo>
                      <a:pt x="18" y="126"/>
                    </a:lnTo>
                    <a:lnTo>
                      <a:pt x="19" y="129"/>
                    </a:lnTo>
                    <a:lnTo>
                      <a:pt x="20" y="131"/>
                    </a:lnTo>
                    <a:lnTo>
                      <a:pt x="22" y="133"/>
                    </a:lnTo>
                    <a:lnTo>
                      <a:pt x="24" y="134"/>
                    </a:lnTo>
                    <a:lnTo>
                      <a:pt x="26" y="136"/>
                    </a:lnTo>
                    <a:lnTo>
                      <a:pt x="29" y="137"/>
                    </a:lnTo>
                    <a:lnTo>
                      <a:pt x="31" y="138"/>
                    </a:lnTo>
                    <a:lnTo>
                      <a:pt x="34" y="138"/>
                    </a:lnTo>
                    <a:lnTo>
                      <a:pt x="38" y="138"/>
                    </a:lnTo>
                    <a:lnTo>
                      <a:pt x="41" y="138"/>
                    </a:lnTo>
                    <a:lnTo>
                      <a:pt x="43" y="138"/>
                    </a:lnTo>
                    <a:lnTo>
                      <a:pt x="46" y="138"/>
                    </a:lnTo>
                    <a:lnTo>
                      <a:pt x="50" y="138"/>
                    </a:lnTo>
                    <a:lnTo>
                      <a:pt x="55" y="137"/>
                    </a:lnTo>
                    <a:lnTo>
                      <a:pt x="59" y="137"/>
                    </a:lnTo>
                    <a:lnTo>
                      <a:pt x="62" y="135"/>
                    </a:lnTo>
                    <a:lnTo>
                      <a:pt x="62" y="127"/>
                    </a:lnTo>
                    <a:lnTo>
                      <a:pt x="60" y="128"/>
                    </a:lnTo>
                    <a:lnTo>
                      <a:pt x="58" y="129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îŝ1iḑè"/>
              <p:cNvSpPr/>
              <p:nvPr userDrawn="1"/>
            </p:nvSpPr>
            <p:spPr bwMode="auto">
              <a:xfrm>
                <a:off x="7789863" y="4105276"/>
                <a:ext cx="153988" cy="242888"/>
              </a:xfrm>
              <a:custGeom>
                <a:avLst/>
                <a:gdLst>
                  <a:gd name="T0" fmla="*/ 93 w 97"/>
                  <a:gd name="T1" fmla="*/ 0 h 153"/>
                  <a:gd name="T2" fmla="*/ 91 w 97"/>
                  <a:gd name="T3" fmla="*/ 0 h 153"/>
                  <a:gd name="T4" fmla="*/ 88 w 97"/>
                  <a:gd name="T5" fmla="*/ 0 h 153"/>
                  <a:gd name="T6" fmla="*/ 87 w 97"/>
                  <a:gd name="T7" fmla="*/ 0 h 153"/>
                  <a:gd name="T8" fmla="*/ 84 w 97"/>
                  <a:gd name="T9" fmla="*/ 0 h 153"/>
                  <a:gd name="T10" fmla="*/ 83 w 97"/>
                  <a:gd name="T11" fmla="*/ 0 h 153"/>
                  <a:gd name="T12" fmla="*/ 80 w 97"/>
                  <a:gd name="T13" fmla="*/ 0 h 153"/>
                  <a:gd name="T14" fmla="*/ 76 w 97"/>
                  <a:gd name="T15" fmla="*/ 11 h 153"/>
                  <a:gd name="T16" fmla="*/ 72 w 97"/>
                  <a:gd name="T17" fmla="*/ 21 h 153"/>
                  <a:gd name="T18" fmla="*/ 68 w 97"/>
                  <a:gd name="T19" fmla="*/ 32 h 153"/>
                  <a:gd name="T20" fmla="*/ 64 w 97"/>
                  <a:gd name="T21" fmla="*/ 44 h 153"/>
                  <a:gd name="T22" fmla="*/ 56 w 97"/>
                  <a:gd name="T23" fmla="*/ 65 h 153"/>
                  <a:gd name="T24" fmla="*/ 55 w 97"/>
                  <a:gd name="T25" fmla="*/ 62 h 153"/>
                  <a:gd name="T26" fmla="*/ 53 w 97"/>
                  <a:gd name="T27" fmla="*/ 59 h 153"/>
                  <a:gd name="T28" fmla="*/ 52 w 97"/>
                  <a:gd name="T29" fmla="*/ 55 h 153"/>
                  <a:gd name="T30" fmla="*/ 49 w 97"/>
                  <a:gd name="T31" fmla="*/ 50 h 153"/>
                  <a:gd name="T32" fmla="*/ 47 w 97"/>
                  <a:gd name="T33" fmla="*/ 42 h 153"/>
                  <a:gd name="T34" fmla="*/ 44 w 97"/>
                  <a:gd name="T35" fmla="*/ 35 h 153"/>
                  <a:gd name="T36" fmla="*/ 41 w 97"/>
                  <a:gd name="T37" fmla="*/ 28 h 153"/>
                  <a:gd name="T38" fmla="*/ 39 w 97"/>
                  <a:gd name="T39" fmla="*/ 21 h 153"/>
                  <a:gd name="T40" fmla="*/ 36 w 97"/>
                  <a:gd name="T41" fmla="*/ 15 h 153"/>
                  <a:gd name="T42" fmla="*/ 35 w 97"/>
                  <a:gd name="T43" fmla="*/ 9 h 153"/>
                  <a:gd name="T44" fmla="*/ 33 w 97"/>
                  <a:gd name="T45" fmla="*/ 4 h 153"/>
                  <a:gd name="T46" fmla="*/ 32 w 97"/>
                  <a:gd name="T47" fmla="*/ 0 h 153"/>
                  <a:gd name="T48" fmla="*/ 28 w 97"/>
                  <a:gd name="T49" fmla="*/ 0 h 153"/>
                  <a:gd name="T50" fmla="*/ 24 w 97"/>
                  <a:gd name="T51" fmla="*/ 0 h 153"/>
                  <a:gd name="T52" fmla="*/ 20 w 97"/>
                  <a:gd name="T53" fmla="*/ 0 h 153"/>
                  <a:gd name="T54" fmla="*/ 16 w 97"/>
                  <a:gd name="T55" fmla="*/ 0 h 153"/>
                  <a:gd name="T56" fmla="*/ 12 w 97"/>
                  <a:gd name="T57" fmla="*/ 0 h 153"/>
                  <a:gd name="T58" fmla="*/ 8 w 97"/>
                  <a:gd name="T59" fmla="*/ 0 h 153"/>
                  <a:gd name="T60" fmla="*/ 4 w 97"/>
                  <a:gd name="T61" fmla="*/ 0 h 153"/>
                  <a:gd name="T62" fmla="*/ 0 w 97"/>
                  <a:gd name="T63" fmla="*/ 0 h 153"/>
                  <a:gd name="T64" fmla="*/ 42 w 97"/>
                  <a:gd name="T65" fmla="*/ 100 h 153"/>
                  <a:gd name="T66" fmla="*/ 16 w 97"/>
                  <a:gd name="T67" fmla="*/ 153 h 153"/>
                  <a:gd name="T68" fmla="*/ 20 w 97"/>
                  <a:gd name="T69" fmla="*/ 153 h 153"/>
                  <a:gd name="T70" fmla="*/ 24 w 97"/>
                  <a:gd name="T71" fmla="*/ 153 h 153"/>
                  <a:gd name="T72" fmla="*/ 28 w 97"/>
                  <a:gd name="T73" fmla="*/ 153 h 153"/>
                  <a:gd name="T74" fmla="*/ 33 w 97"/>
                  <a:gd name="T75" fmla="*/ 153 h 153"/>
                  <a:gd name="T76" fmla="*/ 37 w 97"/>
                  <a:gd name="T77" fmla="*/ 141 h 153"/>
                  <a:gd name="T78" fmla="*/ 41 w 97"/>
                  <a:gd name="T79" fmla="*/ 130 h 153"/>
                  <a:gd name="T80" fmla="*/ 46 w 97"/>
                  <a:gd name="T81" fmla="*/ 118 h 153"/>
                  <a:gd name="T82" fmla="*/ 52 w 97"/>
                  <a:gd name="T83" fmla="*/ 105 h 153"/>
                  <a:gd name="T84" fmla="*/ 57 w 97"/>
                  <a:gd name="T85" fmla="*/ 92 h 153"/>
                  <a:gd name="T86" fmla="*/ 63 w 97"/>
                  <a:gd name="T87" fmla="*/ 77 h 153"/>
                  <a:gd name="T88" fmla="*/ 70 w 97"/>
                  <a:gd name="T89" fmla="*/ 63 h 153"/>
                  <a:gd name="T90" fmla="*/ 76 w 97"/>
                  <a:gd name="T91" fmla="*/ 48 h 153"/>
                  <a:gd name="T92" fmla="*/ 97 w 97"/>
                  <a:gd name="T93" fmla="*/ 0 h 153"/>
                  <a:gd name="T94" fmla="*/ 96 w 97"/>
                  <a:gd name="T95" fmla="*/ 0 h 153"/>
                  <a:gd name="T96" fmla="*/ 93 w 97"/>
                  <a:gd name="T97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7" h="153">
                    <a:moveTo>
                      <a:pt x="93" y="0"/>
                    </a:moveTo>
                    <a:lnTo>
                      <a:pt x="91" y="0"/>
                    </a:lnTo>
                    <a:lnTo>
                      <a:pt x="88" y="0"/>
                    </a:lnTo>
                    <a:lnTo>
                      <a:pt x="87" y="0"/>
                    </a:lnTo>
                    <a:lnTo>
                      <a:pt x="84" y="0"/>
                    </a:lnTo>
                    <a:lnTo>
                      <a:pt x="83" y="0"/>
                    </a:lnTo>
                    <a:lnTo>
                      <a:pt x="80" y="0"/>
                    </a:lnTo>
                    <a:lnTo>
                      <a:pt x="76" y="11"/>
                    </a:lnTo>
                    <a:lnTo>
                      <a:pt x="72" y="21"/>
                    </a:lnTo>
                    <a:lnTo>
                      <a:pt x="68" y="32"/>
                    </a:lnTo>
                    <a:lnTo>
                      <a:pt x="64" y="44"/>
                    </a:lnTo>
                    <a:lnTo>
                      <a:pt x="56" y="65"/>
                    </a:lnTo>
                    <a:lnTo>
                      <a:pt x="55" y="62"/>
                    </a:lnTo>
                    <a:lnTo>
                      <a:pt x="53" y="59"/>
                    </a:lnTo>
                    <a:lnTo>
                      <a:pt x="52" y="55"/>
                    </a:lnTo>
                    <a:lnTo>
                      <a:pt x="49" y="50"/>
                    </a:lnTo>
                    <a:lnTo>
                      <a:pt x="47" y="42"/>
                    </a:lnTo>
                    <a:lnTo>
                      <a:pt x="44" y="35"/>
                    </a:lnTo>
                    <a:lnTo>
                      <a:pt x="41" y="28"/>
                    </a:lnTo>
                    <a:lnTo>
                      <a:pt x="39" y="21"/>
                    </a:lnTo>
                    <a:lnTo>
                      <a:pt x="36" y="15"/>
                    </a:lnTo>
                    <a:lnTo>
                      <a:pt x="35" y="9"/>
                    </a:lnTo>
                    <a:lnTo>
                      <a:pt x="33" y="4"/>
                    </a:lnTo>
                    <a:lnTo>
                      <a:pt x="32" y="0"/>
                    </a:lnTo>
                    <a:lnTo>
                      <a:pt x="28" y="0"/>
                    </a:lnTo>
                    <a:lnTo>
                      <a:pt x="24" y="0"/>
                    </a:lnTo>
                    <a:lnTo>
                      <a:pt x="20" y="0"/>
                    </a:lnTo>
                    <a:lnTo>
                      <a:pt x="16" y="0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42" y="100"/>
                    </a:lnTo>
                    <a:lnTo>
                      <a:pt x="16" y="153"/>
                    </a:lnTo>
                    <a:lnTo>
                      <a:pt x="20" y="153"/>
                    </a:lnTo>
                    <a:lnTo>
                      <a:pt x="24" y="153"/>
                    </a:lnTo>
                    <a:lnTo>
                      <a:pt x="28" y="153"/>
                    </a:lnTo>
                    <a:lnTo>
                      <a:pt x="33" y="153"/>
                    </a:lnTo>
                    <a:lnTo>
                      <a:pt x="37" y="141"/>
                    </a:lnTo>
                    <a:lnTo>
                      <a:pt x="41" y="130"/>
                    </a:lnTo>
                    <a:lnTo>
                      <a:pt x="46" y="118"/>
                    </a:lnTo>
                    <a:lnTo>
                      <a:pt x="52" y="105"/>
                    </a:lnTo>
                    <a:lnTo>
                      <a:pt x="57" y="92"/>
                    </a:lnTo>
                    <a:lnTo>
                      <a:pt x="63" y="77"/>
                    </a:lnTo>
                    <a:lnTo>
                      <a:pt x="70" y="63"/>
                    </a:lnTo>
                    <a:lnTo>
                      <a:pt x="76" y="48"/>
                    </a:lnTo>
                    <a:lnTo>
                      <a:pt x="97" y="0"/>
                    </a:lnTo>
                    <a:lnTo>
                      <a:pt x="96" y="0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iş1îḓê"/>
              <p:cNvSpPr/>
              <p:nvPr userDrawn="1"/>
            </p:nvSpPr>
            <p:spPr bwMode="auto">
              <a:xfrm>
                <a:off x="8050213" y="4102101"/>
                <a:ext cx="165100" cy="163513"/>
              </a:xfrm>
              <a:custGeom>
                <a:avLst/>
                <a:gdLst>
                  <a:gd name="T0" fmla="*/ 101 w 104"/>
                  <a:gd name="T1" fmla="*/ 34 h 103"/>
                  <a:gd name="T2" fmla="*/ 97 w 104"/>
                  <a:gd name="T3" fmla="*/ 25 h 103"/>
                  <a:gd name="T4" fmla="*/ 92 w 104"/>
                  <a:gd name="T5" fmla="*/ 17 h 103"/>
                  <a:gd name="T6" fmla="*/ 86 w 104"/>
                  <a:gd name="T7" fmla="*/ 10 h 103"/>
                  <a:gd name="T8" fmla="*/ 78 w 104"/>
                  <a:gd name="T9" fmla="*/ 6 h 103"/>
                  <a:gd name="T10" fmla="*/ 68 w 104"/>
                  <a:gd name="T11" fmla="*/ 2 h 103"/>
                  <a:gd name="T12" fmla="*/ 58 w 104"/>
                  <a:gd name="T13" fmla="*/ 1 h 103"/>
                  <a:gd name="T14" fmla="*/ 46 w 104"/>
                  <a:gd name="T15" fmla="*/ 1 h 103"/>
                  <a:gd name="T16" fmla="*/ 35 w 104"/>
                  <a:gd name="T17" fmla="*/ 2 h 103"/>
                  <a:gd name="T18" fmla="*/ 26 w 104"/>
                  <a:gd name="T19" fmla="*/ 6 h 103"/>
                  <a:gd name="T20" fmla="*/ 18 w 104"/>
                  <a:gd name="T21" fmla="*/ 12 h 103"/>
                  <a:gd name="T22" fmla="*/ 12 w 104"/>
                  <a:gd name="T23" fmla="*/ 18 h 103"/>
                  <a:gd name="T24" fmla="*/ 6 w 104"/>
                  <a:gd name="T25" fmla="*/ 27 h 103"/>
                  <a:gd name="T26" fmla="*/ 3 w 104"/>
                  <a:gd name="T27" fmla="*/ 37 h 103"/>
                  <a:gd name="T28" fmla="*/ 1 w 104"/>
                  <a:gd name="T29" fmla="*/ 48 h 103"/>
                  <a:gd name="T30" fmla="*/ 1 w 104"/>
                  <a:gd name="T31" fmla="*/ 61 h 103"/>
                  <a:gd name="T32" fmla="*/ 3 w 104"/>
                  <a:gd name="T33" fmla="*/ 71 h 103"/>
                  <a:gd name="T34" fmla="*/ 6 w 104"/>
                  <a:gd name="T35" fmla="*/ 80 h 103"/>
                  <a:gd name="T36" fmla="*/ 12 w 104"/>
                  <a:gd name="T37" fmla="*/ 87 h 103"/>
                  <a:gd name="T38" fmla="*/ 18 w 104"/>
                  <a:gd name="T39" fmla="*/ 94 h 103"/>
                  <a:gd name="T40" fmla="*/ 26 w 104"/>
                  <a:gd name="T41" fmla="*/ 98 h 103"/>
                  <a:gd name="T42" fmla="*/ 35 w 104"/>
                  <a:gd name="T43" fmla="*/ 102 h 103"/>
                  <a:gd name="T44" fmla="*/ 46 w 104"/>
                  <a:gd name="T45" fmla="*/ 103 h 103"/>
                  <a:gd name="T46" fmla="*/ 58 w 104"/>
                  <a:gd name="T47" fmla="*/ 103 h 103"/>
                  <a:gd name="T48" fmla="*/ 68 w 104"/>
                  <a:gd name="T49" fmla="*/ 102 h 103"/>
                  <a:gd name="T50" fmla="*/ 78 w 104"/>
                  <a:gd name="T51" fmla="*/ 98 h 103"/>
                  <a:gd name="T52" fmla="*/ 86 w 104"/>
                  <a:gd name="T53" fmla="*/ 92 h 103"/>
                  <a:gd name="T54" fmla="*/ 92 w 104"/>
                  <a:gd name="T55" fmla="*/ 86 h 103"/>
                  <a:gd name="T56" fmla="*/ 97 w 104"/>
                  <a:gd name="T57" fmla="*/ 78 h 103"/>
                  <a:gd name="T58" fmla="*/ 101 w 104"/>
                  <a:gd name="T59" fmla="*/ 68 h 103"/>
                  <a:gd name="T60" fmla="*/ 103 w 104"/>
                  <a:gd name="T61" fmla="*/ 56 h 103"/>
                  <a:gd name="T62" fmla="*/ 103 w 104"/>
                  <a:gd name="T63" fmla="*/ 44 h 103"/>
                  <a:gd name="T64" fmla="*/ 72 w 104"/>
                  <a:gd name="T65" fmla="*/ 58 h 103"/>
                  <a:gd name="T66" fmla="*/ 70 w 104"/>
                  <a:gd name="T67" fmla="*/ 72 h 103"/>
                  <a:gd name="T68" fmla="*/ 68 w 104"/>
                  <a:gd name="T69" fmla="*/ 79 h 103"/>
                  <a:gd name="T70" fmla="*/ 65 w 104"/>
                  <a:gd name="T71" fmla="*/ 86 h 103"/>
                  <a:gd name="T72" fmla="*/ 62 w 104"/>
                  <a:gd name="T73" fmla="*/ 91 h 103"/>
                  <a:gd name="T74" fmla="*/ 58 w 104"/>
                  <a:gd name="T75" fmla="*/ 94 h 103"/>
                  <a:gd name="T76" fmla="*/ 54 w 104"/>
                  <a:gd name="T77" fmla="*/ 95 h 103"/>
                  <a:gd name="T78" fmla="*/ 49 w 104"/>
                  <a:gd name="T79" fmla="*/ 95 h 103"/>
                  <a:gd name="T80" fmla="*/ 45 w 104"/>
                  <a:gd name="T81" fmla="*/ 94 h 103"/>
                  <a:gd name="T82" fmla="*/ 41 w 104"/>
                  <a:gd name="T83" fmla="*/ 91 h 103"/>
                  <a:gd name="T84" fmla="*/ 38 w 104"/>
                  <a:gd name="T85" fmla="*/ 87 h 103"/>
                  <a:gd name="T86" fmla="*/ 36 w 104"/>
                  <a:gd name="T87" fmla="*/ 83 h 103"/>
                  <a:gd name="T88" fmla="*/ 33 w 104"/>
                  <a:gd name="T89" fmla="*/ 75 h 103"/>
                  <a:gd name="T90" fmla="*/ 32 w 104"/>
                  <a:gd name="T91" fmla="*/ 68 h 103"/>
                  <a:gd name="T92" fmla="*/ 32 w 104"/>
                  <a:gd name="T93" fmla="*/ 59 h 103"/>
                  <a:gd name="T94" fmla="*/ 32 w 104"/>
                  <a:gd name="T95" fmla="*/ 49 h 103"/>
                  <a:gd name="T96" fmla="*/ 32 w 104"/>
                  <a:gd name="T97" fmla="*/ 38 h 103"/>
                  <a:gd name="T98" fmla="*/ 33 w 104"/>
                  <a:gd name="T99" fmla="*/ 30 h 103"/>
                  <a:gd name="T100" fmla="*/ 36 w 104"/>
                  <a:gd name="T101" fmla="*/ 23 h 103"/>
                  <a:gd name="T102" fmla="*/ 38 w 104"/>
                  <a:gd name="T103" fmla="*/ 18 h 103"/>
                  <a:gd name="T104" fmla="*/ 41 w 104"/>
                  <a:gd name="T105" fmla="*/ 14 h 103"/>
                  <a:gd name="T106" fmla="*/ 46 w 104"/>
                  <a:gd name="T107" fmla="*/ 10 h 103"/>
                  <a:gd name="T108" fmla="*/ 50 w 104"/>
                  <a:gd name="T109" fmla="*/ 9 h 103"/>
                  <a:gd name="T110" fmla="*/ 55 w 104"/>
                  <a:gd name="T111" fmla="*/ 9 h 103"/>
                  <a:gd name="T112" fmla="*/ 60 w 104"/>
                  <a:gd name="T113" fmla="*/ 10 h 103"/>
                  <a:gd name="T114" fmla="*/ 63 w 104"/>
                  <a:gd name="T115" fmla="*/ 13 h 103"/>
                  <a:gd name="T116" fmla="*/ 66 w 104"/>
                  <a:gd name="T117" fmla="*/ 16 h 103"/>
                  <a:gd name="T118" fmla="*/ 68 w 104"/>
                  <a:gd name="T119" fmla="*/ 22 h 103"/>
                  <a:gd name="T120" fmla="*/ 70 w 104"/>
                  <a:gd name="T121" fmla="*/ 27 h 103"/>
                  <a:gd name="T122" fmla="*/ 72 w 104"/>
                  <a:gd name="T123" fmla="*/ 38 h 103"/>
                  <a:gd name="T124" fmla="*/ 72 w 104"/>
                  <a:gd name="T125" fmla="*/ 58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04" h="103">
                    <a:moveTo>
                      <a:pt x="102" y="38"/>
                    </a:moveTo>
                    <a:lnTo>
                      <a:pt x="101" y="34"/>
                    </a:lnTo>
                    <a:lnTo>
                      <a:pt x="100" y="29"/>
                    </a:lnTo>
                    <a:lnTo>
                      <a:pt x="97" y="25"/>
                    </a:lnTo>
                    <a:lnTo>
                      <a:pt x="95" y="21"/>
                    </a:lnTo>
                    <a:lnTo>
                      <a:pt x="92" y="17"/>
                    </a:lnTo>
                    <a:lnTo>
                      <a:pt x="89" y="14"/>
                    </a:lnTo>
                    <a:lnTo>
                      <a:pt x="86" y="10"/>
                    </a:lnTo>
                    <a:lnTo>
                      <a:pt x="82" y="8"/>
                    </a:lnTo>
                    <a:lnTo>
                      <a:pt x="78" y="6"/>
                    </a:lnTo>
                    <a:lnTo>
                      <a:pt x="74" y="4"/>
                    </a:lnTo>
                    <a:lnTo>
                      <a:pt x="68" y="2"/>
                    </a:lnTo>
                    <a:lnTo>
                      <a:pt x="64" y="1"/>
                    </a:lnTo>
                    <a:lnTo>
                      <a:pt x="58" y="1"/>
                    </a:lnTo>
                    <a:lnTo>
                      <a:pt x="52" y="0"/>
                    </a:lnTo>
                    <a:lnTo>
                      <a:pt x="46" y="1"/>
                    </a:lnTo>
                    <a:lnTo>
                      <a:pt x="40" y="1"/>
                    </a:lnTo>
                    <a:lnTo>
                      <a:pt x="35" y="2"/>
                    </a:lnTo>
                    <a:lnTo>
                      <a:pt x="30" y="4"/>
                    </a:lnTo>
                    <a:lnTo>
                      <a:pt x="26" y="6"/>
                    </a:lnTo>
                    <a:lnTo>
                      <a:pt x="21" y="9"/>
                    </a:lnTo>
                    <a:lnTo>
                      <a:pt x="18" y="12"/>
                    </a:lnTo>
                    <a:lnTo>
                      <a:pt x="14" y="14"/>
                    </a:lnTo>
                    <a:lnTo>
                      <a:pt x="12" y="18"/>
                    </a:lnTo>
                    <a:lnTo>
                      <a:pt x="8" y="22"/>
                    </a:lnTo>
                    <a:lnTo>
                      <a:pt x="6" y="27"/>
                    </a:lnTo>
                    <a:lnTo>
                      <a:pt x="4" y="31"/>
                    </a:lnTo>
                    <a:lnTo>
                      <a:pt x="3" y="37"/>
                    </a:lnTo>
                    <a:lnTo>
                      <a:pt x="2" y="42"/>
                    </a:lnTo>
                    <a:lnTo>
                      <a:pt x="1" y="48"/>
                    </a:lnTo>
                    <a:lnTo>
                      <a:pt x="0" y="55"/>
                    </a:lnTo>
                    <a:lnTo>
                      <a:pt x="1" y="61"/>
                    </a:lnTo>
                    <a:lnTo>
                      <a:pt x="2" y="66"/>
                    </a:lnTo>
                    <a:lnTo>
                      <a:pt x="3" y="71"/>
                    </a:lnTo>
                    <a:lnTo>
                      <a:pt x="4" y="75"/>
                    </a:lnTo>
                    <a:lnTo>
                      <a:pt x="6" y="80"/>
                    </a:lnTo>
                    <a:lnTo>
                      <a:pt x="8" y="84"/>
                    </a:lnTo>
                    <a:lnTo>
                      <a:pt x="12" y="87"/>
                    </a:lnTo>
                    <a:lnTo>
                      <a:pt x="14" y="91"/>
                    </a:lnTo>
                    <a:lnTo>
                      <a:pt x="18" y="94"/>
                    </a:lnTo>
                    <a:lnTo>
                      <a:pt x="21" y="96"/>
                    </a:lnTo>
                    <a:lnTo>
                      <a:pt x="26" y="98"/>
                    </a:lnTo>
                    <a:lnTo>
                      <a:pt x="30" y="100"/>
                    </a:lnTo>
                    <a:lnTo>
                      <a:pt x="35" y="102"/>
                    </a:lnTo>
                    <a:lnTo>
                      <a:pt x="40" y="103"/>
                    </a:lnTo>
                    <a:lnTo>
                      <a:pt x="46" y="103"/>
                    </a:lnTo>
                    <a:lnTo>
                      <a:pt x="52" y="103"/>
                    </a:lnTo>
                    <a:lnTo>
                      <a:pt x="58" y="103"/>
                    </a:lnTo>
                    <a:lnTo>
                      <a:pt x="64" y="103"/>
                    </a:lnTo>
                    <a:lnTo>
                      <a:pt x="68" y="102"/>
                    </a:lnTo>
                    <a:lnTo>
                      <a:pt x="74" y="99"/>
                    </a:lnTo>
                    <a:lnTo>
                      <a:pt x="78" y="98"/>
                    </a:lnTo>
                    <a:lnTo>
                      <a:pt x="82" y="95"/>
                    </a:lnTo>
                    <a:lnTo>
                      <a:pt x="86" y="92"/>
                    </a:lnTo>
                    <a:lnTo>
                      <a:pt x="89" y="90"/>
                    </a:lnTo>
                    <a:lnTo>
                      <a:pt x="92" y="86"/>
                    </a:lnTo>
                    <a:lnTo>
                      <a:pt x="95" y="82"/>
                    </a:lnTo>
                    <a:lnTo>
                      <a:pt x="97" y="78"/>
                    </a:lnTo>
                    <a:lnTo>
                      <a:pt x="100" y="73"/>
                    </a:lnTo>
                    <a:lnTo>
                      <a:pt x="101" y="68"/>
                    </a:lnTo>
                    <a:lnTo>
                      <a:pt x="102" y="63"/>
                    </a:lnTo>
                    <a:lnTo>
                      <a:pt x="103" y="56"/>
                    </a:lnTo>
                    <a:lnTo>
                      <a:pt x="104" y="50"/>
                    </a:lnTo>
                    <a:lnTo>
                      <a:pt x="103" y="44"/>
                    </a:lnTo>
                    <a:lnTo>
                      <a:pt x="102" y="38"/>
                    </a:lnTo>
                    <a:close/>
                    <a:moveTo>
                      <a:pt x="72" y="58"/>
                    </a:moveTo>
                    <a:lnTo>
                      <a:pt x="71" y="68"/>
                    </a:lnTo>
                    <a:lnTo>
                      <a:pt x="70" y="72"/>
                    </a:lnTo>
                    <a:lnTo>
                      <a:pt x="68" y="76"/>
                    </a:lnTo>
                    <a:lnTo>
                      <a:pt x="68" y="79"/>
                    </a:lnTo>
                    <a:lnTo>
                      <a:pt x="67" y="83"/>
                    </a:lnTo>
                    <a:lnTo>
                      <a:pt x="65" y="86"/>
                    </a:lnTo>
                    <a:lnTo>
                      <a:pt x="64" y="88"/>
                    </a:lnTo>
                    <a:lnTo>
                      <a:pt x="62" y="91"/>
                    </a:lnTo>
                    <a:lnTo>
                      <a:pt x="60" y="92"/>
                    </a:lnTo>
                    <a:lnTo>
                      <a:pt x="58" y="94"/>
                    </a:lnTo>
                    <a:lnTo>
                      <a:pt x="56" y="95"/>
                    </a:lnTo>
                    <a:lnTo>
                      <a:pt x="54" y="95"/>
                    </a:lnTo>
                    <a:lnTo>
                      <a:pt x="52" y="95"/>
                    </a:lnTo>
                    <a:lnTo>
                      <a:pt x="49" y="95"/>
                    </a:lnTo>
                    <a:lnTo>
                      <a:pt x="47" y="95"/>
                    </a:lnTo>
                    <a:lnTo>
                      <a:pt x="45" y="94"/>
                    </a:lnTo>
                    <a:lnTo>
                      <a:pt x="43" y="93"/>
                    </a:lnTo>
                    <a:lnTo>
                      <a:pt x="41" y="91"/>
                    </a:lnTo>
                    <a:lnTo>
                      <a:pt x="40" y="90"/>
                    </a:lnTo>
                    <a:lnTo>
                      <a:pt x="38" y="87"/>
                    </a:lnTo>
                    <a:lnTo>
                      <a:pt x="36" y="85"/>
                    </a:lnTo>
                    <a:lnTo>
                      <a:pt x="36" y="83"/>
                    </a:lnTo>
                    <a:lnTo>
                      <a:pt x="35" y="79"/>
                    </a:lnTo>
                    <a:lnTo>
                      <a:pt x="33" y="75"/>
                    </a:lnTo>
                    <a:lnTo>
                      <a:pt x="33" y="72"/>
                    </a:lnTo>
                    <a:lnTo>
                      <a:pt x="32" y="68"/>
                    </a:lnTo>
                    <a:lnTo>
                      <a:pt x="32" y="63"/>
                    </a:lnTo>
                    <a:lnTo>
                      <a:pt x="32" y="59"/>
                    </a:lnTo>
                    <a:lnTo>
                      <a:pt x="32" y="54"/>
                    </a:lnTo>
                    <a:lnTo>
                      <a:pt x="32" y="49"/>
                    </a:lnTo>
                    <a:lnTo>
                      <a:pt x="32" y="43"/>
                    </a:lnTo>
                    <a:lnTo>
                      <a:pt x="32" y="38"/>
                    </a:lnTo>
                    <a:lnTo>
                      <a:pt x="33" y="34"/>
                    </a:lnTo>
                    <a:lnTo>
                      <a:pt x="33" y="30"/>
                    </a:lnTo>
                    <a:lnTo>
                      <a:pt x="35" y="27"/>
                    </a:lnTo>
                    <a:lnTo>
                      <a:pt x="36" y="23"/>
                    </a:lnTo>
                    <a:lnTo>
                      <a:pt x="37" y="21"/>
                    </a:lnTo>
                    <a:lnTo>
                      <a:pt x="38" y="18"/>
                    </a:lnTo>
                    <a:lnTo>
                      <a:pt x="40" y="16"/>
                    </a:lnTo>
                    <a:lnTo>
                      <a:pt x="41" y="14"/>
                    </a:lnTo>
                    <a:lnTo>
                      <a:pt x="44" y="12"/>
                    </a:lnTo>
                    <a:lnTo>
                      <a:pt x="46" y="10"/>
                    </a:lnTo>
                    <a:lnTo>
                      <a:pt x="48" y="10"/>
                    </a:lnTo>
                    <a:lnTo>
                      <a:pt x="50" y="9"/>
                    </a:lnTo>
                    <a:lnTo>
                      <a:pt x="52" y="9"/>
                    </a:lnTo>
                    <a:lnTo>
                      <a:pt x="55" y="9"/>
                    </a:lnTo>
                    <a:lnTo>
                      <a:pt x="57" y="10"/>
                    </a:lnTo>
                    <a:lnTo>
                      <a:pt x="60" y="10"/>
                    </a:lnTo>
                    <a:lnTo>
                      <a:pt x="61" y="11"/>
                    </a:lnTo>
                    <a:lnTo>
                      <a:pt x="63" y="13"/>
                    </a:lnTo>
                    <a:lnTo>
                      <a:pt x="64" y="14"/>
                    </a:lnTo>
                    <a:lnTo>
                      <a:pt x="66" y="16"/>
                    </a:lnTo>
                    <a:lnTo>
                      <a:pt x="67" y="18"/>
                    </a:lnTo>
                    <a:lnTo>
                      <a:pt x="68" y="22"/>
                    </a:lnTo>
                    <a:lnTo>
                      <a:pt x="69" y="24"/>
                    </a:lnTo>
                    <a:lnTo>
                      <a:pt x="70" y="27"/>
                    </a:lnTo>
                    <a:lnTo>
                      <a:pt x="71" y="30"/>
                    </a:lnTo>
                    <a:lnTo>
                      <a:pt x="72" y="38"/>
                    </a:lnTo>
                    <a:lnTo>
                      <a:pt x="72" y="47"/>
                    </a:lnTo>
                    <a:lnTo>
                      <a:pt x="72" y="58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iṧlïdê"/>
              <p:cNvSpPr/>
              <p:nvPr userDrawn="1"/>
            </p:nvSpPr>
            <p:spPr bwMode="auto">
              <a:xfrm>
                <a:off x="8245476" y="4013201"/>
                <a:ext cx="111125" cy="250825"/>
              </a:xfrm>
              <a:custGeom>
                <a:avLst/>
                <a:gdLst>
                  <a:gd name="T0" fmla="*/ 70 w 70"/>
                  <a:gd name="T1" fmla="*/ 2 h 158"/>
                  <a:gd name="T2" fmla="*/ 63 w 70"/>
                  <a:gd name="T3" fmla="*/ 0 h 158"/>
                  <a:gd name="T4" fmla="*/ 56 w 70"/>
                  <a:gd name="T5" fmla="*/ 1 h 158"/>
                  <a:gd name="T6" fmla="*/ 50 w 70"/>
                  <a:gd name="T7" fmla="*/ 2 h 158"/>
                  <a:gd name="T8" fmla="*/ 44 w 70"/>
                  <a:gd name="T9" fmla="*/ 4 h 158"/>
                  <a:gd name="T10" fmla="*/ 39 w 70"/>
                  <a:gd name="T11" fmla="*/ 7 h 158"/>
                  <a:gd name="T12" fmla="*/ 34 w 70"/>
                  <a:gd name="T13" fmla="*/ 11 h 158"/>
                  <a:gd name="T14" fmla="*/ 30 w 70"/>
                  <a:gd name="T15" fmla="*/ 17 h 158"/>
                  <a:gd name="T16" fmla="*/ 27 w 70"/>
                  <a:gd name="T17" fmla="*/ 23 h 158"/>
                  <a:gd name="T18" fmla="*/ 23 w 70"/>
                  <a:gd name="T19" fmla="*/ 30 h 158"/>
                  <a:gd name="T20" fmla="*/ 20 w 70"/>
                  <a:gd name="T21" fmla="*/ 38 h 158"/>
                  <a:gd name="T22" fmla="*/ 18 w 70"/>
                  <a:gd name="T23" fmla="*/ 48 h 158"/>
                  <a:gd name="T24" fmla="*/ 16 w 70"/>
                  <a:gd name="T25" fmla="*/ 58 h 158"/>
                  <a:gd name="T26" fmla="*/ 1 w 70"/>
                  <a:gd name="T27" fmla="*/ 61 h 158"/>
                  <a:gd name="T28" fmla="*/ 1 w 70"/>
                  <a:gd name="T29" fmla="*/ 68 h 158"/>
                  <a:gd name="T30" fmla="*/ 16 w 70"/>
                  <a:gd name="T31" fmla="*/ 71 h 158"/>
                  <a:gd name="T32" fmla="*/ 19 w 70"/>
                  <a:gd name="T33" fmla="*/ 158 h 158"/>
                  <a:gd name="T34" fmla="*/ 27 w 70"/>
                  <a:gd name="T35" fmla="*/ 158 h 158"/>
                  <a:gd name="T36" fmla="*/ 34 w 70"/>
                  <a:gd name="T37" fmla="*/ 158 h 158"/>
                  <a:gd name="T38" fmla="*/ 42 w 70"/>
                  <a:gd name="T39" fmla="*/ 158 h 158"/>
                  <a:gd name="T40" fmla="*/ 46 w 70"/>
                  <a:gd name="T41" fmla="*/ 71 h 158"/>
                  <a:gd name="T42" fmla="*/ 64 w 70"/>
                  <a:gd name="T43" fmla="*/ 68 h 158"/>
                  <a:gd name="T44" fmla="*/ 64 w 70"/>
                  <a:gd name="T45" fmla="*/ 61 h 158"/>
                  <a:gd name="T46" fmla="*/ 44 w 70"/>
                  <a:gd name="T47" fmla="*/ 58 h 158"/>
                  <a:gd name="T48" fmla="*/ 40 w 70"/>
                  <a:gd name="T49" fmla="*/ 50 h 158"/>
                  <a:gd name="T50" fmla="*/ 37 w 70"/>
                  <a:gd name="T51" fmla="*/ 42 h 158"/>
                  <a:gd name="T52" fmla="*/ 35 w 70"/>
                  <a:gd name="T53" fmla="*/ 36 h 158"/>
                  <a:gd name="T54" fmla="*/ 34 w 70"/>
                  <a:gd name="T55" fmla="*/ 30 h 158"/>
                  <a:gd name="T56" fmla="*/ 35 w 70"/>
                  <a:gd name="T57" fmla="*/ 27 h 158"/>
                  <a:gd name="T58" fmla="*/ 37 w 70"/>
                  <a:gd name="T59" fmla="*/ 26 h 158"/>
                  <a:gd name="T60" fmla="*/ 38 w 70"/>
                  <a:gd name="T61" fmla="*/ 25 h 158"/>
                  <a:gd name="T62" fmla="*/ 41 w 70"/>
                  <a:gd name="T63" fmla="*/ 24 h 158"/>
                  <a:gd name="T64" fmla="*/ 48 w 70"/>
                  <a:gd name="T65" fmla="*/ 23 h 158"/>
                  <a:gd name="T66" fmla="*/ 58 w 70"/>
                  <a:gd name="T67" fmla="*/ 25 h 158"/>
                  <a:gd name="T68" fmla="*/ 66 w 70"/>
                  <a:gd name="T69" fmla="*/ 29 h 158"/>
                  <a:gd name="T70" fmla="*/ 69 w 70"/>
                  <a:gd name="T71" fmla="*/ 22 h 158"/>
                  <a:gd name="T72" fmla="*/ 70 w 70"/>
                  <a:gd name="T73" fmla="*/ 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0" h="158">
                    <a:moveTo>
                      <a:pt x="70" y="8"/>
                    </a:moveTo>
                    <a:lnTo>
                      <a:pt x="70" y="2"/>
                    </a:lnTo>
                    <a:lnTo>
                      <a:pt x="66" y="1"/>
                    </a:lnTo>
                    <a:lnTo>
                      <a:pt x="63" y="0"/>
                    </a:lnTo>
                    <a:lnTo>
                      <a:pt x="59" y="0"/>
                    </a:lnTo>
                    <a:lnTo>
                      <a:pt x="56" y="1"/>
                    </a:lnTo>
                    <a:lnTo>
                      <a:pt x="53" y="1"/>
                    </a:lnTo>
                    <a:lnTo>
                      <a:pt x="50" y="2"/>
                    </a:lnTo>
                    <a:lnTo>
                      <a:pt x="47" y="2"/>
                    </a:lnTo>
                    <a:lnTo>
                      <a:pt x="44" y="4"/>
                    </a:lnTo>
                    <a:lnTo>
                      <a:pt x="42" y="6"/>
                    </a:lnTo>
                    <a:lnTo>
                      <a:pt x="39" y="7"/>
                    </a:lnTo>
                    <a:lnTo>
                      <a:pt x="37" y="9"/>
                    </a:lnTo>
                    <a:lnTo>
                      <a:pt x="34" y="11"/>
                    </a:lnTo>
                    <a:lnTo>
                      <a:pt x="33" y="14"/>
                    </a:lnTo>
                    <a:lnTo>
                      <a:pt x="30" y="17"/>
                    </a:lnTo>
                    <a:lnTo>
                      <a:pt x="29" y="20"/>
                    </a:lnTo>
                    <a:lnTo>
                      <a:pt x="27" y="23"/>
                    </a:lnTo>
                    <a:lnTo>
                      <a:pt x="25" y="27"/>
                    </a:lnTo>
                    <a:lnTo>
                      <a:pt x="23" y="30"/>
                    </a:lnTo>
                    <a:lnTo>
                      <a:pt x="22" y="34"/>
                    </a:lnTo>
                    <a:lnTo>
                      <a:pt x="20" y="38"/>
                    </a:lnTo>
                    <a:lnTo>
                      <a:pt x="18" y="43"/>
                    </a:lnTo>
                    <a:lnTo>
                      <a:pt x="18" y="48"/>
                    </a:lnTo>
                    <a:lnTo>
                      <a:pt x="17" y="53"/>
                    </a:lnTo>
                    <a:lnTo>
                      <a:pt x="16" y="58"/>
                    </a:lnTo>
                    <a:lnTo>
                      <a:pt x="0" y="58"/>
                    </a:lnTo>
                    <a:lnTo>
                      <a:pt x="1" y="61"/>
                    </a:lnTo>
                    <a:lnTo>
                      <a:pt x="1" y="65"/>
                    </a:lnTo>
                    <a:lnTo>
                      <a:pt x="1" y="68"/>
                    </a:lnTo>
                    <a:lnTo>
                      <a:pt x="0" y="71"/>
                    </a:lnTo>
                    <a:lnTo>
                      <a:pt x="16" y="71"/>
                    </a:lnTo>
                    <a:lnTo>
                      <a:pt x="16" y="158"/>
                    </a:lnTo>
                    <a:lnTo>
                      <a:pt x="19" y="158"/>
                    </a:lnTo>
                    <a:lnTo>
                      <a:pt x="23" y="158"/>
                    </a:lnTo>
                    <a:lnTo>
                      <a:pt x="27" y="158"/>
                    </a:lnTo>
                    <a:lnTo>
                      <a:pt x="30" y="158"/>
                    </a:lnTo>
                    <a:lnTo>
                      <a:pt x="34" y="158"/>
                    </a:lnTo>
                    <a:lnTo>
                      <a:pt x="38" y="158"/>
                    </a:lnTo>
                    <a:lnTo>
                      <a:pt x="42" y="158"/>
                    </a:lnTo>
                    <a:lnTo>
                      <a:pt x="46" y="158"/>
                    </a:lnTo>
                    <a:lnTo>
                      <a:pt x="46" y="71"/>
                    </a:lnTo>
                    <a:lnTo>
                      <a:pt x="65" y="71"/>
                    </a:lnTo>
                    <a:lnTo>
                      <a:pt x="64" y="68"/>
                    </a:lnTo>
                    <a:lnTo>
                      <a:pt x="64" y="65"/>
                    </a:lnTo>
                    <a:lnTo>
                      <a:pt x="64" y="61"/>
                    </a:lnTo>
                    <a:lnTo>
                      <a:pt x="65" y="58"/>
                    </a:lnTo>
                    <a:lnTo>
                      <a:pt x="44" y="58"/>
                    </a:lnTo>
                    <a:lnTo>
                      <a:pt x="42" y="54"/>
                    </a:lnTo>
                    <a:lnTo>
                      <a:pt x="40" y="50"/>
                    </a:lnTo>
                    <a:lnTo>
                      <a:pt x="38" y="46"/>
                    </a:lnTo>
                    <a:lnTo>
                      <a:pt x="37" y="42"/>
                    </a:lnTo>
                    <a:lnTo>
                      <a:pt x="36" y="39"/>
                    </a:lnTo>
                    <a:lnTo>
                      <a:pt x="35" y="36"/>
                    </a:lnTo>
                    <a:lnTo>
                      <a:pt x="35" y="33"/>
                    </a:lnTo>
                    <a:lnTo>
                      <a:pt x="34" y="30"/>
                    </a:lnTo>
                    <a:lnTo>
                      <a:pt x="35" y="29"/>
                    </a:lnTo>
                    <a:lnTo>
                      <a:pt x="35" y="27"/>
                    </a:lnTo>
                    <a:lnTo>
                      <a:pt x="36" y="26"/>
                    </a:lnTo>
                    <a:lnTo>
                      <a:pt x="37" y="26"/>
                    </a:lnTo>
                    <a:lnTo>
                      <a:pt x="38" y="26"/>
                    </a:lnTo>
                    <a:lnTo>
                      <a:pt x="38" y="25"/>
                    </a:lnTo>
                    <a:lnTo>
                      <a:pt x="39" y="24"/>
                    </a:lnTo>
                    <a:lnTo>
                      <a:pt x="41" y="24"/>
                    </a:lnTo>
                    <a:lnTo>
                      <a:pt x="44" y="23"/>
                    </a:lnTo>
                    <a:lnTo>
                      <a:pt x="48" y="23"/>
                    </a:lnTo>
                    <a:lnTo>
                      <a:pt x="53" y="24"/>
                    </a:lnTo>
                    <a:lnTo>
                      <a:pt x="58" y="25"/>
                    </a:lnTo>
                    <a:lnTo>
                      <a:pt x="62" y="27"/>
                    </a:lnTo>
                    <a:lnTo>
                      <a:pt x="66" y="29"/>
                    </a:lnTo>
                    <a:lnTo>
                      <a:pt x="70" y="28"/>
                    </a:lnTo>
                    <a:lnTo>
                      <a:pt x="69" y="22"/>
                    </a:lnTo>
                    <a:lnTo>
                      <a:pt x="69" y="14"/>
                    </a:lnTo>
                    <a:lnTo>
                      <a:pt x="70" y="8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Slïḋe"/>
              <p:cNvSpPr/>
              <p:nvPr userDrawn="1"/>
            </p:nvSpPr>
            <p:spPr bwMode="auto">
              <a:xfrm>
                <a:off x="8445501" y="4038601"/>
                <a:ext cx="171450" cy="225425"/>
              </a:xfrm>
              <a:custGeom>
                <a:avLst/>
                <a:gdLst>
                  <a:gd name="T0" fmla="*/ 107 w 108"/>
                  <a:gd name="T1" fmla="*/ 2 h 142"/>
                  <a:gd name="T2" fmla="*/ 108 w 108"/>
                  <a:gd name="T3" fmla="*/ 0 h 142"/>
                  <a:gd name="T4" fmla="*/ 0 w 108"/>
                  <a:gd name="T5" fmla="*/ 0 h 142"/>
                  <a:gd name="T6" fmla="*/ 0 w 108"/>
                  <a:gd name="T7" fmla="*/ 4 h 142"/>
                  <a:gd name="T8" fmla="*/ 1 w 108"/>
                  <a:gd name="T9" fmla="*/ 8 h 142"/>
                  <a:gd name="T10" fmla="*/ 0 w 108"/>
                  <a:gd name="T11" fmla="*/ 14 h 142"/>
                  <a:gd name="T12" fmla="*/ 0 w 108"/>
                  <a:gd name="T13" fmla="*/ 17 h 142"/>
                  <a:gd name="T14" fmla="*/ 3 w 108"/>
                  <a:gd name="T15" fmla="*/ 17 h 142"/>
                  <a:gd name="T16" fmla="*/ 7 w 108"/>
                  <a:gd name="T17" fmla="*/ 17 h 142"/>
                  <a:gd name="T18" fmla="*/ 16 w 108"/>
                  <a:gd name="T19" fmla="*/ 16 h 142"/>
                  <a:gd name="T20" fmla="*/ 25 w 108"/>
                  <a:gd name="T21" fmla="*/ 15 h 142"/>
                  <a:gd name="T22" fmla="*/ 32 w 108"/>
                  <a:gd name="T23" fmla="*/ 15 h 142"/>
                  <a:gd name="T24" fmla="*/ 39 w 108"/>
                  <a:gd name="T25" fmla="*/ 14 h 142"/>
                  <a:gd name="T26" fmla="*/ 39 w 108"/>
                  <a:gd name="T27" fmla="*/ 142 h 142"/>
                  <a:gd name="T28" fmla="*/ 43 w 108"/>
                  <a:gd name="T29" fmla="*/ 142 h 142"/>
                  <a:gd name="T30" fmla="*/ 47 w 108"/>
                  <a:gd name="T31" fmla="*/ 142 h 142"/>
                  <a:gd name="T32" fmla="*/ 51 w 108"/>
                  <a:gd name="T33" fmla="*/ 142 h 142"/>
                  <a:gd name="T34" fmla="*/ 55 w 108"/>
                  <a:gd name="T35" fmla="*/ 142 h 142"/>
                  <a:gd name="T36" fmla="*/ 58 w 108"/>
                  <a:gd name="T37" fmla="*/ 142 h 142"/>
                  <a:gd name="T38" fmla="*/ 62 w 108"/>
                  <a:gd name="T39" fmla="*/ 142 h 142"/>
                  <a:gd name="T40" fmla="*/ 66 w 108"/>
                  <a:gd name="T41" fmla="*/ 142 h 142"/>
                  <a:gd name="T42" fmla="*/ 70 w 108"/>
                  <a:gd name="T43" fmla="*/ 142 h 142"/>
                  <a:gd name="T44" fmla="*/ 70 w 108"/>
                  <a:gd name="T45" fmla="*/ 14 h 142"/>
                  <a:gd name="T46" fmla="*/ 75 w 108"/>
                  <a:gd name="T47" fmla="*/ 15 h 142"/>
                  <a:gd name="T48" fmla="*/ 81 w 108"/>
                  <a:gd name="T49" fmla="*/ 15 h 142"/>
                  <a:gd name="T50" fmla="*/ 88 w 108"/>
                  <a:gd name="T51" fmla="*/ 15 h 142"/>
                  <a:gd name="T52" fmla="*/ 96 w 108"/>
                  <a:gd name="T53" fmla="*/ 16 h 142"/>
                  <a:gd name="T54" fmla="*/ 98 w 108"/>
                  <a:gd name="T55" fmla="*/ 17 h 142"/>
                  <a:gd name="T56" fmla="*/ 101 w 108"/>
                  <a:gd name="T57" fmla="*/ 17 h 142"/>
                  <a:gd name="T58" fmla="*/ 104 w 108"/>
                  <a:gd name="T59" fmla="*/ 17 h 142"/>
                  <a:gd name="T60" fmla="*/ 108 w 108"/>
                  <a:gd name="T61" fmla="*/ 17 h 142"/>
                  <a:gd name="T62" fmla="*/ 107 w 108"/>
                  <a:gd name="T63" fmla="*/ 15 h 142"/>
                  <a:gd name="T64" fmla="*/ 107 w 108"/>
                  <a:gd name="T65" fmla="*/ 14 h 142"/>
                  <a:gd name="T66" fmla="*/ 107 w 108"/>
                  <a:gd name="T67" fmla="*/ 11 h 142"/>
                  <a:gd name="T68" fmla="*/ 107 w 108"/>
                  <a:gd name="T69" fmla="*/ 8 h 142"/>
                  <a:gd name="T70" fmla="*/ 107 w 108"/>
                  <a:gd name="T71" fmla="*/ 6 h 142"/>
                  <a:gd name="T72" fmla="*/ 107 w 108"/>
                  <a:gd name="T73" fmla="*/ 4 h 142"/>
                  <a:gd name="T74" fmla="*/ 107 w 108"/>
                  <a:gd name="T75" fmla="*/ 2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8" h="142">
                    <a:moveTo>
                      <a:pt x="107" y="2"/>
                    </a:moveTo>
                    <a:lnTo>
                      <a:pt x="108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1" y="8"/>
                    </a:lnTo>
                    <a:lnTo>
                      <a:pt x="0" y="14"/>
                    </a:lnTo>
                    <a:lnTo>
                      <a:pt x="0" y="17"/>
                    </a:lnTo>
                    <a:lnTo>
                      <a:pt x="3" y="17"/>
                    </a:lnTo>
                    <a:lnTo>
                      <a:pt x="7" y="17"/>
                    </a:lnTo>
                    <a:lnTo>
                      <a:pt x="16" y="16"/>
                    </a:lnTo>
                    <a:lnTo>
                      <a:pt x="25" y="15"/>
                    </a:lnTo>
                    <a:lnTo>
                      <a:pt x="32" y="15"/>
                    </a:lnTo>
                    <a:lnTo>
                      <a:pt x="39" y="14"/>
                    </a:lnTo>
                    <a:lnTo>
                      <a:pt x="39" y="142"/>
                    </a:lnTo>
                    <a:lnTo>
                      <a:pt x="43" y="142"/>
                    </a:lnTo>
                    <a:lnTo>
                      <a:pt x="47" y="142"/>
                    </a:lnTo>
                    <a:lnTo>
                      <a:pt x="51" y="142"/>
                    </a:lnTo>
                    <a:lnTo>
                      <a:pt x="55" y="142"/>
                    </a:lnTo>
                    <a:lnTo>
                      <a:pt x="58" y="142"/>
                    </a:lnTo>
                    <a:lnTo>
                      <a:pt x="62" y="142"/>
                    </a:lnTo>
                    <a:lnTo>
                      <a:pt x="66" y="142"/>
                    </a:lnTo>
                    <a:lnTo>
                      <a:pt x="70" y="142"/>
                    </a:lnTo>
                    <a:lnTo>
                      <a:pt x="70" y="14"/>
                    </a:lnTo>
                    <a:lnTo>
                      <a:pt x="75" y="15"/>
                    </a:lnTo>
                    <a:lnTo>
                      <a:pt x="81" y="15"/>
                    </a:lnTo>
                    <a:lnTo>
                      <a:pt x="88" y="15"/>
                    </a:lnTo>
                    <a:lnTo>
                      <a:pt x="96" y="16"/>
                    </a:lnTo>
                    <a:lnTo>
                      <a:pt x="98" y="17"/>
                    </a:lnTo>
                    <a:lnTo>
                      <a:pt x="101" y="17"/>
                    </a:lnTo>
                    <a:lnTo>
                      <a:pt x="104" y="17"/>
                    </a:lnTo>
                    <a:lnTo>
                      <a:pt x="108" y="17"/>
                    </a:lnTo>
                    <a:lnTo>
                      <a:pt x="107" y="15"/>
                    </a:lnTo>
                    <a:lnTo>
                      <a:pt x="107" y="14"/>
                    </a:lnTo>
                    <a:lnTo>
                      <a:pt x="107" y="11"/>
                    </a:lnTo>
                    <a:lnTo>
                      <a:pt x="107" y="8"/>
                    </a:lnTo>
                    <a:lnTo>
                      <a:pt x="107" y="6"/>
                    </a:lnTo>
                    <a:lnTo>
                      <a:pt x="107" y="4"/>
                    </a:lnTo>
                    <a:lnTo>
                      <a:pt x="107" y="2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S1îḓê"/>
              <p:cNvSpPr/>
              <p:nvPr userDrawn="1"/>
            </p:nvSpPr>
            <p:spPr bwMode="auto">
              <a:xfrm>
                <a:off x="8653463" y="4102101"/>
                <a:ext cx="142875" cy="163513"/>
              </a:xfrm>
              <a:custGeom>
                <a:avLst/>
                <a:gdLst>
                  <a:gd name="T0" fmla="*/ 89 w 90"/>
                  <a:gd name="T1" fmla="*/ 30 h 103"/>
                  <a:gd name="T2" fmla="*/ 85 w 90"/>
                  <a:gd name="T3" fmla="*/ 21 h 103"/>
                  <a:gd name="T4" fmla="*/ 81 w 90"/>
                  <a:gd name="T5" fmla="*/ 14 h 103"/>
                  <a:gd name="T6" fmla="*/ 75 w 90"/>
                  <a:gd name="T7" fmla="*/ 8 h 103"/>
                  <a:gd name="T8" fmla="*/ 67 w 90"/>
                  <a:gd name="T9" fmla="*/ 4 h 103"/>
                  <a:gd name="T10" fmla="*/ 58 w 90"/>
                  <a:gd name="T11" fmla="*/ 1 h 103"/>
                  <a:gd name="T12" fmla="*/ 48 w 90"/>
                  <a:gd name="T13" fmla="*/ 0 h 103"/>
                  <a:gd name="T14" fmla="*/ 37 w 90"/>
                  <a:gd name="T15" fmla="*/ 1 h 103"/>
                  <a:gd name="T16" fmla="*/ 27 w 90"/>
                  <a:gd name="T17" fmla="*/ 4 h 103"/>
                  <a:gd name="T18" fmla="*/ 19 w 90"/>
                  <a:gd name="T19" fmla="*/ 8 h 103"/>
                  <a:gd name="T20" fmla="*/ 13 w 90"/>
                  <a:gd name="T21" fmla="*/ 14 h 103"/>
                  <a:gd name="T22" fmla="*/ 7 w 90"/>
                  <a:gd name="T23" fmla="*/ 21 h 103"/>
                  <a:gd name="T24" fmla="*/ 3 w 90"/>
                  <a:gd name="T25" fmla="*/ 29 h 103"/>
                  <a:gd name="T26" fmla="*/ 1 w 90"/>
                  <a:gd name="T27" fmla="*/ 38 h 103"/>
                  <a:gd name="T28" fmla="*/ 0 w 90"/>
                  <a:gd name="T29" fmla="*/ 50 h 103"/>
                  <a:gd name="T30" fmla="*/ 1 w 90"/>
                  <a:gd name="T31" fmla="*/ 63 h 103"/>
                  <a:gd name="T32" fmla="*/ 3 w 90"/>
                  <a:gd name="T33" fmla="*/ 73 h 103"/>
                  <a:gd name="T34" fmla="*/ 8 w 90"/>
                  <a:gd name="T35" fmla="*/ 82 h 103"/>
                  <a:gd name="T36" fmla="*/ 13 w 90"/>
                  <a:gd name="T37" fmla="*/ 90 h 103"/>
                  <a:gd name="T38" fmla="*/ 21 w 90"/>
                  <a:gd name="T39" fmla="*/ 95 h 103"/>
                  <a:gd name="T40" fmla="*/ 29 w 90"/>
                  <a:gd name="T41" fmla="*/ 99 h 103"/>
                  <a:gd name="T42" fmla="*/ 40 w 90"/>
                  <a:gd name="T43" fmla="*/ 103 h 103"/>
                  <a:gd name="T44" fmla="*/ 52 w 90"/>
                  <a:gd name="T45" fmla="*/ 103 h 103"/>
                  <a:gd name="T46" fmla="*/ 60 w 90"/>
                  <a:gd name="T47" fmla="*/ 103 h 103"/>
                  <a:gd name="T48" fmla="*/ 68 w 90"/>
                  <a:gd name="T49" fmla="*/ 102 h 103"/>
                  <a:gd name="T50" fmla="*/ 75 w 90"/>
                  <a:gd name="T51" fmla="*/ 99 h 103"/>
                  <a:gd name="T52" fmla="*/ 82 w 90"/>
                  <a:gd name="T53" fmla="*/ 95 h 103"/>
                  <a:gd name="T54" fmla="*/ 84 w 90"/>
                  <a:gd name="T55" fmla="*/ 82 h 103"/>
                  <a:gd name="T56" fmla="*/ 78 w 90"/>
                  <a:gd name="T57" fmla="*/ 86 h 103"/>
                  <a:gd name="T58" fmla="*/ 72 w 90"/>
                  <a:gd name="T59" fmla="*/ 89 h 103"/>
                  <a:gd name="T60" fmla="*/ 65 w 90"/>
                  <a:gd name="T61" fmla="*/ 91 h 103"/>
                  <a:gd name="T62" fmla="*/ 59 w 90"/>
                  <a:gd name="T63" fmla="*/ 91 h 103"/>
                  <a:gd name="T64" fmla="*/ 52 w 90"/>
                  <a:gd name="T65" fmla="*/ 91 h 103"/>
                  <a:gd name="T66" fmla="*/ 46 w 90"/>
                  <a:gd name="T67" fmla="*/ 89 h 103"/>
                  <a:gd name="T68" fmla="*/ 41 w 90"/>
                  <a:gd name="T69" fmla="*/ 86 h 103"/>
                  <a:gd name="T70" fmla="*/ 37 w 90"/>
                  <a:gd name="T71" fmla="*/ 82 h 103"/>
                  <a:gd name="T72" fmla="*/ 33 w 90"/>
                  <a:gd name="T73" fmla="*/ 76 h 103"/>
                  <a:gd name="T74" fmla="*/ 32 w 90"/>
                  <a:gd name="T75" fmla="*/ 70 h 103"/>
                  <a:gd name="T76" fmla="*/ 31 w 90"/>
                  <a:gd name="T77" fmla="*/ 62 h 103"/>
                  <a:gd name="T78" fmla="*/ 30 w 90"/>
                  <a:gd name="T79" fmla="*/ 52 h 103"/>
                  <a:gd name="T80" fmla="*/ 90 w 90"/>
                  <a:gd name="T81" fmla="*/ 46 h 103"/>
                  <a:gd name="T82" fmla="*/ 89 w 90"/>
                  <a:gd name="T83" fmla="*/ 34 h 103"/>
                  <a:gd name="T84" fmla="*/ 31 w 90"/>
                  <a:gd name="T85" fmla="*/ 34 h 103"/>
                  <a:gd name="T86" fmla="*/ 33 w 90"/>
                  <a:gd name="T87" fmla="*/ 26 h 103"/>
                  <a:gd name="T88" fmla="*/ 33 w 90"/>
                  <a:gd name="T89" fmla="*/ 20 h 103"/>
                  <a:gd name="T90" fmla="*/ 36 w 90"/>
                  <a:gd name="T91" fmla="*/ 16 h 103"/>
                  <a:gd name="T92" fmla="*/ 39 w 90"/>
                  <a:gd name="T93" fmla="*/ 12 h 103"/>
                  <a:gd name="T94" fmla="*/ 42 w 90"/>
                  <a:gd name="T95" fmla="*/ 10 h 103"/>
                  <a:gd name="T96" fmla="*/ 45 w 90"/>
                  <a:gd name="T97" fmla="*/ 9 h 103"/>
                  <a:gd name="T98" fmla="*/ 49 w 90"/>
                  <a:gd name="T99" fmla="*/ 9 h 103"/>
                  <a:gd name="T100" fmla="*/ 52 w 90"/>
                  <a:gd name="T101" fmla="*/ 10 h 103"/>
                  <a:gd name="T102" fmla="*/ 55 w 90"/>
                  <a:gd name="T103" fmla="*/ 12 h 103"/>
                  <a:gd name="T104" fmla="*/ 57 w 90"/>
                  <a:gd name="T105" fmla="*/ 16 h 103"/>
                  <a:gd name="T106" fmla="*/ 60 w 90"/>
                  <a:gd name="T107" fmla="*/ 22 h 103"/>
                  <a:gd name="T108" fmla="*/ 61 w 90"/>
                  <a:gd name="T109" fmla="*/ 34 h 103"/>
                  <a:gd name="T110" fmla="*/ 30 w 90"/>
                  <a:gd name="T111" fmla="*/ 42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0" h="103">
                    <a:moveTo>
                      <a:pt x="89" y="34"/>
                    </a:moveTo>
                    <a:lnTo>
                      <a:pt x="89" y="30"/>
                    </a:lnTo>
                    <a:lnTo>
                      <a:pt x="87" y="26"/>
                    </a:lnTo>
                    <a:lnTo>
                      <a:pt x="85" y="21"/>
                    </a:lnTo>
                    <a:lnTo>
                      <a:pt x="83" y="18"/>
                    </a:lnTo>
                    <a:lnTo>
                      <a:pt x="81" y="14"/>
                    </a:lnTo>
                    <a:lnTo>
                      <a:pt x="78" y="10"/>
                    </a:lnTo>
                    <a:lnTo>
                      <a:pt x="75" y="8"/>
                    </a:lnTo>
                    <a:lnTo>
                      <a:pt x="71" y="6"/>
                    </a:lnTo>
                    <a:lnTo>
                      <a:pt x="67" y="4"/>
                    </a:lnTo>
                    <a:lnTo>
                      <a:pt x="63" y="2"/>
                    </a:lnTo>
                    <a:lnTo>
                      <a:pt x="58" y="1"/>
                    </a:lnTo>
                    <a:lnTo>
                      <a:pt x="53" y="0"/>
                    </a:lnTo>
                    <a:lnTo>
                      <a:pt x="48" y="0"/>
                    </a:lnTo>
                    <a:lnTo>
                      <a:pt x="42" y="1"/>
                    </a:lnTo>
                    <a:lnTo>
                      <a:pt x="37" y="1"/>
                    </a:lnTo>
                    <a:lnTo>
                      <a:pt x="32" y="2"/>
                    </a:lnTo>
                    <a:lnTo>
                      <a:pt x="27" y="4"/>
                    </a:lnTo>
                    <a:lnTo>
                      <a:pt x="23" y="6"/>
                    </a:lnTo>
                    <a:lnTo>
                      <a:pt x="19" y="8"/>
                    </a:lnTo>
                    <a:lnTo>
                      <a:pt x="16" y="10"/>
                    </a:lnTo>
                    <a:lnTo>
                      <a:pt x="13" y="14"/>
                    </a:lnTo>
                    <a:lnTo>
                      <a:pt x="9" y="17"/>
                    </a:lnTo>
                    <a:lnTo>
                      <a:pt x="7" y="21"/>
                    </a:lnTo>
                    <a:lnTo>
                      <a:pt x="5" y="25"/>
                    </a:lnTo>
                    <a:lnTo>
                      <a:pt x="3" y="29"/>
                    </a:lnTo>
                    <a:lnTo>
                      <a:pt x="2" y="34"/>
                    </a:lnTo>
                    <a:lnTo>
                      <a:pt x="1" y="38"/>
                    </a:lnTo>
                    <a:lnTo>
                      <a:pt x="0" y="44"/>
                    </a:lnTo>
                    <a:lnTo>
                      <a:pt x="0" y="50"/>
                    </a:lnTo>
                    <a:lnTo>
                      <a:pt x="0" y="56"/>
                    </a:lnTo>
                    <a:lnTo>
                      <a:pt x="1" y="63"/>
                    </a:lnTo>
                    <a:lnTo>
                      <a:pt x="2" y="68"/>
                    </a:lnTo>
                    <a:lnTo>
                      <a:pt x="3" y="73"/>
                    </a:lnTo>
                    <a:lnTo>
                      <a:pt x="5" y="78"/>
                    </a:lnTo>
                    <a:lnTo>
                      <a:pt x="8" y="82"/>
                    </a:lnTo>
                    <a:lnTo>
                      <a:pt x="10" y="86"/>
                    </a:lnTo>
                    <a:lnTo>
                      <a:pt x="13" y="90"/>
                    </a:lnTo>
                    <a:lnTo>
                      <a:pt x="17" y="92"/>
                    </a:lnTo>
                    <a:lnTo>
                      <a:pt x="21" y="95"/>
                    </a:lnTo>
                    <a:lnTo>
                      <a:pt x="25" y="98"/>
                    </a:lnTo>
                    <a:lnTo>
                      <a:pt x="29" y="99"/>
                    </a:lnTo>
                    <a:lnTo>
                      <a:pt x="34" y="102"/>
                    </a:lnTo>
                    <a:lnTo>
                      <a:pt x="40" y="103"/>
                    </a:lnTo>
                    <a:lnTo>
                      <a:pt x="45" y="103"/>
                    </a:lnTo>
                    <a:lnTo>
                      <a:pt x="52" y="103"/>
                    </a:lnTo>
                    <a:lnTo>
                      <a:pt x="56" y="103"/>
                    </a:lnTo>
                    <a:lnTo>
                      <a:pt x="60" y="103"/>
                    </a:lnTo>
                    <a:lnTo>
                      <a:pt x="64" y="102"/>
                    </a:lnTo>
                    <a:lnTo>
                      <a:pt x="68" y="102"/>
                    </a:lnTo>
                    <a:lnTo>
                      <a:pt x="72" y="100"/>
                    </a:lnTo>
                    <a:lnTo>
                      <a:pt x="75" y="99"/>
                    </a:lnTo>
                    <a:lnTo>
                      <a:pt x="78" y="97"/>
                    </a:lnTo>
                    <a:lnTo>
                      <a:pt x="82" y="95"/>
                    </a:lnTo>
                    <a:lnTo>
                      <a:pt x="86" y="84"/>
                    </a:lnTo>
                    <a:lnTo>
                      <a:pt x="84" y="82"/>
                    </a:lnTo>
                    <a:lnTo>
                      <a:pt x="81" y="84"/>
                    </a:lnTo>
                    <a:lnTo>
                      <a:pt x="78" y="86"/>
                    </a:lnTo>
                    <a:lnTo>
                      <a:pt x="75" y="87"/>
                    </a:lnTo>
                    <a:lnTo>
                      <a:pt x="72" y="89"/>
                    </a:lnTo>
                    <a:lnTo>
                      <a:pt x="69" y="91"/>
                    </a:lnTo>
                    <a:lnTo>
                      <a:pt x="65" y="91"/>
                    </a:lnTo>
                    <a:lnTo>
                      <a:pt x="62" y="91"/>
                    </a:lnTo>
                    <a:lnTo>
                      <a:pt x="59" y="91"/>
                    </a:lnTo>
                    <a:lnTo>
                      <a:pt x="56" y="91"/>
                    </a:lnTo>
                    <a:lnTo>
                      <a:pt x="52" y="91"/>
                    </a:lnTo>
                    <a:lnTo>
                      <a:pt x="49" y="91"/>
                    </a:lnTo>
                    <a:lnTo>
                      <a:pt x="46" y="89"/>
                    </a:lnTo>
                    <a:lnTo>
                      <a:pt x="43" y="87"/>
                    </a:lnTo>
                    <a:lnTo>
                      <a:pt x="41" y="86"/>
                    </a:lnTo>
                    <a:lnTo>
                      <a:pt x="39" y="84"/>
                    </a:lnTo>
                    <a:lnTo>
                      <a:pt x="37" y="82"/>
                    </a:lnTo>
                    <a:lnTo>
                      <a:pt x="36" y="79"/>
                    </a:lnTo>
                    <a:lnTo>
                      <a:pt x="33" y="76"/>
                    </a:lnTo>
                    <a:lnTo>
                      <a:pt x="33" y="73"/>
                    </a:lnTo>
                    <a:lnTo>
                      <a:pt x="32" y="70"/>
                    </a:lnTo>
                    <a:lnTo>
                      <a:pt x="31" y="66"/>
                    </a:lnTo>
                    <a:lnTo>
                      <a:pt x="31" y="62"/>
                    </a:lnTo>
                    <a:lnTo>
                      <a:pt x="30" y="57"/>
                    </a:lnTo>
                    <a:lnTo>
                      <a:pt x="30" y="52"/>
                    </a:lnTo>
                    <a:lnTo>
                      <a:pt x="90" y="52"/>
                    </a:lnTo>
                    <a:lnTo>
                      <a:pt x="90" y="46"/>
                    </a:lnTo>
                    <a:lnTo>
                      <a:pt x="90" y="40"/>
                    </a:lnTo>
                    <a:lnTo>
                      <a:pt x="89" y="34"/>
                    </a:lnTo>
                    <a:close/>
                    <a:moveTo>
                      <a:pt x="30" y="42"/>
                    </a:moveTo>
                    <a:lnTo>
                      <a:pt x="31" y="34"/>
                    </a:lnTo>
                    <a:lnTo>
                      <a:pt x="32" y="28"/>
                    </a:lnTo>
                    <a:lnTo>
                      <a:pt x="33" y="26"/>
                    </a:lnTo>
                    <a:lnTo>
                      <a:pt x="33" y="22"/>
                    </a:lnTo>
                    <a:lnTo>
                      <a:pt x="33" y="20"/>
                    </a:lnTo>
                    <a:lnTo>
                      <a:pt x="35" y="18"/>
                    </a:lnTo>
                    <a:lnTo>
                      <a:pt x="36" y="16"/>
                    </a:lnTo>
                    <a:lnTo>
                      <a:pt x="37" y="14"/>
                    </a:lnTo>
                    <a:lnTo>
                      <a:pt x="39" y="12"/>
                    </a:lnTo>
                    <a:lnTo>
                      <a:pt x="41" y="11"/>
                    </a:lnTo>
                    <a:lnTo>
                      <a:pt x="42" y="10"/>
                    </a:lnTo>
                    <a:lnTo>
                      <a:pt x="44" y="10"/>
                    </a:lnTo>
                    <a:lnTo>
                      <a:pt x="45" y="9"/>
                    </a:lnTo>
                    <a:lnTo>
                      <a:pt x="48" y="9"/>
                    </a:lnTo>
                    <a:lnTo>
                      <a:pt x="49" y="9"/>
                    </a:lnTo>
                    <a:lnTo>
                      <a:pt x="51" y="10"/>
                    </a:lnTo>
                    <a:lnTo>
                      <a:pt x="52" y="10"/>
                    </a:lnTo>
                    <a:lnTo>
                      <a:pt x="53" y="11"/>
                    </a:lnTo>
                    <a:lnTo>
                      <a:pt x="55" y="12"/>
                    </a:lnTo>
                    <a:lnTo>
                      <a:pt x="56" y="14"/>
                    </a:lnTo>
                    <a:lnTo>
                      <a:pt x="57" y="16"/>
                    </a:lnTo>
                    <a:lnTo>
                      <a:pt x="57" y="18"/>
                    </a:lnTo>
                    <a:lnTo>
                      <a:pt x="60" y="22"/>
                    </a:lnTo>
                    <a:lnTo>
                      <a:pt x="61" y="28"/>
                    </a:lnTo>
                    <a:lnTo>
                      <a:pt x="61" y="34"/>
                    </a:lnTo>
                    <a:lnTo>
                      <a:pt x="61" y="42"/>
                    </a:lnTo>
                    <a:lnTo>
                      <a:pt x="30" y="42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sḷîḓè"/>
              <p:cNvSpPr/>
              <p:nvPr userDrawn="1"/>
            </p:nvSpPr>
            <p:spPr bwMode="auto">
              <a:xfrm>
                <a:off x="8840788" y="4102101"/>
                <a:ext cx="144463" cy="163513"/>
              </a:xfrm>
              <a:custGeom>
                <a:avLst/>
                <a:gdLst>
                  <a:gd name="T0" fmla="*/ 32 w 91"/>
                  <a:gd name="T1" fmla="*/ 41 h 103"/>
                  <a:gd name="T2" fmla="*/ 33 w 91"/>
                  <a:gd name="T3" fmla="*/ 33 h 103"/>
                  <a:gd name="T4" fmla="*/ 36 w 91"/>
                  <a:gd name="T5" fmla="*/ 26 h 103"/>
                  <a:gd name="T6" fmla="*/ 38 w 91"/>
                  <a:gd name="T7" fmla="*/ 20 h 103"/>
                  <a:gd name="T8" fmla="*/ 42 w 91"/>
                  <a:gd name="T9" fmla="*/ 16 h 103"/>
                  <a:gd name="T10" fmla="*/ 46 w 91"/>
                  <a:gd name="T11" fmla="*/ 12 h 103"/>
                  <a:gd name="T12" fmla="*/ 51 w 91"/>
                  <a:gd name="T13" fmla="*/ 10 h 103"/>
                  <a:gd name="T14" fmla="*/ 56 w 91"/>
                  <a:gd name="T15" fmla="*/ 9 h 103"/>
                  <a:gd name="T16" fmla="*/ 64 w 91"/>
                  <a:gd name="T17" fmla="*/ 10 h 103"/>
                  <a:gd name="T18" fmla="*/ 68 w 91"/>
                  <a:gd name="T19" fmla="*/ 13 h 103"/>
                  <a:gd name="T20" fmla="*/ 70 w 91"/>
                  <a:gd name="T21" fmla="*/ 15 h 103"/>
                  <a:gd name="T22" fmla="*/ 75 w 91"/>
                  <a:gd name="T23" fmla="*/ 22 h 103"/>
                  <a:gd name="T24" fmla="*/ 78 w 91"/>
                  <a:gd name="T25" fmla="*/ 31 h 103"/>
                  <a:gd name="T26" fmla="*/ 91 w 91"/>
                  <a:gd name="T27" fmla="*/ 9 h 103"/>
                  <a:gd name="T28" fmla="*/ 84 w 91"/>
                  <a:gd name="T29" fmla="*/ 5 h 103"/>
                  <a:gd name="T30" fmla="*/ 75 w 91"/>
                  <a:gd name="T31" fmla="*/ 2 h 103"/>
                  <a:gd name="T32" fmla="*/ 65 w 91"/>
                  <a:gd name="T33" fmla="*/ 1 h 103"/>
                  <a:gd name="T34" fmla="*/ 55 w 91"/>
                  <a:gd name="T35" fmla="*/ 0 h 103"/>
                  <a:gd name="T36" fmla="*/ 43 w 91"/>
                  <a:gd name="T37" fmla="*/ 2 h 103"/>
                  <a:gd name="T38" fmla="*/ 32 w 91"/>
                  <a:gd name="T39" fmla="*/ 5 h 103"/>
                  <a:gd name="T40" fmla="*/ 23 w 91"/>
                  <a:gd name="T41" fmla="*/ 9 h 103"/>
                  <a:gd name="T42" fmla="*/ 15 w 91"/>
                  <a:gd name="T43" fmla="*/ 15 h 103"/>
                  <a:gd name="T44" fmla="*/ 9 w 91"/>
                  <a:gd name="T45" fmla="*/ 22 h 103"/>
                  <a:gd name="T46" fmla="*/ 4 w 91"/>
                  <a:gd name="T47" fmla="*/ 31 h 103"/>
                  <a:gd name="T48" fmla="*/ 1 w 91"/>
                  <a:gd name="T49" fmla="*/ 42 h 103"/>
                  <a:gd name="T50" fmla="*/ 0 w 91"/>
                  <a:gd name="T51" fmla="*/ 54 h 103"/>
                  <a:gd name="T52" fmla="*/ 1 w 91"/>
                  <a:gd name="T53" fmla="*/ 65 h 103"/>
                  <a:gd name="T54" fmla="*/ 4 w 91"/>
                  <a:gd name="T55" fmla="*/ 75 h 103"/>
                  <a:gd name="T56" fmla="*/ 8 w 91"/>
                  <a:gd name="T57" fmla="*/ 83 h 103"/>
                  <a:gd name="T58" fmla="*/ 14 w 91"/>
                  <a:gd name="T59" fmla="*/ 91 h 103"/>
                  <a:gd name="T60" fmla="*/ 22 w 91"/>
                  <a:gd name="T61" fmla="*/ 96 h 103"/>
                  <a:gd name="T62" fmla="*/ 32 w 91"/>
                  <a:gd name="T63" fmla="*/ 100 h 103"/>
                  <a:gd name="T64" fmla="*/ 42 w 91"/>
                  <a:gd name="T65" fmla="*/ 103 h 103"/>
                  <a:gd name="T66" fmla="*/ 55 w 91"/>
                  <a:gd name="T67" fmla="*/ 103 h 103"/>
                  <a:gd name="T68" fmla="*/ 72 w 91"/>
                  <a:gd name="T69" fmla="*/ 102 h 103"/>
                  <a:gd name="T70" fmla="*/ 77 w 91"/>
                  <a:gd name="T71" fmla="*/ 99 h 103"/>
                  <a:gd name="T72" fmla="*/ 83 w 91"/>
                  <a:gd name="T73" fmla="*/ 97 h 103"/>
                  <a:gd name="T74" fmla="*/ 84 w 91"/>
                  <a:gd name="T75" fmla="*/ 82 h 103"/>
                  <a:gd name="T76" fmla="*/ 80 w 91"/>
                  <a:gd name="T77" fmla="*/ 86 h 103"/>
                  <a:gd name="T78" fmla="*/ 74 w 91"/>
                  <a:gd name="T79" fmla="*/ 89 h 103"/>
                  <a:gd name="T80" fmla="*/ 68 w 91"/>
                  <a:gd name="T81" fmla="*/ 91 h 103"/>
                  <a:gd name="T82" fmla="*/ 62 w 91"/>
                  <a:gd name="T83" fmla="*/ 91 h 103"/>
                  <a:gd name="T84" fmla="*/ 55 w 91"/>
                  <a:gd name="T85" fmla="*/ 91 h 103"/>
                  <a:gd name="T86" fmla="*/ 48 w 91"/>
                  <a:gd name="T87" fmla="*/ 89 h 103"/>
                  <a:gd name="T88" fmla="*/ 43 w 91"/>
                  <a:gd name="T89" fmla="*/ 86 h 103"/>
                  <a:gd name="T90" fmla="*/ 38 w 91"/>
                  <a:gd name="T91" fmla="*/ 81 h 103"/>
                  <a:gd name="T92" fmla="*/ 35 w 91"/>
                  <a:gd name="T93" fmla="*/ 75 h 103"/>
                  <a:gd name="T94" fmla="*/ 32 w 91"/>
                  <a:gd name="T95" fmla="*/ 68 h 103"/>
                  <a:gd name="T96" fmla="*/ 31 w 91"/>
                  <a:gd name="T97" fmla="*/ 60 h 103"/>
                  <a:gd name="T98" fmla="*/ 31 w 91"/>
                  <a:gd name="T99" fmla="*/ 51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91" h="103">
                    <a:moveTo>
                      <a:pt x="31" y="46"/>
                    </a:moveTo>
                    <a:lnTo>
                      <a:pt x="32" y="41"/>
                    </a:lnTo>
                    <a:lnTo>
                      <a:pt x="32" y="37"/>
                    </a:lnTo>
                    <a:lnTo>
                      <a:pt x="33" y="33"/>
                    </a:lnTo>
                    <a:lnTo>
                      <a:pt x="34" y="29"/>
                    </a:lnTo>
                    <a:lnTo>
                      <a:pt x="36" y="26"/>
                    </a:lnTo>
                    <a:lnTo>
                      <a:pt x="36" y="23"/>
                    </a:lnTo>
                    <a:lnTo>
                      <a:pt x="38" y="20"/>
                    </a:lnTo>
                    <a:lnTo>
                      <a:pt x="40" y="18"/>
                    </a:lnTo>
                    <a:lnTo>
                      <a:pt x="42" y="16"/>
                    </a:lnTo>
                    <a:lnTo>
                      <a:pt x="44" y="14"/>
                    </a:lnTo>
                    <a:lnTo>
                      <a:pt x="46" y="12"/>
                    </a:lnTo>
                    <a:lnTo>
                      <a:pt x="48" y="10"/>
                    </a:lnTo>
                    <a:lnTo>
                      <a:pt x="51" y="10"/>
                    </a:lnTo>
                    <a:lnTo>
                      <a:pt x="53" y="9"/>
                    </a:lnTo>
                    <a:lnTo>
                      <a:pt x="56" y="9"/>
                    </a:lnTo>
                    <a:lnTo>
                      <a:pt x="60" y="10"/>
                    </a:lnTo>
                    <a:lnTo>
                      <a:pt x="64" y="10"/>
                    </a:lnTo>
                    <a:lnTo>
                      <a:pt x="66" y="12"/>
                    </a:lnTo>
                    <a:lnTo>
                      <a:pt x="68" y="13"/>
                    </a:lnTo>
                    <a:lnTo>
                      <a:pt x="68" y="14"/>
                    </a:lnTo>
                    <a:lnTo>
                      <a:pt x="70" y="15"/>
                    </a:lnTo>
                    <a:lnTo>
                      <a:pt x="72" y="18"/>
                    </a:lnTo>
                    <a:lnTo>
                      <a:pt x="75" y="22"/>
                    </a:lnTo>
                    <a:lnTo>
                      <a:pt x="76" y="26"/>
                    </a:lnTo>
                    <a:lnTo>
                      <a:pt x="78" y="31"/>
                    </a:lnTo>
                    <a:lnTo>
                      <a:pt x="83" y="31"/>
                    </a:lnTo>
                    <a:lnTo>
                      <a:pt x="91" y="9"/>
                    </a:lnTo>
                    <a:lnTo>
                      <a:pt x="88" y="7"/>
                    </a:lnTo>
                    <a:lnTo>
                      <a:pt x="84" y="5"/>
                    </a:lnTo>
                    <a:lnTo>
                      <a:pt x="79" y="4"/>
                    </a:lnTo>
                    <a:lnTo>
                      <a:pt x="75" y="2"/>
                    </a:lnTo>
                    <a:lnTo>
                      <a:pt x="70" y="2"/>
                    </a:lnTo>
                    <a:lnTo>
                      <a:pt x="65" y="1"/>
                    </a:lnTo>
                    <a:lnTo>
                      <a:pt x="60" y="0"/>
                    </a:lnTo>
                    <a:lnTo>
                      <a:pt x="55" y="0"/>
                    </a:lnTo>
                    <a:lnTo>
                      <a:pt x="48" y="1"/>
                    </a:lnTo>
                    <a:lnTo>
                      <a:pt x="43" y="2"/>
                    </a:lnTo>
                    <a:lnTo>
                      <a:pt x="37" y="3"/>
                    </a:lnTo>
                    <a:lnTo>
                      <a:pt x="32" y="5"/>
                    </a:lnTo>
                    <a:lnTo>
                      <a:pt x="27" y="6"/>
                    </a:lnTo>
                    <a:lnTo>
                      <a:pt x="23" y="9"/>
                    </a:lnTo>
                    <a:lnTo>
                      <a:pt x="19" y="12"/>
                    </a:lnTo>
                    <a:lnTo>
                      <a:pt x="15" y="15"/>
                    </a:lnTo>
                    <a:lnTo>
                      <a:pt x="12" y="18"/>
                    </a:lnTo>
                    <a:lnTo>
                      <a:pt x="9" y="22"/>
                    </a:lnTo>
                    <a:lnTo>
                      <a:pt x="7" y="27"/>
                    </a:lnTo>
                    <a:lnTo>
                      <a:pt x="4" y="31"/>
                    </a:lnTo>
                    <a:lnTo>
                      <a:pt x="3" y="36"/>
                    </a:lnTo>
                    <a:lnTo>
                      <a:pt x="1" y="42"/>
                    </a:lnTo>
                    <a:lnTo>
                      <a:pt x="1" y="47"/>
                    </a:lnTo>
                    <a:lnTo>
                      <a:pt x="0" y="54"/>
                    </a:lnTo>
                    <a:lnTo>
                      <a:pt x="0" y="60"/>
                    </a:lnTo>
                    <a:lnTo>
                      <a:pt x="1" y="65"/>
                    </a:lnTo>
                    <a:lnTo>
                      <a:pt x="3" y="71"/>
                    </a:lnTo>
                    <a:lnTo>
                      <a:pt x="4" y="75"/>
                    </a:lnTo>
                    <a:lnTo>
                      <a:pt x="6" y="79"/>
                    </a:lnTo>
                    <a:lnTo>
                      <a:pt x="8" y="83"/>
                    </a:lnTo>
                    <a:lnTo>
                      <a:pt x="11" y="87"/>
                    </a:lnTo>
                    <a:lnTo>
                      <a:pt x="14" y="91"/>
                    </a:lnTo>
                    <a:lnTo>
                      <a:pt x="18" y="94"/>
                    </a:lnTo>
                    <a:lnTo>
                      <a:pt x="22" y="96"/>
                    </a:lnTo>
                    <a:lnTo>
                      <a:pt x="27" y="98"/>
                    </a:lnTo>
                    <a:lnTo>
                      <a:pt x="32" y="100"/>
                    </a:lnTo>
                    <a:lnTo>
                      <a:pt x="36" y="102"/>
                    </a:lnTo>
                    <a:lnTo>
                      <a:pt x="42" y="103"/>
                    </a:lnTo>
                    <a:lnTo>
                      <a:pt x="48" y="103"/>
                    </a:lnTo>
                    <a:lnTo>
                      <a:pt x="55" y="103"/>
                    </a:lnTo>
                    <a:lnTo>
                      <a:pt x="64" y="103"/>
                    </a:lnTo>
                    <a:lnTo>
                      <a:pt x="72" y="102"/>
                    </a:lnTo>
                    <a:lnTo>
                      <a:pt x="75" y="100"/>
                    </a:lnTo>
                    <a:lnTo>
                      <a:pt x="77" y="99"/>
                    </a:lnTo>
                    <a:lnTo>
                      <a:pt x="80" y="99"/>
                    </a:lnTo>
                    <a:lnTo>
                      <a:pt x="83" y="97"/>
                    </a:lnTo>
                    <a:lnTo>
                      <a:pt x="88" y="84"/>
                    </a:lnTo>
                    <a:lnTo>
                      <a:pt x="84" y="82"/>
                    </a:lnTo>
                    <a:lnTo>
                      <a:pt x="82" y="84"/>
                    </a:lnTo>
                    <a:lnTo>
                      <a:pt x="80" y="86"/>
                    </a:lnTo>
                    <a:lnTo>
                      <a:pt x="77" y="87"/>
                    </a:lnTo>
                    <a:lnTo>
                      <a:pt x="74" y="89"/>
                    </a:lnTo>
                    <a:lnTo>
                      <a:pt x="72" y="91"/>
                    </a:lnTo>
                    <a:lnTo>
                      <a:pt x="68" y="91"/>
                    </a:lnTo>
                    <a:lnTo>
                      <a:pt x="65" y="91"/>
                    </a:lnTo>
                    <a:lnTo>
                      <a:pt x="62" y="91"/>
                    </a:lnTo>
                    <a:lnTo>
                      <a:pt x="59" y="91"/>
                    </a:lnTo>
                    <a:lnTo>
                      <a:pt x="55" y="91"/>
                    </a:lnTo>
                    <a:lnTo>
                      <a:pt x="52" y="90"/>
                    </a:lnTo>
                    <a:lnTo>
                      <a:pt x="48" y="89"/>
                    </a:lnTo>
                    <a:lnTo>
                      <a:pt x="46" y="87"/>
                    </a:lnTo>
                    <a:lnTo>
                      <a:pt x="43" y="86"/>
                    </a:lnTo>
                    <a:lnTo>
                      <a:pt x="40" y="83"/>
                    </a:lnTo>
                    <a:lnTo>
                      <a:pt x="38" y="81"/>
                    </a:lnTo>
                    <a:lnTo>
                      <a:pt x="36" y="79"/>
                    </a:lnTo>
                    <a:lnTo>
                      <a:pt x="35" y="75"/>
                    </a:lnTo>
                    <a:lnTo>
                      <a:pt x="33" y="72"/>
                    </a:lnTo>
                    <a:lnTo>
                      <a:pt x="32" y="68"/>
                    </a:lnTo>
                    <a:lnTo>
                      <a:pt x="32" y="64"/>
                    </a:lnTo>
                    <a:lnTo>
                      <a:pt x="31" y="60"/>
                    </a:lnTo>
                    <a:lnTo>
                      <a:pt x="31" y="55"/>
                    </a:lnTo>
                    <a:lnTo>
                      <a:pt x="31" y="51"/>
                    </a:lnTo>
                    <a:lnTo>
                      <a:pt x="31" y="46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iṩļiḍè"/>
              <p:cNvSpPr/>
              <p:nvPr userDrawn="1"/>
            </p:nvSpPr>
            <p:spPr bwMode="auto">
              <a:xfrm>
                <a:off x="9028113" y="4014788"/>
                <a:ext cx="147638" cy="249238"/>
              </a:xfrm>
              <a:custGeom>
                <a:avLst/>
                <a:gdLst>
                  <a:gd name="T0" fmla="*/ 90 w 93"/>
                  <a:gd name="T1" fmla="*/ 75 h 157"/>
                  <a:gd name="T2" fmla="*/ 88 w 93"/>
                  <a:gd name="T3" fmla="*/ 69 h 157"/>
                  <a:gd name="T4" fmla="*/ 84 w 93"/>
                  <a:gd name="T5" fmla="*/ 65 h 157"/>
                  <a:gd name="T6" fmla="*/ 79 w 93"/>
                  <a:gd name="T7" fmla="*/ 61 h 157"/>
                  <a:gd name="T8" fmla="*/ 74 w 93"/>
                  <a:gd name="T9" fmla="*/ 57 h 157"/>
                  <a:gd name="T10" fmla="*/ 66 w 93"/>
                  <a:gd name="T11" fmla="*/ 56 h 157"/>
                  <a:gd name="T12" fmla="*/ 59 w 93"/>
                  <a:gd name="T13" fmla="*/ 55 h 157"/>
                  <a:gd name="T14" fmla="*/ 51 w 93"/>
                  <a:gd name="T15" fmla="*/ 56 h 157"/>
                  <a:gd name="T16" fmla="*/ 43 w 93"/>
                  <a:gd name="T17" fmla="*/ 60 h 157"/>
                  <a:gd name="T18" fmla="*/ 36 w 93"/>
                  <a:gd name="T19" fmla="*/ 65 h 157"/>
                  <a:gd name="T20" fmla="*/ 29 w 93"/>
                  <a:gd name="T21" fmla="*/ 71 h 157"/>
                  <a:gd name="T22" fmla="*/ 26 w 93"/>
                  <a:gd name="T23" fmla="*/ 0 h 157"/>
                  <a:gd name="T24" fmla="*/ 18 w 93"/>
                  <a:gd name="T25" fmla="*/ 1 h 157"/>
                  <a:gd name="T26" fmla="*/ 13 w 93"/>
                  <a:gd name="T27" fmla="*/ 1 h 157"/>
                  <a:gd name="T28" fmla="*/ 9 w 93"/>
                  <a:gd name="T29" fmla="*/ 1 h 157"/>
                  <a:gd name="T30" fmla="*/ 3 w 93"/>
                  <a:gd name="T31" fmla="*/ 0 h 157"/>
                  <a:gd name="T32" fmla="*/ 0 w 93"/>
                  <a:gd name="T33" fmla="*/ 157 h 157"/>
                  <a:gd name="T34" fmla="*/ 7 w 93"/>
                  <a:gd name="T35" fmla="*/ 157 h 157"/>
                  <a:gd name="T36" fmla="*/ 14 w 93"/>
                  <a:gd name="T37" fmla="*/ 157 h 157"/>
                  <a:gd name="T38" fmla="*/ 22 w 93"/>
                  <a:gd name="T39" fmla="*/ 157 h 157"/>
                  <a:gd name="T40" fmla="*/ 29 w 93"/>
                  <a:gd name="T41" fmla="*/ 157 h 157"/>
                  <a:gd name="T42" fmla="*/ 28 w 93"/>
                  <a:gd name="T43" fmla="*/ 106 h 157"/>
                  <a:gd name="T44" fmla="*/ 28 w 93"/>
                  <a:gd name="T45" fmla="*/ 97 h 157"/>
                  <a:gd name="T46" fmla="*/ 30 w 93"/>
                  <a:gd name="T47" fmla="*/ 89 h 157"/>
                  <a:gd name="T48" fmla="*/ 31 w 93"/>
                  <a:gd name="T49" fmla="*/ 84 h 157"/>
                  <a:gd name="T50" fmla="*/ 34 w 93"/>
                  <a:gd name="T51" fmla="*/ 79 h 157"/>
                  <a:gd name="T52" fmla="*/ 36 w 93"/>
                  <a:gd name="T53" fmla="*/ 76 h 157"/>
                  <a:gd name="T54" fmla="*/ 40 w 93"/>
                  <a:gd name="T55" fmla="*/ 73 h 157"/>
                  <a:gd name="T56" fmla="*/ 45 w 93"/>
                  <a:gd name="T57" fmla="*/ 73 h 157"/>
                  <a:gd name="T58" fmla="*/ 50 w 93"/>
                  <a:gd name="T59" fmla="*/ 72 h 157"/>
                  <a:gd name="T60" fmla="*/ 54 w 93"/>
                  <a:gd name="T61" fmla="*/ 73 h 157"/>
                  <a:gd name="T62" fmla="*/ 57 w 93"/>
                  <a:gd name="T63" fmla="*/ 75 h 157"/>
                  <a:gd name="T64" fmla="*/ 59 w 93"/>
                  <a:gd name="T65" fmla="*/ 78 h 157"/>
                  <a:gd name="T66" fmla="*/ 62 w 93"/>
                  <a:gd name="T67" fmla="*/ 82 h 157"/>
                  <a:gd name="T68" fmla="*/ 63 w 93"/>
                  <a:gd name="T69" fmla="*/ 88 h 157"/>
                  <a:gd name="T70" fmla="*/ 64 w 93"/>
                  <a:gd name="T71" fmla="*/ 98 h 157"/>
                  <a:gd name="T72" fmla="*/ 65 w 93"/>
                  <a:gd name="T73" fmla="*/ 157 h 157"/>
                  <a:gd name="T74" fmla="*/ 71 w 93"/>
                  <a:gd name="T75" fmla="*/ 157 h 157"/>
                  <a:gd name="T76" fmla="*/ 78 w 93"/>
                  <a:gd name="T77" fmla="*/ 157 h 157"/>
                  <a:gd name="T78" fmla="*/ 86 w 93"/>
                  <a:gd name="T79" fmla="*/ 157 h 157"/>
                  <a:gd name="T80" fmla="*/ 93 w 93"/>
                  <a:gd name="T81" fmla="*/ 157 h 157"/>
                  <a:gd name="T82" fmla="*/ 93 w 93"/>
                  <a:gd name="T83" fmla="*/ 86 h 157"/>
                  <a:gd name="T84" fmla="*/ 92 w 93"/>
                  <a:gd name="T85" fmla="*/ 79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93" h="157">
                    <a:moveTo>
                      <a:pt x="92" y="79"/>
                    </a:moveTo>
                    <a:lnTo>
                      <a:pt x="90" y="75"/>
                    </a:lnTo>
                    <a:lnTo>
                      <a:pt x="90" y="73"/>
                    </a:lnTo>
                    <a:lnTo>
                      <a:pt x="88" y="69"/>
                    </a:lnTo>
                    <a:lnTo>
                      <a:pt x="86" y="67"/>
                    </a:lnTo>
                    <a:lnTo>
                      <a:pt x="84" y="65"/>
                    </a:lnTo>
                    <a:lnTo>
                      <a:pt x="82" y="62"/>
                    </a:lnTo>
                    <a:lnTo>
                      <a:pt x="79" y="61"/>
                    </a:lnTo>
                    <a:lnTo>
                      <a:pt x="76" y="59"/>
                    </a:lnTo>
                    <a:lnTo>
                      <a:pt x="74" y="57"/>
                    </a:lnTo>
                    <a:lnTo>
                      <a:pt x="70" y="56"/>
                    </a:lnTo>
                    <a:lnTo>
                      <a:pt x="66" y="56"/>
                    </a:lnTo>
                    <a:lnTo>
                      <a:pt x="63" y="55"/>
                    </a:lnTo>
                    <a:lnTo>
                      <a:pt x="59" y="55"/>
                    </a:lnTo>
                    <a:lnTo>
                      <a:pt x="55" y="55"/>
                    </a:lnTo>
                    <a:lnTo>
                      <a:pt x="51" y="56"/>
                    </a:lnTo>
                    <a:lnTo>
                      <a:pt x="47" y="57"/>
                    </a:lnTo>
                    <a:lnTo>
                      <a:pt x="43" y="60"/>
                    </a:lnTo>
                    <a:lnTo>
                      <a:pt x="40" y="61"/>
                    </a:lnTo>
                    <a:lnTo>
                      <a:pt x="36" y="65"/>
                    </a:lnTo>
                    <a:lnTo>
                      <a:pt x="32" y="68"/>
                    </a:lnTo>
                    <a:lnTo>
                      <a:pt x="29" y="71"/>
                    </a:lnTo>
                    <a:lnTo>
                      <a:pt x="29" y="0"/>
                    </a:lnTo>
                    <a:lnTo>
                      <a:pt x="26" y="0"/>
                    </a:lnTo>
                    <a:lnTo>
                      <a:pt x="22" y="1"/>
                    </a:lnTo>
                    <a:lnTo>
                      <a:pt x="18" y="1"/>
                    </a:lnTo>
                    <a:lnTo>
                      <a:pt x="14" y="1"/>
                    </a:lnTo>
                    <a:lnTo>
                      <a:pt x="13" y="1"/>
                    </a:lnTo>
                    <a:lnTo>
                      <a:pt x="11" y="1"/>
                    </a:lnTo>
                    <a:lnTo>
                      <a:pt x="9" y="1"/>
                    </a:lnTo>
                    <a:lnTo>
                      <a:pt x="7" y="1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157"/>
                    </a:lnTo>
                    <a:lnTo>
                      <a:pt x="3" y="157"/>
                    </a:lnTo>
                    <a:lnTo>
                      <a:pt x="7" y="157"/>
                    </a:lnTo>
                    <a:lnTo>
                      <a:pt x="11" y="157"/>
                    </a:lnTo>
                    <a:lnTo>
                      <a:pt x="14" y="157"/>
                    </a:lnTo>
                    <a:lnTo>
                      <a:pt x="18" y="157"/>
                    </a:lnTo>
                    <a:lnTo>
                      <a:pt x="22" y="157"/>
                    </a:lnTo>
                    <a:lnTo>
                      <a:pt x="25" y="157"/>
                    </a:lnTo>
                    <a:lnTo>
                      <a:pt x="29" y="157"/>
                    </a:lnTo>
                    <a:lnTo>
                      <a:pt x="29" y="110"/>
                    </a:lnTo>
                    <a:lnTo>
                      <a:pt x="28" y="106"/>
                    </a:lnTo>
                    <a:lnTo>
                      <a:pt x="28" y="101"/>
                    </a:lnTo>
                    <a:lnTo>
                      <a:pt x="28" y="97"/>
                    </a:lnTo>
                    <a:lnTo>
                      <a:pt x="29" y="93"/>
                    </a:lnTo>
                    <a:lnTo>
                      <a:pt x="30" y="89"/>
                    </a:lnTo>
                    <a:lnTo>
                      <a:pt x="30" y="87"/>
                    </a:lnTo>
                    <a:lnTo>
                      <a:pt x="31" y="84"/>
                    </a:lnTo>
                    <a:lnTo>
                      <a:pt x="32" y="81"/>
                    </a:lnTo>
                    <a:lnTo>
                      <a:pt x="34" y="79"/>
                    </a:lnTo>
                    <a:lnTo>
                      <a:pt x="34" y="77"/>
                    </a:lnTo>
                    <a:lnTo>
                      <a:pt x="36" y="76"/>
                    </a:lnTo>
                    <a:lnTo>
                      <a:pt x="38" y="74"/>
                    </a:lnTo>
                    <a:lnTo>
                      <a:pt x="40" y="73"/>
                    </a:lnTo>
                    <a:lnTo>
                      <a:pt x="42" y="73"/>
                    </a:lnTo>
                    <a:lnTo>
                      <a:pt x="45" y="73"/>
                    </a:lnTo>
                    <a:lnTo>
                      <a:pt x="47" y="72"/>
                    </a:lnTo>
                    <a:lnTo>
                      <a:pt x="50" y="72"/>
                    </a:lnTo>
                    <a:lnTo>
                      <a:pt x="51" y="73"/>
                    </a:lnTo>
                    <a:lnTo>
                      <a:pt x="54" y="73"/>
                    </a:lnTo>
                    <a:lnTo>
                      <a:pt x="55" y="74"/>
                    </a:lnTo>
                    <a:lnTo>
                      <a:pt x="57" y="75"/>
                    </a:lnTo>
                    <a:lnTo>
                      <a:pt x="58" y="77"/>
                    </a:lnTo>
                    <a:lnTo>
                      <a:pt x="59" y="78"/>
                    </a:lnTo>
                    <a:lnTo>
                      <a:pt x="61" y="81"/>
                    </a:lnTo>
                    <a:lnTo>
                      <a:pt x="62" y="82"/>
                    </a:lnTo>
                    <a:lnTo>
                      <a:pt x="62" y="85"/>
                    </a:lnTo>
                    <a:lnTo>
                      <a:pt x="63" y="88"/>
                    </a:lnTo>
                    <a:lnTo>
                      <a:pt x="63" y="91"/>
                    </a:lnTo>
                    <a:lnTo>
                      <a:pt x="64" y="98"/>
                    </a:lnTo>
                    <a:lnTo>
                      <a:pt x="65" y="106"/>
                    </a:lnTo>
                    <a:lnTo>
                      <a:pt x="65" y="157"/>
                    </a:lnTo>
                    <a:lnTo>
                      <a:pt x="68" y="157"/>
                    </a:lnTo>
                    <a:lnTo>
                      <a:pt x="71" y="157"/>
                    </a:lnTo>
                    <a:lnTo>
                      <a:pt x="74" y="157"/>
                    </a:lnTo>
                    <a:lnTo>
                      <a:pt x="78" y="157"/>
                    </a:lnTo>
                    <a:lnTo>
                      <a:pt x="82" y="157"/>
                    </a:lnTo>
                    <a:lnTo>
                      <a:pt x="86" y="157"/>
                    </a:lnTo>
                    <a:lnTo>
                      <a:pt x="89" y="157"/>
                    </a:lnTo>
                    <a:lnTo>
                      <a:pt x="93" y="157"/>
                    </a:lnTo>
                    <a:lnTo>
                      <a:pt x="93" y="91"/>
                    </a:lnTo>
                    <a:lnTo>
                      <a:pt x="93" y="86"/>
                    </a:lnTo>
                    <a:lnTo>
                      <a:pt x="93" y="82"/>
                    </a:lnTo>
                    <a:lnTo>
                      <a:pt x="92" y="79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íSļiḓê"/>
              <p:cNvSpPr/>
              <p:nvPr userDrawn="1"/>
            </p:nvSpPr>
            <p:spPr bwMode="auto">
              <a:xfrm>
                <a:off x="9229726" y="4102101"/>
                <a:ext cx="147638" cy="161925"/>
              </a:xfrm>
              <a:custGeom>
                <a:avLst/>
                <a:gdLst>
                  <a:gd name="T0" fmla="*/ 91 w 93"/>
                  <a:gd name="T1" fmla="*/ 23 h 102"/>
                  <a:gd name="T2" fmla="*/ 89 w 93"/>
                  <a:gd name="T3" fmla="*/ 16 h 102"/>
                  <a:gd name="T4" fmla="*/ 86 w 93"/>
                  <a:gd name="T5" fmla="*/ 10 h 102"/>
                  <a:gd name="T6" fmla="*/ 81 w 93"/>
                  <a:gd name="T7" fmla="*/ 6 h 102"/>
                  <a:gd name="T8" fmla="*/ 75 w 93"/>
                  <a:gd name="T9" fmla="*/ 2 h 102"/>
                  <a:gd name="T10" fmla="*/ 68 w 93"/>
                  <a:gd name="T11" fmla="*/ 1 h 102"/>
                  <a:gd name="T12" fmla="*/ 61 w 93"/>
                  <a:gd name="T13" fmla="*/ 0 h 102"/>
                  <a:gd name="T14" fmla="*/ 51 w 93"/>
                  <a:gd name="T15" fmla="*/ 1 h 102"/>
                  <a:gd name="T16" fmla="*/ 43 w 93"/>
                  <a:gd name="T17" fmla="*/ 5 h 102"/>
                  <a:gd name="T18" fmla="*/ 35 w 93"/>
                  <a:gd name="T19" fmla="*/ 10 h 102"/>
                  <a:gd name="T20" fmla="*/ 28 w 93"/>
                  <a:gd name="T21" fmla="*/ 17 h 102"/>
                  <a:gd name="T22" fmla="*/ 24 w 93"/>
                  <a:gd name="T23" fmla="*/ 2 h 102"/>
                  <a:gd name="T24" fmla="*/ 17 w 93"/>
                  <a:gd name="T25" fmla="*/ 2 h 102"/>
                  <a:gd name="T26" fmla="*/ 11 w 93"/>
                  <a:gd name="T27" fmla="*/ 2 h 102"/>
                  <a:gd name="T28" fmla="*/ 3 w 93"/>
                  <a:gd name="T29" fmla="*/ 2 h 102"/>
                  <a:gd name="T30" fmla="*/ 0 w 93"/>
                  <a:gd name="T31" fmla="*/ 102 h 102"/>
                  <a:gd name="T32" fmla="*/ 7 w 93"/>
                  <a:gd name="T33" fmla="*/ 102 h 102"/>
                  <a:gd name="T34" fmla="*/ 15 w 93"/>
                  <a:gd name="T35" fmla="*/ 102 h 102"/>
                  <a:gd name="T36" fmla="*/ 22 w 93"/>
                  <a:gd name="T37" fmla="*/ 102 h 102"/>
                  <a:gd name="T38" fmla="*/ 29 w 93"/>
                  <a:gd name="T39" fmla="*/ 102 h 102"/>
                  <a:gd name="T40" fmla="*/ 28 w 93"/>
                  <a:gd name="T41" fmla="*/ 51 h 102"/>
                  <a:gd name="T42" fmla="*/ 29 w 93"/>
                  <a:gd name="T43" fmla="*/ 42 h 102"/>
                  <a:gd name="T44" fmla="*/ 30 w 93"/>
                  <a:gd name="T45" fmla="*/ 34 h 102"/>
                  <a:gd name="T46" fmla="*/ 31 w 93"/>
                  <a:gd name="T47" fmla="*/ 29 h 102"/>
                  <a:gd name="T48" fmla="*/ 34 w 93"/>
                  <a:gd name="T49" fmla="*/ 24 h 102"/>
                  <a:gd name="T50" fmla="*/ 37 w 93"/>
                  <a:gd name="T51" fmla="*/ 21 h 102"/>
                  <a:gd name="T52" fmla="*/ 41 w 93"/>
                  <a:gd name="T53" fmla="*/ 18 h 102"/>
                  <a:gd name="T54" fmla="*/ 45 w 93"/>
                  <a:gd name="T55" fmla="*/ 18 h 102"/>
                  <a:gd name="T56" fmla="*/ 50 w 93"/>
                  <a:gd name="T57" fmla="*/ 17 h 102"/>
                  <a:gd name="T58" fmla="*/ 54 w 93"/>
                  <a:gd name="T59" fmla="*/ 18 h 102"/>
                  <a:gd name="T60" fmla="*/ 57 w 93"/>
                  <a:gd name="T61" fmla="*/ 20 h 102"/>
                  <a:gd name="T62" fmla="*/ 60 w 93"/>
                  <a:gd name="T63" fmla="*/ 23 h 102"/>
                  <a:gd name="T64" fmla="*/ 62 w 93"/>
                  <a:gd name="T65" fmla="*/ 27 h 102"/>
                  <a:gd name="T66" fmla="*/ 63 w 93"/>
                  <a:gd name="T67" fmla="*/ 33 h 102"/>
                  <a:gd name="T68" fmla="*/ 65 w 93"/>
                  <a:gd name="T69" fmla="*/ 43 h 102"/>
                  <a:gd name="T70" fmla="*/ 65 w 93"/>
                  <a:gd name="T71" fmla="*/ 102 h 102"/>
                  <a:gd name="T72" fmla="*/ 71 w 93"/>
                  <a:gd name="T73" fmla="*/ 102 h 102"/>
                  <a:gd name="T74" fmla="*/ 79 w 93"/>
                  <a:gd name="T75" fmla="*/ 102 h 102"/>
                  <a:gd name="T76" fmla="*/ 86 w 93"/>
                  <a:gd name="T77" fmla="*/ 102 h 102"/>
                  <a:gd name="T78" fmla="*/ 93 w 93"/>
                  <a:gd name="T79" fmla="*/ 102 h 102"/>
                  <a:gd name="T80" fmla="*/ 93 w 93"/>
                  <a:gd name="T81" fmla="*/ 36 h 102"/>
                  <a:gd name="T82" fmla="*/ 92 w 93"/>
                  <a:gd name="T83" fmla="*/ 27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93" h="102">
                    <a:moveTo>
                      <a:pt x="92" y="27"/>
                    </a:moveTo>
                    <a:lnTo>
                      <a:pt x="91" y="23"/>
                    </a:lnTo>
                    <a:lnTo>
                      <a:pt x="91" y="20"/>
                    </a:lnTo>
                    <a:lnTo>
                      <a:pt x="89" y="16"/>
                    </a:lnTo>
                    <a:lnTo>
                      <a:pt x="87" y="13"/>
                    </a:lnTo>
                    <a:lnTo>
                      <a:pt x="86" y="10"/>
                    </a:lnTo>
                    <a:lnTo>
                      <a:pt x="83" y="8"/>
                    </a:lnTo>
                    <a:lnTo>
                      <a:pt x="81" y="6"/>
                    </a:lnTo>
                    <a:lnTo>
                      <a:pt x="79" y="4"/>
                    </a:lnTo>
                    <a:lnTo>
                      <a:pt x="75" y="2"/>
                    </a:lnTo>
                    <a:lnTo>
                      <a:pt x="72" y="2"/>
                    </a:lnTo>
                    <a:lnTo>
                      <a:pt x="68" y="1"/>
                    </a:lnTo>
                    <a:lnTo>
                      <a:pt x="65" y="0"/>
                    </a:lnTo>
                    <a:lnTo>
                      <a:pt x="61" y="0"/>
                    </a:lnTo>
                    <a:lnTo>
                      <a:pt x="56" y="0"/>
                    </a:lnTo>
                    <a:lnTo>
                      <a:pt x="51" y="1"/>
                    </a:lnTo>
                    <a:lnTo>
                      <a:pt x="47" y="3"/>
                    </a:lnTo>
                    <a:lnTo>
                      <a:pt x="43" y="5"/>
                    </a:lnTo>
                    <a:lnTo>
                      <a:pt x="39" y="7"/>
                    </a:lnTo>
                    <a:lnTo>
                      <a:pt x="35" y="10"/>
                    </a:lnTo>
                    <a:lnTo>
                      <a:pt x="31" y="14"/>
                    </a:lnTo>
                    <a:lnTo>
                      <a:pt x="28" y="17"/>
                    </a:lnTo>
                    <a:lnTo>
                      <a:pt x="28" y="2"/>
                    </a:lnTo>
                    <a:lnTo>
                      <a:pt x="24" y="2"/>
                    </a:lnTo>
                    <a:lnTo>
                      <a:pt x="21" y="2"/>
                    </a:lnTo>
                    <a:lnTo>
                      <a:pt x="17" y="2"/>
                    </a:lnTo>
                    <a:lnTo>
                      <a:pt x="14" y="2"/>
                    </a:lnTo>
                    <a:lnTo>
                      <a:pt x="11" y="2"/>
                    </a:lnTo>
                    <a:lnTo>
                      <a:pt x="7" y="2"/>
                    </a:lnTo>
                    <a:lnTo>
                      <a:pt x="3" y="2"/>
                    </a:lnTo>
                    <a:lnTo>
                      <a:pt x="0" y="2"/>
                    </a:lnTo>
                    <a:lnTo>
                      <a:pt x="0" y="102"/>
                    </a:lnTo>
                    <a:lnTo>
                      <a:pt x="4" y="102"/>
                    </a:lnTo>
                    <a:lnTo>
                      <a:pt x="7" y="102"/>
                    </a:lnTo>
                    <a:lnTo>
                      <a:pt x="11" y="102"/>
                    </a:lnTo>
                    <a:lnTo>
                      <a:pt x="15" y="102"/>
                    </a:lnTo>
                    <a:lnTo>
                      <a:pt x="19" y="102"/>
                    </a:lnTo>
                    <a:lnTo>
                      <a:pt x="22" y="102"/>
                    </a:lnTo>
                    <a:lnTo>
                      <a:pt x="26" y="102"/>
                    </a:lnTo>
                    <a:lnTo>
                      <a:pt x="29" y="102"/>
                    </a:lnTo>
                    <a:lnTo>
                      <a:pt x="29" y="55"/>
                    </a:lnTo>
                    <a:lnTo>
                      <a:pt x="28" y="51"/>
                    </a:lnTo>
                    <a:lnTo>
                      <a:pt x="29" y="46"/>
                    </a:lnTo>
                    <a:lnTo>
                      <a:pt x="29" y="42"/>
                    </a:lnTo>
                    <a:lnTo>
                      <a:pt x="29" y="38"/>
                    </a:lnTo>
                    <a:lnTo>
                      <a:pt x="30" y="34"/>
                    </a:lnTo>
                    <a:lnTo>
                      <a:pt x="31" y="32"/>
                    </a:lnTo>
                    <a:lnTo>
                      <a:pt x="31" y="29"/>
                    </a:lnTo>
                    <a:lnTo>
                      <a:pt x="33" y="26"/>
                    </a:lnTo>
                    <a:lnTo>
                      <a:pt x="34" y="24"/>
                    </a:lnTo>
                    <a:lnTo>
                      <a:pt x="35" y="22"/>
                    </a:lnTo>
                    <a:lnTo>
                      <a:pt x="37" y="21"/>
                    </a:lnTo>
                    <a:lnTo>
                      <a:pt x="39" y="19"/>
                    </a:lnTo>
                    <a:lnTo>
                      <a:pt x="41" y="18"/>
                    </a:lnTo>
                    <a:lnTo>
                      <a:pt x="43" y="18"/>
                    </a:lnTo>
                    <a:lnTo>
                      <a:pt x="45" y="18"/>
                    </a:lnTo>
                    <a:lnTo>
                      <a:pt x="47" y="17"/>
                    </a:lnTo>
                    <a:lnTo>
                      <a:pt x="50" y="17"/>
                    </a:lnTo>
                    <a:lnTo>
                      <a:pt x="52" y="18"/>
                    </a:lnTo>
                    <a:lnTo>
                      <a:pt x="54" y="18"/>
                    </a:lnTo>
                    <a:lnTo>
                      <a:pt x="55" y="19"/>
                    </a:lnTo>
                    <a:lnTo>
                      <a:pt x="57" y="20"/>
                    </a:lnTo>
                    <a:lnTo>
                      <a:pt x="59" y="22"/>
                    </a:lnTo>
                    <a:lnTo>
                      <a:pt x="60" y="23"/>
                    </a:lnTo>
                    <a:lnTo>
                      <a:pt x="61" y="26"/>
                    </a:lnTo>
                    <a:lnTo>
                      <a:pt x="62" y="27"/>
                    </a:lnTo>
                    <a:lnTo>
                      <a:pt x="63" y="30"/>
                    </a:lnTo>
                    <a:lnTo>
                      <a:pt x="63" y="33"/>
                    </a:lnTo>
                    <a:lnTo>
                      <a:pt x="64" y="36"/>
                    </a:lnTo>
                    <a:lnTo>
                      <a:pt x="65" y="43"/>
                    </a:lnTo>
                    <a:lnTo>
                      <a:pt x="65" y="51"/>
                    </a:lnTo>
                    <a:lnTo>
                      <a:pt x="65" y="102"/>
                    </a:lnTo>
                    <a:lnTo>
                      <a:pt x="68" y="102"/>
                    </a:lnTo>
                    <a:lnTo>
                      <a:pt x="71" y="102"/>
                    </a:lnTo>
                    <a:lnTo>
                      <a:pt x="75" y="102"/>
                    </a:lnTo>
                    <a:lnTo>
                      <a:pt x="79" y="102"/>
                    </a:lnTo>
                    <a:lnTo>
                      <a:pt x="83" y="102"/>
                    </a:lnTo>
                    <a:lnTo>
                      <a:pt x="86" y="102"/>
                    </a:lnTo>
                    <a:lnTo>
                      <a:pt x="90" y="102"/>
                    </a:lnTo>
                    <a:lnTo>
                      <a:pt x="93" y="102"/>
                    </a:lnTo>
                    <a:lnTo>
                      <a:pt x="93" y="42"/>
                    </a:lnTo>
                    <a:lnTo>
                      <a:pt x="93" y="36"/>
                    </a:lnTo>
                    <a:lnTo>
                      <a:pt x="93" y="32"/>
                    </a:lnTo>
                    <a:lnTo>
                      <a:pt x="92" y="27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iṧļïḑe"/>
              <p:cNvSpPr/>
              <p:nvPr userDrawn="1"/>
            </p:nvSpPr>
            <p:spPr bwMode="auto">
              <a:xfrm>
                <a:off x="9426576" y="4102101"/>
                <a:ext cx="161925" cy="163513"/>
              </a:xfrm>
              <a:custGeom>
                <a:avLst/>
                <a:gdLst>
                  <a:gd name="T0" fmla="*/ 100 w 102"/>
                  <a:gd name="T1" fmla="*/ 34 h 103"/>
                  <a:gd name="T2" fmla="*/ 96 w 102"/>
                  <a:gd name="T3" fmla="*/ 25 h 103"/>
                  <a:gd name="T4" fmla="*/ 91 w 102"/>
                  <a:gd name="T5" fmla="*/ 17 h 103"/>
                  <a:gd name="T6" fmla="*/ 84 w 102"/>
                  <a:gd name="T7" fmla="*/ 10 h 103"/>
                  <a:gd name="T8" fmla="*/ 76 w 102"/>
                  <a:gd name="T9" fmla="*/ 6 h 103"/>
                  <a:gd name="T10" fmla="*/ 67 w 102"/>
                  <a:gd name="T11" fmla="*/ 2 h 103"/>
                  <a:gd name="T12" fmla="*/ 56 w 102"/>
                  <a:gd name="T13" fmla="*/ 1 h 103"/>
                  <a:gd name="T14" fmla="*/ 44 w 102"/>
                  <a:gd name="T15" fmla="*/ 1 h 103"/>
                  <a:gd name="T16" fmla="*/ 33 w 102"/>
                  <a:gd name="T17" fmla="*/ 2 h 103"/>
                  <a:gd name="T18" fmla="*/ 24 w 102"/>
                  <a:gd name="T19" fmla="*/ 6 h 103"/>
                  <a:gd name="T20" fmla="*/ 16 w 102"/>
                  <a:gd name="T21" fmla="*/ 12 h 103"/>
                  <a:gd name="T22" fmla="*/ 10 w 102"/>
                  <a:gd name="T23" fmla="*/ 18 h 103"/>
                  <a:gd name="T24" fmla="*/ 5 w 102"/>
                  <a:gd name="T25" fmla="*/ 27 h 103"/>
                  <a:gd name="T26" fmla="*/ 1 w 102"/>
                  <a:gd name="T27" fmla="*/ 37 h 103"/>
                  <a:gd name="T28" fmla="*/ 0 w 102"/>
                  <a:gd name="T29" fmla="*/ 48 h 103"/>
                  <a:gd name="T30" fmla="*/ 0 w 102"/>
                  <a:gd name="T31" fmla="*/ 61 h 103"/>
                  <a:gd name="T32" fmla="*/ 1 w 102"/>
                  <a:gd name="T33" fmla="*/ 71 h 103"/>
                  <a:gd name="T34" fmla="*/ 5 w 102"/>
                  <a:gd name="T35" fmla="*/ 80 h 103"/>
                  <a:gd name="T36" fmla="*/ 10 w 102"/>
                  <a:gd name="T37" fmla="*/ 87 h 103"/>
                  <a:gd name="T38" fmla="*/ 16 w 102"/>
                  <a:gd name="T39" fmla="*/ 94 h 103"/>
                  <a:gd name="T40" fmla="*/ 24 w 102"/>
                  <a:gd name="T41" fmla="*/ 98 h 103"/>
                  <a:gd name="T42" fmla="*/ 33 w 102"/>
                  <a:gd name="T43" fmla="*/ 102 h 103"/>
                  <a:gd name="T44" fmla="*/ 44 w 102"/>
                  <a:gd name="T45" fmla="*/ 103 h 103"/>
                  <a:gd name="T46" fmla="*/ 56 w 102"/>
                  <a:gd name="T47" fmla="*/ 103 h 103"/>
                  <a:gd name="T48" fmla="*/ 67 w 102"/>
                  <a:gd name="T49" fmla="*/ 102 h 103"/>
                  <a:gd name="T50" fmla="*/ 76 w 102"/>
                  <a:gd name="T51" fmla="*/ 98 h 103"/>
                  <a:gd name="T52" fmla="*/ 84 w 102"/>
                  <a:gd name="T53" fmla="*/ 92 h 103"/>
                  <a:gd name="T54" fmla="*/ 91 w 102"/>
                  <a:gd name="T55" fmla="*/ 86 h 103"/>
                  <a:gd name="T56" fmla="*/ 96 w 102"/>
                  <a:gd name="T57" fmla="*/ 78 h 103"/>
                  <a:gd name="T58" fmla="*/ 100 w 102"/>
                  <a:gd name="T59" fmla="*/ 68 h 103"/>
                  <a:gd name="T60" fmla="*/ 101 w 102"/>
                  <a:gd name="T61" fmla="*/ 56 h 103"/>
                  <a:gd name="T62" fmla="*/ 101 w 102"/>
                  <a:gd name="T63" fmla="*/ 44 h 103"/>
                  <a:gd name="T64" fmla="*/ 70 w 102"/>
                  <a:gd name="T65" fmla="*/ 58 h 103"/>
                  <a:gd name="T66" fmla="*/ 68 w 102"/>
                  <a:gd name="T67" fmla="*/ 72 h 103"/>
                  <a:gd name="T68" fmla="*/ 66 w 102"/>
                  <a:gd name="T69" fmla="*/ 79 h 103"/>
                  <a:gd name="T70" fmla="*/ 64 w 102"/>
                  <a:gd name="T71" fmla="*/ 86 h 103"/>
                  <a:gd name="T72" fmla="*/ 60 w 102"/>
                  <a:gd name="T73" fmla="*/ 91 h 103"/>
                  <a:gd name="T74" fmla="*/ 56 w 102"/>
                  <a:gd name="T75" fmla="*/ 94 h 103"/>
                  <a:gd name="T76" fmla="*/ 53 w 102"/>
                  <a:gd name="T77" fmla="*/ 95 h 103"/>
                  <a:gd name="T78" fmla="*/ 48 w 102"/>
                  <a:gd name="T79" fmla="*/ 95 h 103"/>
                  <a:gd name="T80" fmla="*/ 44 w 102"/>
                  <a:gd name="T81" fmla="*/ 94 h 103"/>
                  <a:gd name="T82" fmla="*/ 40 w 102"/>
                  <a:gd name="T83" fmla="*/ 91 h 103"/>
                  <a:gd name="T84" fmla="*/ 36 w 102"/>
                  <a:gd name="T85" fmla="*/ 87 h 103"/>
                  <a:gd name="T86" fmla="*/ 34 w 102"/>
                  <a:gd name="T87" fmla="*/ 83 h 103"/>
                  <a:gd name="T88" fmla="*/ 32 w 102"/>
                  <a:gd name="T89" fmla="*/ 75 h 103"/>
                  <a:gd name="T90" fmla="*/ 31 w 102"/>
                  <a:gd name="T91" fmla="*/ 68 h 103"/>
                  <a:gd name="T92" fmla="*/ 30 w 102"/>
                  <a:gd name="T93" fmla="*/ 59 h 103"/>
                  <a:gd name="T94" fmla="*/ 30 w 102"/>
                  <a:gd name="T95" fmla="*/ 49 h 103"/>
                  <a:gd name="T96" fmla="*/ 31 w 102"/>
                  <a:gd name="T97" fmla="*/ 38 h 103"/>
                  <a:gd name="T98" fmla="*/ 32 w 102"/>
                  <a:gd name="T99" fmla="*/ 30 h 103"/>
                  <a:gd name="T100" fmla="*/ 34 w 102"/>
                  <a:gd name="T101" fmla="*/ 23 h 103"/>
                  <a:gd name="T102" fmla="*/ 36 w 102"/>
                  <a:gd name="T103" fmla="*/ 18 h 103"/>
                  <a:gd name="T104" fmla="*/ 40 w 102"/>
                  <a:gd name="T105" fmla="*/ 14 h 103"/>
                  <a:gd name="T106" fmla="*/ 44 w 102"/>
                  <a:gd name="T107" fmla="*/ 10 h 103"/>
                  <a:gd name="T108" fmla="*/ 48 w 102"/>
                  <a:gd name="T109" fmla="*/ 9 h 103"/>
                  <a:gd name="T110" fmla="*/ 53 w 102"/>
                  <a:gd name="T111" fmla="*/ 9 h 103"/>
                  <a:gd name="T112" fmla="*/ 58 w 102"/>
                  <a:gd name="T113" fmla="*/ 10 h 103"/>
                  <a:gd name="T114" fmla="*/ 61 w 102"/>
                  <a:gd name="T115" fmla="*/ 13 h 103"/>
                  <a:gd name="T116" fmla="*/ 64 w 102"/>
                  <a:gd name="T117" fmla="*/ 16 h 103"/>
                  <a:gd name="T118" fmla="*/ 67 w 102"/>
                  <a:gd name="T119" fmla="*/ 22 h 103"/>
                  <a:gd name="T120" fmla="*/ 68 w 102"/>
                  <a:gd name="T121" fmla="*/ 27 h 103"/>
                  <a:gd name="T122" fmla="*/ 70 w 102"/>
                  <a:gd name="T123" fmla="*/ 38 h 103"/>
                  <a:gd name="T124" fmla="*/ 70 w 102"/>
                  <a:gd name="T125" fmla="*/ 58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02" h="103">
                    <a:moveTo>
                      <a:pt x="100" y="38"/>
                    </a:moveTo>
                    <a:lnTo>
                      <a:pt x="100" y="34"/>
                    </a:lnTo>
                    <a:lnTo>
                      <a:pt x="97" y="29"/>
                    </a:lnTo>
                    <a:lnTo>
                      <a:pt x="96" y="25"/>
                    </a:lnTo>
                    <a:lnTo>
                      <a:pt x="93" y="21"/>
                    </a:lnTo>
                    <a:lnTo>
                      <a:pt x="91" y="17"/>
                    </a:lnTo>
                    <a:lnTo>
                      <a:pt x="88" y="14"/>
                    </a:lnTo>
                    <a:lnTo>
                      <a:pt x="84" y="10"/>
                    </a:lnTo>
                    <a:lnTo>
                      <a:pt x="80" y="8"/>
                    </a:lnTo>
                    <a:lnTo>
                      <a:pt x="76" y="6"/>
                    </a:lnTo>
                    <a:lnTo>
                      <a:pt x="72" y="4"/>
                    </a:lnTo>
                    <a:lnTo>
                      <a:pt x="67" y="2"/>
                    </a:lnTo>
                    <a:lnTo>
                      <a:pt x="62" y="1"/>
                    </a:lnTo>
                    <a:lnTo>
                      <a:pt x="56" y="1"/>
                    </a:lnTo>
                    <a:lnTo>
                      <a:pt x="51" y="0"/>
                    </a:lnTo>
                    <a:lnTo>
                      <a:pt x="44" y="1"/>
                    </a:lnTo>
                    <a:lnTo>
                      <a:pt x="39" y="1"/>
                    </a:lnTo>
                    <a:lnTo>
                      <a:pt x="33" y="2"/>
                    </a:lnTo>
                    <a:lnTo>
                      <a:pt x="28" y="4"/>
                    </a:lnTo>
                    <a:lnTo>
                      <a:pt x="24" y="6"/>
                    </a:lnTo>
                    <a:lnTo>
                      <a:pt x="20" y="9"/>
                    </a:lnTo>
                    <a:lnTo>
                      <a:pt x="16" y="12"/>
                    </a:lnTo>
                    <a:lnTo>
                      <a:pt x="12" y="14"/>
                    </a:lnTo>
                    <a:lnTo>
                      <a:pt x="10" y="18"/>
                    </a:lnTo>
                    <a:lnTo>
                      <a:pt x="7" y="22"/>
                    </a:lnTo>
                    <a:lnTo>
                      <a:pt x="5" y="27"/>
                    </a:lnTo>
                    <a:lnTo>
                      <a:pt x="3" y="31"/>
                    </a:lnTo>
                    <a:lnTo>
                      <a:pt x="1" y="37"/>
                    </a:lnTo>
                    <a:lnTo>
                      <a:pt x="0" y="42"/>
                    </a:lnTo>
                    <a:lnTo>
                      <a:pt x="0" y="48"/>
                    </a:lnTo>
                    <a:lnTo>
                      <a:pt x="0" y="55"/>
                    </a:lnTo>
                    <a:lnTo>
                      <a:pt x="0" y="61"/>
                    </a:lnTo>
                    <a:lnTo>
                      <a:pt x="0" y="66"/>
                    </a:lnTo>
                    <a:lnTo>
                      <a:pt x="1" y="71"/>
                    </a:lnTo>
                    <a:lnTo>
                      <a:pt x="3" y="75"/>
                    </a:lnTo>
                    <a:lnTo>
                      <a:pt x="5" y="80"/>
                    </a:lnTo>
                    <a:lnTo>
                      <a:pt x="7" y="84"/>
                    </a:lnTo>
                    <a:lnTo>
                      <a:pt x="10" y="87"/>
                    </a:lnTo>
                    <a:lnTo>
                      <a:pt x="12" y="91"/>
                    </a:lnTo>
                    <a:lnTo>
                      <a:pt x="16" y="94"/>
                    </a:lnTo>
                    <a:lnTo>
                      <a:pt x="20" y="96"/>
                    </a:lnTo>
                    <a:lnTo>
                      <a:pt x="24" y="98"/>
                    </a:lnTo>
                    <a:lnTo>
                      <a:pt x="28" y="100"/>
                    </a:lnTo>
                    <a:lnTo>
                      <a:pt x="33" y="102"/>
                    </a:lnTo>
                    <a:lnTo>
                      <a:pt x="39" y="103"/>
                    </a:lnTo>
                    <a:lnTo>
                      <a:pt x="44" y="103"/>
                    </a:lnTo>
                    <a:lnTo>
                      <a:pt x="51" y="103"/>
                    </a:lnTo>
                    <a:lnTo>
                      <a:pt x="56" y="103"/>
                    </a:lnTo>
                    <a:lnTo>
                      <a:pt x="62" y="103"/>
                    </a:lnTo>
                    <a:lnTo>
                      <a:pt x="67" y="102"/>
                    </a:lnTo>
                    <a:lnTo>
                      <a:pt x="72" y="99"/>
                    </a:lnTo>
                    <a:lnTo>
                      <a:pt x="76" y="98"/>
                    </a:lnTo>
                    <a:lnTo>
                      <a:pt x="80" y="95"/>
                    </a:lnTo>
                    <a:lnTo>
                      <a:pt x="84" y="92"/>
                    </a:lnTo>
                    <a:lnTo>
                      <a:pt x="88" y="90"/>
                    </a:lnTo>
                    <a:lnTo>
                      <a:pt x="91" y="86"/>
                    </a:lnTo>
                    <a:lnTo>
                      <a:pt x="93" y="82"/>
                    </a:lnTo>
                    <a:lnTo>
                      <a:pt x="96" y="78"/>
                    </a:lnTo>
                    <a:lnTo>
                      <a:pt x="97" y="73"/>
                    </a:lnTo>
                    <a:lnTo>
                      <a:pt x="100" y="68"/>
                    </a:lnTo>
                    <a:lnTo>
                      <a:pt x="100" y="63"/>
                    </a:lnTo>
                    <a:lnTo>
                      <a:pt x="101" y="56"/>
                    </a:lnTo>
                    <a:lnTo>
                      <a:pt x="102" y="50"/>
                    </a:lnTo>
                    <a:lnTo>
                      <a:pt x="101" y="44"/>
                    </a:lnTo>
                    <a:lnTo>
                      <a:pt x="100" y="38"/>
                    </a:lnTo>
                    <a:close/>
                    <a:moveTo>
                      <a:pt x="70" y="58"/>
                    </a:moveTo>
                    <a:lnTo>
                      <a:pt x="69" y="68"/>
                    </a:lnTo>
                    <a:lnTo>
                      <a:pt x="68" y="72"/>
                    </a:lnTo>
                    <a:lnTo>
                      <a:pt x="68" y="76"/>
                    </a:lnTo>
                    <a:lnTo>
                      <a:pt x="66" y="79"/>
                    </a:lnTo>
                    <a:lnTo>
                      <a:pt x="65" y="83"/>
                    </a:lnTo>
                    <a:lnTo>
                      <a:pt x="64" y="86"/>
                    </a:lnTo>
                    <a:lnTo>
                      <a:pt x="62" y="88"/>
                    </a:lnTo>
                    <a:lnTo>
                      <a:pt x="60" y="91"/>
                    </a:lnTo>
                    <a:lnTo>
                      <a:pt x="59" y="92"/>
                    </a:lnTo>
                    <a:lnTo>
                      <a:pt x="56" y="94"/>
                    </a:lnTo>
                    <a:lnTo>
                      <a:pt x="55" y="95"/>
                    </a:lnTo>
                    <a:lnTo>
                      <a:pt x="53" y="95"/>
                    </a:lnTo>
                    <a:lnTo>
                      <a:pt x="51" y="95"/>
                    </a:lnTo>
                    <a:lnTo>
                      <a:pt x="48" y="95"/>
                    </a:lnTo>
                    <a:lnTo>
                      <a:pt x="45" y="95"/>
                    </a:lnTo>
                    <a:lnTo>
                      <a:pt x="44" y="94"/>
                    </a:lnTo>
                    <a:lnTo>
                      <a:pt x="41" y="93"/>
                    </a:lnTo>
                    <a:lnTo>
                      <a:pt x="40" y="91"/>
                    </a:lnTo>
                    <a:lnTo>
                      <a:pt x="38" y="90"/>
                    </a:lnTo>
                    <a:lnTo>
                      <a:pt x="36" y="87"/>
                    </a:lnTo>
                    <a:lnTo>
                      <a:pt x="35" y="85"/>
                    </a:lnTo>
                    <a:lnTo>
                      <a:pt x="34" y="83"/>
                    </a:lnTo>
                    <a:lnTo>
                      <a:pt x="32" y="79"/>
                    </a:lnTo>
                    <a:lnTo>
                      <a:pt x="32" y="75"/>
                    </a:lnTo>
                    <a:lnTo>
                      <a:pt x="32" y="72"/>
                    </a:lnTo>
                    <a:lnTo>
                      <a:pt x="31" y="68"/>
                    </a:lnTo>
                    <a:lnTo>
                      <a:pt x="31" y="63"/>
                    </a:lnTo>
                    <a:lnTo>
                      <a:pt x="30" y="59"/>
                    </a:lnTo>
                    <a:lnTo>
                      <a:pt x="30" y="54"/>
                    </a:lnTo>
                    <a:lnTo>
                      <a:pt x="30" y="49"/>
                    </a:lnTo>
                    <a:lnTo>
                      <a:pt x="31" y="43"/>
                    </a:lnTo>
                    <a:lnTo>
                      <a:pt x="31" y="38"/>
                    </a:lnTo>
                    <a:lnTo>
                      <a:pt x="32" y="34"/>
                    </a:lnTo>
                    <a:lnTo>
                      <a:pt x="32" y="30"/>
                    </a:lnTo>
                    <a:lnTo>
                      <a:pt x="33" y="27"/>
                    </a:lnTo>
                    <a:lnTo>
                      <a:pt x="34" y="23"/>
                    </a:lnTo>
                    <a:lnTo>
                      <a:pt x="36" y="21"/>
                    </a:lnTo>
                    <a:lnTo>
                      <a:pt x="36" y="18"/>
                    </a:lnTo>
                    <a:lnTo>
                      <a:pt x="38" y="16"/>
                    </a:lnTo>
                    <a:lnTo>
                      <a:pt x="40" y="14"/>
                    </a:lnTo>
                    <a:lnTo>
                      <a:pt x="42" y="12"/>
                    </a:lnTo>
                    <a:lnTo>
                      <a:pt x="44" y="10"/>
                    </a:lnTo>
                    <a:lnTo>
                      <a:pt x="46" y="10"/>
                    </a:lnTo>
                    <a:lnTo>
                      <a:pt x="48" y="9"/>
                    </a:lnTo>
                    <a:lnTo>
                      <a:pt x="51" y="9"/>
                    </a:lnTo>
                    <a:lnTo>
                      <a:pt x="53" y="9"/>
                    </a:lnTo>
                    <a:lnTo>
                      <a:pt x="56" y="10"/>
                    </a:lnTo>
                    <a:lnTo>
                      <a:pt x="58" y="10"/>
                    </a:lnTo>
                    <a:lnTo>
                      <a:pt x="60" y="11"/>
                    </a:lnTo>
                    <a:lnTo>
                      <a:pt x="61" y="13"/>
                    </a:lnTo>
                    <a:lnTo>
                      <a:pt x="63" y="14"/>
                    </a:lnTo>
                    <a:lnTo>
                      <a:pt x="64" y="16"/>
                    </a:lnTo>
                    <a:lnTo>
                      <a:pt x="66" y="18"/>
                    </a:lnTo>
                    <a:lnTo>
                      <a:pt x="67" y="22"/>
                    </a:lnTo>
                    <a:lnTo>
                      <a:pt x="68" y="24"/>
                    </a:lnTo>
                    <a:lnTo>
                      <a:pt x="68" y="27"/>
                    </a:lnTo>
                    <a:lnTo>
                      <a:pt x="69" y="30"/>
                    </a:lnTo>
                    <a:lnTo>
                      <a:pt x="70" y="38"/>
                    </a:lnTo>
                    <a:lnTo>
                      <a:pt x="71" y="47"/>
                    </a:lnTo>
                    <a:lnTo>
                      <a:pt x="70" y="58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ïṧļïdé"/>
              <p:cNvSpPr/>
              <p:nvPr userDrawn="1"/>
            </p:nvSpPr>
            <p:spPr bwMode="auto">
              <a:xfrm>
                <a:off x="9640888" y="4014788"/>
                <a:ext cx="44450" cy="249238"/>
              </a:xfrm>
              <a:custGeom>
                <a:avLst/>
                <a:gdLst>
                  <a:gd name="T0" fmla="*/ 20 w 28"/>
                  <a:gd name="T1" fmla="*/ 1 h 157"/>
                  <a:gd name="T2" fmla="*/ 17 w 28"/>
                  <a:gd name="T3" fmla="*/ 1 h 157"/>
                  <a:gd name="T4" fmla="*/ 14 w 28"/>
                  <a:gd name="T5" fmla="*/ 1 h 157"/>
                  <a:gd name="T6" fmla="*/ 13 w 28"/>
                  <a:gd name="T7" fmla="*/ 1 h 157"/>
                  <a:gd name="T8" fmla="*/ 11 w 28"/>
                  <a:gd name="T9" fmla="*/ 1 h 157"/>
                  <a:gd name="T10" fmla="*/ 9 w 28"/>
                  <a:gd name="T11" fmla="*/ 1 h 157"/>
                  <a:gd name="T12" fmla="*/ 7 w 28"/>
                  <a:gd name="T13" fmla="*/ 1 h 157"/>
                  <a:gd name="T14" fmla="*/ 3 w 28"/>
                  <a:gd name="T15" fmla="*/ 0 h 157"/>
                  <a:gd name="T16" fmla="*/ 0 w 28"/>
                  <a:gd name="T17" fmla="*/ 0 h 157"/>
                  <a:gd name="T18" fmla="*/ 0 w 28"/>
                  <a:gd name="T19" fmla="*/ 157 h 157"/>
                  <a:gd name="T20" fmla="*/ 3 w 28"/>
                  <a:gd name="T21" fmla="*/ 157 h 157"/>
                  <a:gd name="T22" fmla="*/ 7 w 28"/>
                  <a:gd name="T23" fmla="*/ 157 h 157"/>
                  <a:gd name="T24" fmla="*/ 11 w 28"/>
                  <a:gd name="T25" fmla="*/ 157 h 157"/>
                  <a:gd name="T26" fmla="*/ 14 w 28"/>
                  <a:gd name="T27" fmla="*/ 157 h 157"/>
                  <a:gd name="T28" fmla="*/ 17 w 28"/>
                  <a:gd name="T29" fmla="*/ 157 h 157"/>
                  <a:gd name="T30" fmla="*/ 21 w 28"/>
                  <a:gd name="T31" fmla="*/ 157 h 157"/>
                  <a:gd name="T32" fmla="*/ 24 w 28"/>
                  <a:gd name="T33" fmla="*/ 157 h 157"/>
                  <a:gd name="T34" fmla="*/ 28 w 28"/>
                  <a:gd name="T35" fmla="*/ 157 h 157"/>
                  <a:gd name="T36" fmla="*/ 28 w 28"/>
                  <a:gd name="T37" fmla="*/ 0 h 157"/>
                  <a:gd name="T38" fmla="*/ 25 w 28"/>
                  <a:gd name="T39" fmla="*/ 0 h 157"/>
                  <a:gd name="T40" fmla="*/ 20 w 28"/>
                  <a:gd name="T41" fmla="*/ 1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8" h="157">
                    <a:moveTo>
                      <a:pt x="20" y="1"/>
                    </a:moveTo>
                    <a:lnTo>
                      <a:pt x="17" y="1"/>
                    </a:lnTo>
                    <a:lnTo>
                      <a:pt x="14" y="1"/>
                    </a:lnTo>
                    <a:lnTo>
                      <a:pt x="13" y="1"/>
                    </a:lnTo>
                    <a:lnTo>
                      <a:pt x="11" y="1"/>
                    </a:lnTo>
                    <a:lnTo>
                      <a:pt x="9" y="1"/>
                    </a:lnTo>
                    <a:lnTo>
                      <a:pt x="7" y="1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157"/>
                    </a:lnTo>
                    <a:lnTo>
                      <a:pt x="3" y="157"/>
                    </a:lnTo>
                    <a:lnTo>
                      <a:pt x="7" y="157"/>
                    </a:lnTo>
                    <a:lnTo>
                      <a:pt x="11" y="157"/>
                    </a:lnTo>
                    <a:lnTo>
                      <a:pt x="14" y="157"/>
                    </a:lnTo>
                    <a:lnTo>
                      <a:pt x="17" y="157"/>
                    </a:lnTo>
                    <a:lnTo>
                      <a:pt x="21" y="157"/>
                    </a:lnTo>
                    <a:lnTo>
                      <a:pt x="24" y="157"/>
                    </a:lnTo>
                    <a:lnTo>
                      <a:pt x="28" y="157"/>
                    </a:lnTo>
                    <a:lnTo>
                      <a:pt x="28" y="0"/>
                    </a:lnTo>
                    <a:lnTo>
                      <a:pt x="25" y="0"/>
                    </a:lnTo>
                    <a:lnTo>
                      <a:pt x="20" y="1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íṩliďé"/>
              <p:cNvSpPr/>
              <p:nvPr userDrawn="1"/>
            </p:nvSpPr>
            <p:spPr bwMode="auto">
              <a:xfrm>
                <a:off x="9737726" y="4102101"/>
                <a:ext cx="163513" cy="163513"/>
              </a:xfrm>
              <a:custGeom>
                <a:avLst/>
                <a:gdLst>
                  <a:gd name="T0" fmla="*/ 100 w 103"/>
                  <a:gd name="T1" fmla="*/ 34 h 103"/>
                  <a:gd name="T2" fmla="*/ 96 w 103"/>
                  <a:gd name="T3" fmla="*/ 25 h 103"/>
                  <a:gd name="T4" fmla="*/ 92 w 103"/>
                  <a:gd name="T5" fmla="*/ 17 h 103"/>
                  <a:gd name="T6" fmla="*/ 85 w 103"/>
                  <a:gd name="T7" fmla="*/ 10 h 103"/>
                  <a:gd name="T8" fmla="*/ 77 w 103"/>
                  <a:gd name="T9" fmla="*/ 6 h 103"/>
                  <a:gd name="T10" fmla="*/ 68 w 103"/>
                  <a:gd name="T11" fmla="*/ 2 h 103"/>
                  <a:gd name="T12" fmla="*/ 57 w 103"/>
                  <a:gd name="T13" fmla="*/ 1 h 103"/>
                  <a:gd name="T14" fmla="*/ 45 w 103"/>
                  <a:gd name="T15" fmla="*/ 1 h 103"/>
                  <a:gd name="T16" fmla="*/ 35 w 103"/>
                  <a:gd name="T17" fmla="*/ 2 h 103"/>
                  <a:gd name="T18" fmla="*/ 25 w 103"/>
                  <a:gd name="T19" fmla="*/ 6 h 103"/>
                  <a:gd name="T20" fmla="*/ 17 w 103"/>
                  <a:gd name="T21" fmla="*/ 12 h 103"/>
                  <a:gd name="T22" fmla="*/ 11 w 103"/>
                  <a:gd name="T23" fmla="*/ 18 h 103"/>
                  <a:gd name="T24" fmla="*/ 5 w 103"/>
                  <a:gd name="T25" fmla="*/ 27 h 103"/>
                  <a:gd name="T26" fmla="*/ 2 w 103"/>
                  <a:gd name="T27" fmla="*/ 37 h 103"/>
                  <a:gd name="T28" fmla="*/ 0 w 103"/>
                  <a:gd name="T29" fmla="*/ 48 h 103"/>
                  <a:gd name="T30" fmla="*/ 0 w 103"/>
                  <a:gd name="T31" fmla="*/ 61 h 103"/>
                  <a:gd name="T32" fmla="*/ 2 w 103"/>
                  <a:gd name="T33" fmla="*/ 71 h 103"/>
                  <a:gd name="T34" fmla="*/ 5 w 103"/>
                  <a:gd name="T35" fmla="*/ 80 h 103"/>
                  <a:gd name="T36" fmla="*/ 11 w 103"/>
                  <a:gd name="T37" fmla="*/ 87 h 103"/>
                  <a:gd name="T38" fmla="*/ 17 w 103"/>
                  <a:gd name="T39" fmla="*/ 94 h 103"/>
                  <a:gd name="T40" fmla="*/ 25 w 103"/>
                  <a:gd name="T41" fmla="*/ 98 h 103"/>
                  <a:gd name="T42" fmla="*/ 35 w 103"/>
                  <a:gd name="T43" fmla="*/ 102 h 103"/>
                  <a:gd name="T44" fmla="*/ 45 w 103"/>
                  <a:gd name="T45" fmla="*/ 103 h 103"/>
                  <a:gd name="T46" fmla="*/ 57 w 103"/>
                  <a:gd name="T47" fmla="*/ 103 h 103"/>
                  <a:gd name="T48" fmla="*/ 68 w 103"/>
                  <a:gd name="T49" fmla="*/ 102 h 103"/>
                  <a:gd name="T50" fmla="*/ 77 w 103"/>
                  <a:gd name="T51" fmla="*/ 98 h 103"/>
                  <a:gd name="T52" fmla="*/ 85 w 103"/>
                  <a:gd name="T53" fmla="*/ 92 h 103"/>
                  <a:gd name="T54" fmla="*/ 92 w 103"/>
                  <a:gd name="T55" fmla="*/ 86 h 103"/>
                  <a:gd name="T56" fmla="*/ 96 w 103"/>
                  <a:gd name="T57" fmla="*/ 78 h 103"/>
                  <a:gd name="T58" fmla="*/ 100 w 103"/>
                  <a:gd name="T59" fmla="*/ 68 h 103"/>
                  <a:gd name="T60" fmla="*/ 102 w 103"/>
                  <a:gd name="T61" fmla="*/ 56 h 103"/>
                  <a:gd name="T62" fmla="*/ 102 w 103"/>
                  <a:gd name="T63" fmla="*/ 44 h 103"/>
                  <a:gd name="T64" fmla="*/ 71 w 103"/>
                  <a:gd name="T65" fmla="*/ 58 h 103"/>
                  <a:gd name="T66" fmla="*/ 69 w 103"/>
                  <a:gd name="T67" fmla="*/ 72 h 103"/>
                  <a:gd name="T68" fmla="*/ 67 w 103"/>
                  <a:gd name="T69" fmla="*/ 79 h 103"/>
                  <a:gd name="T70" fmla="*/ 64 w 103"/>
                  <a:gd name="T71" fmla="*/ 86 h 103"/>
                  <a:gd name="T72" fmla="*/ 61 w 103"/>
                  <a:gd name="T73" fmla="*/ 91 h 103"/>
                  <a:gd name="T74" fmla="*/ 58 w 103"/>
                  <a:gd name="T75" fmla="*/ 94 h 103"/>
                  <a:gd name="T76" fmla="*/ 53 w 103"/>
                  <a:gd name="T77" fmla="*/ 95 h 103"/>
                  <a:gd name="T78" fmla="*/ 49 w 103"/>
                  <a:gd name="T79" fmla="*/ 95 h 103"/>
                  <a:gd name="T80" fmla="*/ 44 w 103"/>
                  <a:gd name="T81" fmla="*/ 94 h 103"/>
                  <a:gd name="T82" fmla="*/ 40 w 103"/>
                  <a:gd name="T83" fmla="*/ 91 h 103"/>
                  <a:gd name="T84" fmla="*/ 37 w 103"/>
                  <a:gd name="T85" fmla="*/ 87 h 103"/>
                  <a:gd name="T86" fmla="*/ 35 w 103"/>
                  <a:gd name="T87" fmla="*/ 83 h 103"/>
                  <a:gd name="T88" fmla="*/ 33 w 103"/>
                  <a:gd name="T89" fmla="*/ 75 h 103"/>
                  <a:gd name="T90" fmla="*/ 32 w 103"/>
                  <a:gd name="T91" fmla="*/ 68 h 103"/>
                  <a:gd name="T92" fmla="*/ 31 w 103"/>
                  <a:gd name="T93" fmla="*/ 59 h 103"/>
                  <a:gd name="T94" fmla="*/ 31 w 103"/>
                  <a:gd name="T95" fmla="*/ 49 h 103"/>
                  <a:gd name="T96" fmla="*/ 32 w 103"/>
                  <a:gd name="T97" fmla="*/ 38 h 103"/>
                  <a:gd name="T98" fmla="*/ 33 w 103"/>
                  <a:gd name="T99" fmla="*/ 30 h 103"/>
                  <a:gd name="T100" fmla="*/ 35 w 103"/>
                  <a:gd name="T101" fmla="*/ 23 h 103"/>
                  <a:gd name="T102" fmla="*/ 38 w 103"/>
                  <a:gd name="T103" fmla="*/ 18 h 103"/>
                  <a:gd name="T104" fmla="*/ 41 w 103"/>
                  <a:gd name="T105" fmla="*/ 14 h 103"/>
                  <a:gd name="T106" fmla="*/ 45 w 103"/>
                  <a:gd name="T107" fmla="*/ 10 h 103"/>
                  <a:gd name="T108" fmla="*/ 50 w 103"/>
                  <a:gd name="T109" fmla="*/ 9 h 103"/>
                  <a:gd name="T110" fmla="*/ 55 w 103"/>
                  <a:gd name="T111" fmla="*/ 9 h 103"/>
                  <a:gd name="T112" fmla="*/ 59 w 103"/>
                  <a:gd name="T113" fmla="*/ 10 h 103"/>
                  <a:gd name="T114" fmla="*/ 62 w 103"/>
                  <a:gd name="T115" fmla="*/ 13 h 103"/>
                  <a:gd name="T116" fmla="*/ 65 w 103"/>
                  <a:gd name="T117" fmla="*/ 16 h 103"/>
                  <a:gd name="T118" fmla="*/ 68 w 103"/>
                  <a:gd name="T119" fmla="*/ 22 h 103"/>
                  <a:gd name="T120" fmla="*/ 69 w 103"/>
                  <a:gd name="T121" fmla="*/ 27 h 103"/>
                  <a:gd name="T122" fmla="*/ 72 w 103"/>
                  <a:gd name="T123" fmla="*/ 38 h 103"/>
                  <a:gd name="T124" fmla="*/ 71 w 103"/>
                  <a:gd name="T125" fmla="*/ 58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03" h="103">
                    <a:moveTo>
                      <a:pt x="101" y="38"/>
                    </a:moveTo>
                    <a:lnTo>
                      <a:pt x="100" y="34"/>
                    </a:lnTo>
                    <a:lnTo>
                      <a:pt x="99" y="29"/>
                    </a:lnTo>
                    <a:lnTo>
                      <a:pt x="96" y="25"/>
                    </a:lnTo>
                    <a:lnTo>
                      <a:pt x="94" y="21"/>
                    </a:lnTo>
                    <a:lnTo>
                      <a:pt x="92" y="17"/>
                    </a:lnTo>
                    <a:lnTo>
                      <a:pt x="88" y="14"/>
                    </a:lnTo>
                    <a:lnTo>
                      <a:pt x="85" y="10"/>
                    </a:lnTo>
                    <a:lnTo>
                      <a:pt x="81" y="8"/>
                    </a:lnTo>
                    <a:lnTo>
                      <a:pt x="77" y="6"/>
                    </a:lnTo>
                    <a:lnTo>
                      <a:pt x="73" y="4"/>
                    </a:lnTo>
                    <a:lnTo>
                      <a:pt x="68" y="2"/>
                    </a:lnTo>
                    <a:lnTo>
                      <a:pt x="63" y="1"/>
                    </a:lnTo>
                    <a:lnTo>
                      <a:pt x="57" y="1"/>
                    </a:lnTo>
                    <a:lnTo>
                      <a:pt x="52" y="0"/>
                    </a:lnTo>
                    <a:lnTo>
                      <a:pt x="45" y="1"/>
                    </a:lnTo>
                    <a:lnTo>
                      <a:pt x="40" y="1"/>
                    </a:lnTo>
                    <a:lnTo>
                      <a:pt x="35" y="2"/>
                    </a:lnTo>
                    <a:lnTo>
                      <a:pt x="29" y="4"/>
                    </a:lnTo>
                    <a:lnTo>
                      <a:pt x="25" y="6"/>
                    </a:lnTo>
                    <a:lnTo>
                      <a:pt x="20" y="9"/>
                    </a:lnTo>
                    <a:lnTo>
                      <a:pt x="17" y="12"/>
                    </a:lnTo>
                    <a:lnTo>
                      <a:pt x="14" y="14"/>
                    </a:lnTo>
                    <a:lnTo>
                      <a:pt x="11" y="18"/>
                    </a:lnTo>
                    <a:lnTo>
                      <a:pt x="8" y="22"/>
                    </a:lnTo>
                    <a:lnTo>
                      <a:pt x="5" y="27"/>
                    </a:lnTo>
                    <a:lnTo>
                      <a:pt x="4" y="31"/>
                    </a:lnTo>
                    <a:lnTo>
                      <a:pt x="2" y="37"/>
                    </a:lnTo>
                    <a:lnTo>
                      <a:pt x="1" y="42"/>
                    </a:lnTo>
                    <a:lnTo>
                      <a:pt x="0" y="48"/>
                    </a:lnTo>
                    <a:lnTo>
                      <a:pt x="0" y="55"/>
                    </a:lnTo>
                    <a:lnTo>
                      <a:pt x="0" y="61"/>
                    </a:lnTo>
                    <a:lnTo>
                      <a:pt x="1" y="66"/>
                    </a:lnTo>
                    <a:lnTo>
                      <a:pt x="2" y="71"/>
                    </a:lnTo>
                    <a:lnTo>
                      <a:pt x="4" y="75"/>
                    </a:lnTo>
                    <a:lnTo>
                      <a:pt x="5" y="80"/>
                    </a:lnTo>
                    <a:lnTo>
                      <a:pt x="8" y="84"/>
                    </a:lnTo>
                    <a:lnTo>
                      <a:pt x="11" y="87"/>
                    </a:lnTo>
                    <a:lnTo>
                      <a:pt x="14" y="91"/>
                    </a:lnTo>
                    <a:lnTo>
                      <a:pt x="17" y="94"/>
                    </a:lnTo>
                    <a:lnTo>
                      <a:pt x="20" y="96"/>
                    </a:lnTo>
                    <a:lnTo>
                      <a:pt x="25" y="98"/>
                    </a:lnTo>
                    <a:lnTo>
                      <a:pt x="29" y="100"/>
                    </a:lnTo>
                    <a:lnTo>
                      <a:pt x="35" y="102"/>
                    </a:lnTo>
                    <a:lnTo>
                      <a:pt x="40" y="103"/>
                    </a:lnTo>
                    <a:lnTo>
                      <a:pt x="45" y="103"/>
                    </a:lnTo>
                    <a:lnTo>
                      <a:pt x="52" y="103"/>
                    </a:lnTo>
                    <a:lnTo>
                      <a:pt x="57" y="103"/>
                    </a:lnTo>
                    <a:lnTo>
                      <a:pt x="63" y="103"/>
                    </a:lnTo>
                    <a:lnTo>
                      <a:pt x="68" y="102"/>
                    </a:lnTo>
                    <a:lnTo>
                      <a:pt x="73" y="99"/>
                    </a:lnTo>
                    <a:lnTo>
                      <a:pt x="77" y="98"/>
                    </a:lnTo>
                    <a:lnTo>
                      <a:pt x="81" y="95"/>
                    </a:lnTo>
                    <a:lnTo>
                      <a:pt x="85" y="92"/>
                    </a:lnTo>
                    <a:lnTo>
                      <a:pt x="88" y="90"/>
                    </a:lnTo>
                    <a:lnTo>
                      <a:pt x="92" y="86"/>
                    </a:lnTo>
                    <a:lnTo>
                      <a:pt x="94" y="82"/>
                    </a:lnTo>
                    <a:lnTo>
                      <a:pt x="96" y="78"/>
                    </a:lnTo>
                    <a:lnTo>
                      <a:pt x="99" y="73"/>
                    </a:lnTo>
                    <a:lnTo>
                      <a:pt x="100" y="68"/>
                    </a:lnTo>
                    <a:lnTo>
                      <a:pt x="101" y="63"/>
                    </a:lnTo>
                    <a:lnTo>
                      <a:pt x="102" y="56"/>
                    </a:lnTo>
                    <a:lnTo>
                      <a:pt x="103" y="50"/>
                    </a:lnTo>
                    <a:lnTo>
                      <a:pt x="102" y="44"/>
                    </a:lnTo>
                    <a:lnTo>
                      <a:pt x="101" y="38"/>
                    </a:lnTo>
                    <a:close/>
                    <a:moveTo>
                      <a:pt x="71" y="58"/>
                    </a:moveTo>
                    <a:lnTo>
                      <a:pt x="70" y="68"/>
                    </a:lnTo>
                    <a:lnTo>
                      <a:pt x="69" y="72"/>
                    </a:lnTo>
                    <a:lnTo>
                      <a:pt x="68" y="76"/>
                    </a:lnTo>
                    <a:lnTo>
                      <a:pt x="67" y="79"/>
                    </a:lnTo>
                    <a:lnTo>
                      <a:pt x="66" y="83"/>
                    </a:lnTo>
                    <a:lnTo>
                      <a:pt x="64" y="86"/>
                    </a:lnTo>
                    <a:lnTo>
                      <a:pt x="63" y="88"/>
                    </a:lnTo>
                    <a:lnTo>
                      <a:pt x="61" y="91"/>
                    </a:lnTo>
                    <a:lnTo>
                      <a:pt x="60" y="92"/>
                    </a:lnTo>
                    <a:lnTo>
                      <a:pt x="58" y="94"/>
                    </a:lnTo>
                    <a:lnTo>
                      <a:pt x="56" y="95"/>
                    </a:lnTo>
                    <a:lnTo>
                      <a:pt x="53" y="95"/>
                    </a:lnTo>
                    <a:lnTo>
                      <a:pt x="52" y="95"/>
                    </a:lnTo>
                    <a:lnTo>
                      <a:pt x="49" y="95"/>
                    </a:lnTo>
                    <a:lnTo>
                      <a:pt x="47" y="95"/>
                    </a:lnTo>
                    <a:lnTo>
                      <a:pt x="44" y="94"/>
                    </a:lnTo>
                    <a:lnTo>
                      <a:pt x="42" y="93"/>
                    </a:lnTo>
                    <a:lnTo>
                      <a:pt x="40" y="91"/>
                    </a:lnTo>
                    <a:lnTo>
                      <a:pt x="39" y="90"/>
                    </a:lnTo>
                    <a:lnTo>
                      <a:pt x="37" y="87"/>
                    </a:lnTo>
                    <a:lnTo>
                      <a:pt x="36" y="85"/>
                    </a:lnTo>
                    <a:lnTo>
                      <a:pt x="35" y="83"/>
                    </a:lnTo>
                    <a:lnTo>
                      <a:pt x="34" y="79"/>
                    </a:lnTo>
                    <a:lnTo>
                      <a:pt x="33" y="75"/>
                    </a:lnTo>
                    <a:lnTo>
                      <a:pt x="32" y="72"/>
                    </a:lnTo>
                    <a:lnTo>
                      <a:pt x="32" y="68"/>
                    </a:lnTo>
                    <a:lnTo>
                      <a:pt x="31" y="63"/>
                    </a:lnTo>
                    <a:lnTo>
                      <a:pt x="31" y="59"/>
                    </a:lnTo>
                    <a:lnTo>
                      <a:pt x="31" y="54"/>
                    </a:lnTo>
                    <a:lnTo>
                      <a:pt x="31" y="49"/>
                    </a:lnTo>
                    <a:lnTo>
                      <a:pt x="31" y="43"/>
                    </a:lnTo>
                    <a:lnTo>
                      <a:pt x="32" y="38"/>
                    </a:lnTo>
                    <a:lnTo>
                      <a:pt x="32" y="34"/>
                    </a:lnTo>
                    <a:lnTo>
                      <a:pt x="33" y="30"/>
                    </a:lnTo>
                    <a:lnTo>
                      <a:pt x="34" y="27"/>
                    </a:lnTo>
                    <a:lnTo>
                      <a:pt x="35" y="23"/>
                    </a:lnTo>
                    <a:lnTo>
                      <a:pt x="36" y="21"/>
                    </a:lnTo>
                    <a:lnTo>
                      <a:pt x="38" y="18"/>
                    </a:lnTo>
                    <a:lnTo>
                      <a:pt x="39" y="16"/>
                    </a:lnTo>
                    <a:lnTo>
                      <a:pt x="41" y="14"/>
                    </a:lnTo>
                    <a:lnTo>
                      <a:pt x="43" y="12"/>
                    </a:lnTo>
                    <a:lnTo>
                      <a:pt x="45" y="10"/>
                    </a:lnTo>
                    <a:lnTo>
                      <a:pt x="48" y="10"/>
                    </a:lnTo>
                    <a:lnTo>
                      <a:pt x="50" y="9"/>
                    </a:lnTo>
                    <a:lnTo>
                      <a:pt x="52" y="9"/>
                    </a:lnTo>
                    <a:lnTo>
                      <a:pt x="55" y="9"/>
                    </a:lnTo>
                    <a:lnTo>
                      <a:pt x="56" y="10"/>
                    </a:lnTo>
                    <a:lnTo>
                      <a:pt x="59" y="10"/>
                    </a:lnTo>
                    <a:lnTo>
                      <a:pt x="60" y="11"/>
                    </a:lnTo>
                    <a:lnTo>
                      <a:pt x="62" y="13"/>
                    </a:lnTo>
                    <a:lnTo>
                      <a:pt x="64" y="14"/>
                    </a:lnTo>
                    <a:lnTo>
                      <a:pt x="65" y="16"/>
                    </a:lnTo>
                    <a:lnTo>
                      <a:pt x="66" y="18"/>
                    </a:lnTo>
                    <a:lnTo>
                      <a:pt x="68" y="22"/>
                    </a:lnTo>
                    <a:lnTo>
                      <a:pt x="68" y="24"/>
                    </a:lnTo>
                    <a:lnTo>
                      <a:pt x="69" y="27"/>
                    </a:lnTo>
                    <a:lnTo>
                      <a:pt x="70" y="30"/>
                    </a:lnTo>
                    <a:lnTo>
                      <a:pt x="72" y="38"/>
                    </a:lnTo>
                    <a:lnTo>
                      <a:pt x="72" y="47"/>
                    </a:lnTo>
                    <a:lnTo>
                      <a:pt x="71" y="58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ṩ1ïḑé"/>
              <p:cNvSpPr/>
              <p:nvPr userDrawn="1"/>
            </p:nvSpPr>
            <p:spPr bwMode="auto">
              <a:xfrm>
                <a:off x="9939338" y="4102101"/>
                <a:ext cx="152400" cy="247650"/>
              </a:xfrm>
              <a:custGeom>
                <a:avLst/>
                <a:gdLst>
                  <a:gd name="T0" fmla="*/ 90 w 96"/>
                  <a:gd name="T1" fmla="*/ 95 h 156"/>
                  <a:gd name="T2" fmla="*/ 79 w 96"/>
                  <a:gd name="T3" fmla="*/ 88 h 156"/>
                  <a:gd name="T4" fmla="*/ 48 w 96"/>
                  <a:gd name="T5" fmla="*/ 85 h 156"/>
                  <a:gd name="T6" fmla="*/ 34 w 96"/>
                  <a:gd name="T7" fmla="*/ 82 h 156"/>
                  <a:gd name="T8" fmla="*/ 30 w 96"/>
                  <a:gd name="T9" fmla="*/ 75 h 156"/>
                  <a:gd name="T10" fmla="*/ 33 w 96"/>
                  <a:gd name="T11" fmla="*/ 70 h 156"/>
                  <a:gd name="T12" fmla="*/ 41 w 96"/>
                  <a:gd name="T13" fmla="*/ 67 h 156"/>
                  <a:gd name="T14" fmla="*/ 57 w 96"/>
                  <a:gd name="T15" fmla="*/ 66 h 156"/>
                  <a:gd name="T16" fmla="*/ 74 w 96"/>
                  <a:gd name="T17" fmla="*/ 58 h 156"/>
                  <a:gd name="T18" fmla="*/ 84 w 96"/>
                  <a:gd name="T19" fmla="*/ 44 h 156"/>
                  <a:gd name="T20" fmla="*/ 86 w 96"/>
                  <a:gd name="T21" fmla="*/ 26 h 156"/>
                  <a:gd name="T22" fmla="*/ 78 w 96"/>
                  <a:gd name="T23" fmla="*/ 12 h 156"/>
                  <a:gd name="T24" fmla="*/ 64 w 96"/>
                  <a:gd name="T25" fmla="*/ 1 h 156"/>
                  <a:gd name="T26" fmla="*/ 48 w 96"/>
                  <a:gd name="T27" fmla="*/ 0 h 156"/>
                  <a:gd name="T28" fmla="*/ 23 w 96"/>
                  <a:gd name="T29" fmla="*/ 3 h 156"/>
                  <a:gd name="T30" fmla="*/ 7 w 96"/>
                  <a:gd name="T31" fmla="*/ 12 h 156"/>
                  <a:gd name="T32" fmla="*/ 1 w 96"/>
                  <a:gd name="T33" fmla="*/ 28 h 156"/>
                  <a:gd name="T34" fmla="*/ 2 w 96"/>
                  <a:gd name="T35" fmla="*/ 44 h 156"/>
                  <a:gd name="T36" fmla="*/ 9 w 96"/>
                  <a:gd name="T37" fmla="*/ 56 h 156"/>
                  <a:gd name="T38" fmla="*/ 21 w 96"/>
                  <a:gd name="T39" fmla="*/ 63 h 156"/>
                  <a:gd name="T40" fmla="*/ 17 w 96"/>
                  <a:gd name="T41" fmla="*/ 70 h 156"/>
                  <a:gd name="T42" fmla="*/ 8 w 96"/>
                  <a:gd name="T43" fmla="*/ 84 h 156"/>
                  <a:gd name="T44" fmla="*/ 10 w 96"/>
                  <a:gd name="T45" fmla="*/ 97 h 156"/>
                  <a:gd name="T46" fmla="*/ 20 w 96"/>
                  <a:gd name="T47" fmla="*/ 103 h 156"/>
                  <a:gd name="T48" fmla="*/ 4 w 96"/>
                  <a:gd name="T49" fmla="*/ 113 h 156"/>
                  <a:gd name="T50" fmla="*/ 0 w 96"/>
                  <a:gd name="T51" fmla="*/ 131 h 156"/>
                  <a:gd name="T52" fmla="*/ 6 w 96"/>
                  <a:gd name="T53" fmla="*/ 144 h 156"/>
                  <a:gd name="T54" fmla="*/ 20 w 96"/>
                  <a:gd name="T55" fmla="*/ 152 h 156"/>
                  <a:gd name="T56" fmla="*/ 42 w 96"/>
                  <a:gd name="T57" fmla="*/ 156 h 156"/>
                  <a:gd name="T58" fmla="*/ 70 w 96"/>
                  <a:gd name="T59" fmla="*/ 150 h 156"/>
                  <a:gd name="T60" fmla="*/ 87 w 96"/>
                  <a:gd name="T61" fmla="*/ 137 h 156"/>
                  <a:gd name="T62" fmla="*/ 95 w 96"/>
                  <a:gd name="T63" fmla="*/ 116 h 156"/>
                  <a:gd name="T64" fmla="*/ 30 w 96"/>
                  <a:gd name="T65" fmla="*/ 29 h 156"/>
                  <a:gd name="T66" fmla="*/ 34 w 96"/>
                  <a:gd name="T67" fmla="*/ 14 h 156"/>
                  <a:gd name="T68" fmla="*/ 40 w 96"/>
                  <a:gd name="T69" fmla="*/ 9 h 156"/>
                  <a:gd name="T70" fmla="*/ 47 w 96"/>
                  <a:gd name="T71" fmla="*/ 8 h 156"/>
                  <a:gd name="T72" fmla="*/ 53 w 96"/>
                  <a:gd name="T73" fmla="*/ 12 h 156"/>
                  <a:gd name="T74" fmla="*/ 58 w 96"/>
                  <a:gd name="T75" fmla="*/ 31 h 156"/>
                  <a:gd name="T76" fmla="*/ 53 w 96"/>
                  <a:gd name="T77" fmla="*/ 55 h 156"/>
                  <a:gd name="T78" fmla="*/ 47 w 96"/>
                  <a:gd name="T79" fmla="*/ 59 h 156"/>
                  <a:gd name="T80" fmla="*/ 39 w 96"/>
                  <a:gd name="T81" fmla="*/ 59 h 156"/>
                  <a:gd name="T82" fmla="*/ 34 w 96"/>
                  <a:gd name="T83" fmla="*/ 54 h 156"/>
                  <a:gd name="T84" fmla="*/ 30 w 96"/>
                  <a:gd name="T85" fmla="*/ 29 h 156"/>
                  <a:gd name="T86" fmla="*/ 70 w 96"/>
                  <a:gd name="T87" fmla="*/ 131 h 156"/>
                  <a:gd name="T88" fmla="*/ 64 w 96"/>
                  <a:gd name="T89" fmla="*/ 140 h 156"/>
                  <a:gd name="T90" fmla="*/ 54 w 96"/>
                  <a:gd name="T91" fmla="*/ 146 h 156"/>
                  <a:gd name="T92" fmla="*/ 41 w 96"/>
                  <a:gd name="T93" fmla="*/ 146 h 156"/>
                  <a:gd name="T94" fmla="*/ 28 w 96"/>
                  <a:gd name="T95" fmla="*/ 142 h 156"/>
                  <a:gd name="T96" fmla="*/ 21 w 96"/>
                  <a:gd name="T97" fmla="*/ 133 h 156"/>
                  <a:gd name="T98" fmla="*/ 18 w 96"/>
                  <a:gd name="T99" fmla="*/ 121 h 156"/>
                  <a:gd name="T100" fmla="*/ 20 w 96"/>
                  <a:gd name="T101" fmla="*/ 112 h 156"/>
                  <a:gd name="T102" fmla="*/ 25 w 96"/>
                  <a:gd name="T103" fmla="*/ 107 h 156"/>
                  <a:gd name="T104" fmla="*/ 42 w 96"/>
                  <a:gd name="T105" fmla="*/ 103 h 156"/>
                  <a:gd name="T106" fmla="*/ 58 w 96"/>
                  <a:gd name="T107" fmla="*/ 105 h 156"/>
                  <a:gd name="T108" fmla="*/ 68 w 96"/>
                  <a:gd name="T109" fmla="*/ 111 h 156"/>
                  <a:gd name="T110" fmla="*/ 72 w 96"/>
                  <a:gd name="T111" fmla="*/ 122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6" h="156">
                    <a:moveTo>
                      <a:pt x="95" y="103"/>
                    </a:moveTo>
                    <a:lnTo>
                      <a:pt x="94" y="101"/>
                    </a:lnTo>
                    <a:lnTo>
                      <a:pt x="93" y="99"/>
                    </a:lnTo>
                    <a:lnTo>
                      <a:pt x="91" y="96"/>
                    </a:lnTo>
                    <a:lnTo>
                      <a:pt x="90" y="95"/>
                    </a:lnTo>
                    <a:lnTo>
                      <a:pt x="88" y="93"/>
                    </a:lnTo>
                    <a:lnTo>
                      <a:pt x="86" y="91"/>
                    </a:lnTo>
                    <a:lnTo>
                      <a:pt x="84" y="91"/>
                    </a:lnTo>
                    <a:lnTo>
                      <a:pt x="82" y="89"/>
                    </a:lnTo>
                    <a:lnTo>
                      <a:pt x="79" y="88"/>
                    </a:lnTo>
                    <a:lnTo>
                      <a:pt x="76" y="87"/>
                    </a:lnTo>
                    <a:lnTo>
                      <a:pt x="73" y="87"/>
                    </a:lnTo>
                    <a:lnTo>
                      <a:pt x="70" y="86"/>
                    </a:lnTo>
                    <a:lnTo>
                      <a:pt x="66" y="86"/>
                    </a:lnTo>
                    <a:lnTo>
                      <a:pt x="48" y="85"/>
                    </a:lnTo>
                    <a:lnTo>
                      <a:pt x="43" y="85"/>
                    </a:lnTo>
                    <a:lnTo>
                      <a:pt x="40" y="85"/>
                    </a:lnTo>
                    <a:lnTo>
                      <a:pt x="37" y="84"/>
                    </a:lnTo>
                    <a:lnTo>
                      <a:pt x="34" y="83"/>
                    </a:lnTo>
                    <a:lnTo>
                      <a:pt x="34" y="82"/>
                    </a:lnTo>
                    <a:lnTo>
                      <a:pt x="33" y="81"/>
                    </a:lnTo>
                    <a:lnTo>
                      <a:pt x="32" y="80"/>
                    </a:lnTo>
                    <a:lnTo>
                      <a:pt x="31" y="79"/>
                    </a:lnTo>
                    <a:lnTo>
                      <a:pt x="30" y="77"/>
                    </a:lnTo>
                    <a:lnTo>
                      <a:pt x="30" y="75"/>
                    </a:lnTo>
                    <a:lnTo>
                      <a:pt x="30" y="74"/>
                    </a:lnTo>
                    <a:lnTo>
                      <a:pt x="30" y="72"/>
                    </a:lnTo>
                    <a:lnTo>
                      <a:pt x="31" y="71"/>
                    </a:lnTo>
                    <a:lnTo>
                      <a:pt x="32" y="70"/>
                    </a:lnTo>
                    <a:lnTo>
                      <a:pt x="33" y="70"/>
                    </a:lnTo>
                    <a:lnTo>
                      <a:pt x="33" y="68"/>
                    </a:lnTo>
                    <a:lnTo>
                      <a:pt x="34" y="68"/>
                    </a:lnTo>
                    <a:lnTo>
                      <a:pt x="35" y="67"/>
                    </a:lnTo>
                    <a:lnTo>
                      <a:pt x="38" y="67"/>
                    </a:lnTo>
                    <a:lnTo>
                      <a:pt x="41" y="67"/>
                    </a:lnTo>
                    <a:lnTo>
                      <a:pt x="42" y="67"/>
                    </a:lnTo>
                    <a:lnTo>
                      <a:pt x="42" y="67"/>
                    </a:lnTo>
                    <a:lnTo>
                      <a:pt x="47" y="67"/>
                    </a:lnTo>
                    <a:lnTo>
                      <a:pt x="52" y="67"/>
                    </a:lnTo>
                    <a:lnTo>
                      <a:pt x="57" y="66"/>
                    </a:lnTo>
                    <a:lnTo>
                      <a:pt x="61" y="64"/>
                    </a:lnTo>
                    <a:lnTo>
                      <a:pt x="65" y="63"/>
                    </a:lnTo>
                    <a:lnTo>
                      <a:pt x="68" y="62"/>
                    </a:lnTo>
                    <a:lnTo>
                      <a:pt x="71" y="60"/>
                    </a:lnTo>
                    <a:lnTo>
                      <a:pt x="74" y="58"/>
                    </a:lnTo>
                    <a:lnTo>
                      <a:pt x="77" y="55"/>
                    </a:lnTo>
                    <a:lnTo>
                      <a:pt x="79" y="53"/>
                    </a:lnTo>
                    <a:lnTo>
                      <a:pt x="81" y="51"/>
                    </a:lnTo>
                    <a:lnTo>
                      <a:pt x="82" y="47"/>
                    </a:lnTo>
                    <a:lnTo>
                      <a:pt x="84" y="44"/>
                    </a:lnTo>
                    <a:lnTo>
                      <a:pt x="85" y="40"/>
                    </a:lnTo>
                    <a:lnTo>
                      <a:pt x="86" y="37"/>
                    </a:lnTo>
                    <a:lnTo>
                      <a:pt x="86" y="33"/>
                    </a:lnTo>
                    <a:lnTo>
                      <a:pt x="86" y="29"/>
                    </a:lnTo>
                    <a:lnTo>
                      <a:pt x="86" y="26"/>
                    </a:lnTo>
                    <a:lnTo>
                      <a:pt x="85" y="23"/>
                    </a:lnTo>
                    <a:lnTo>
                      <a:pt x="84" y="20"/>
                    </a:lnTo>
                    <a:lnTo>
                      <a:pt x="82" y="17"/>
                    </a:lnTo>
                    <a:lnTo>
                      <a:pt x="80" y="14"/>
                    </a:lnTo>
                    <a:lnTo>
                      <a:pt x="78" y="12"/>
                    </a:lnTo>
                    <a:lnTo>
                      <a:pt x="75" y="10"/>
                    </a:lnTo>
                    <a:lnTo>
                      <a:pt x="94" y="10"/>
                    </a:lnTo>
                    <a:lnTo>
                      <a:pt x="94" y="1"/>
                    </a:lnTo>
                    <a:lnTo>
                      <a:pt x="70" y="1"/>
                    </a:lnTo>
                    <a:lnTo>
                      <a:pt x="64" y="1"/>
                    </a:lnTo>
                    <a:lnTo>
                      <a:pt x="59" y="1"/>
                    </a:lnTo>
                    <a:lnTo>
                      <a:pt x="57" y="1"/>
                    </a:lnTo>
                    <a:lnTo>
                      <a:pt x="54" y="0"/>
                    </a:lnTo>
                    <a:lnTo>
                      <a:pt x="51" y="0"/>
                    </a:lnTo>
                    <a:lnTo>
                      <a:pt x="48" y="0"/>
                    </a:lnTo>
                    <a:lnTo>
                      <a:pt x="42" y="0"/>
                    </a:lnTo>
                    <a:lnTo>
                      <a:pt x="37" y="1"/>
                    </a:lnTo>
                    <a:lnTo>
                      <a:pt x="32" y="1"/>
                    </a:lnTo>
                    <a:lnTo>
                      <a:pt x="27" y="2"/>
                    </a:lnTo>
                    <a:lnTo>
                      <a:pt x="23" y="3"/>
                    </a:lnTo>
                    <a:lnTo>
                      <a:pt x="19" y="5"/>
                    </a:lnTo>
                    <a:lnTo>
                      <a:pt x="15" y="6"/>
                    </a:lnTo>
                    <a:lnTo>
                      <a:pt x="13" y="8"/>
                    </a:lnTo>
                    <a:lnTo>
                      <a:pt x="10" y="10"/>
                    </a:lnTo>
                    <a:lnTo>
                      <a:pt x="7" y="12"/>
                    </a:lnTo>
                    <a:lnTo>
                      <a:pt x="5" y="15"/>
                    </a:lnTo>
                    <a:lnTo>
                      <a:pt x="4" y="18"/>
                    </a:lnTo>
                    <a:lnTo>
                      <a:pt x="2" y="21"/>
                    </a:lnTo>
                    <a:lnTo>
                      <a:pt x="1" y="24"/>
                    </a:lnTo>
                    <a:lnTo>
                      <a:pt x="1" y="28"/>
                    </a:lnTo>
                    <a:lnTo>
                      <a:pt x="1" y="32"/>
                    </a:lnTo>
                    <a:lnTo>
                      <a:pt x="1" y="35"/>
                    </a:lnTo>
                    <a:lnTo>
                      <a:pt x="1" y="38"/>
                    </a:lnTo>
                    <a:lnTo>
                      <a:pt x="2" y="42"/>
                    </a:lnTo>
                    <a:lnTo>
                      <a:pt x="2" y="44"/>
                    </a:lnTo>
                    <a:lnTo>
                      <a:pt x="3" y="47"/>
                    </a:lnTo>
                    <a:lnTo>
                      <a:pt x="5" y="50"/>
                    </a:lnTo>
                    <a:lnTo>
                      <a:pt x="6" y="52"/>
                    </a:lnTo>
                    <a:lnTo>
                      <a:pt x="7" y="54"/>
                    </a:lnTo>
                    <a:lnTo>
                      <a:pt x="9" y="56"/>
                    </a:lnTo>
                    <a:lnTo>
                      <a:pt x="11" y="58"/>
                    </a:lnTo>
                    <a:lnTo>
                      <a:pt x="13" y="59"/>
                    </a:lnTo>
                    <a:lnTo>
                      <a:pt x="15" y="61"/>
                    </a:lnTo>
                    <a:lnTo>
                      <a:pt x="18" y="63"/>
                    </a:lnTo>
                    <a:lnTo>
                      <a:pt x="21" y="63"/>
                    </a:lnTo>
                    <a:lnTo>
                      <a:pt x="24" y="64"/>
                    </a:lnTo>
                    <a:lnTo>
                      <a:pt x="27" y="65"/>
                    </a:lnTo>
                    <a:lnTo>
                      <a:pt x="24" y="67"/>
                    </a:lnTo>
                    <a:lnTo>
                      <a:pt x="21" y="68"/>
                    </a:lnTo>
                    <a:lnTo>
                      <a:pt x="17" y="70"/>
                    </a:lnTo>
                    <a:lnTo>
                      <a:pt x="14" y="72"/>
                    </a:lnTo>
                    <a:lnTo>
                      <a:pt x="12" y="75"/>
                    </a:lnTo>
                    <a:lnTo>
                      <a:pt x="10" y="78"/>
                    </a:lnTo>
                    <a:lnTo>
                      <a:pt x="9" y="81"/>
                    </a:lnTo>
                    <a:lnTo>
                      <a:pt x="8" y="84"/>
                    </a:lnTo>
                    <a:lnTo>
                      <a:pt x="8" y="87"/>
                    </a:lnTo>
                    <a:lnTo>
                      <a:pt x="8" y="91"/>
                    </a:lnTo>
                    <a:lnTo>
                      <a:pt x="9" y="93"/>
                    </a:lnTo>
                    <a:lnTo>
                      <a:pt x="9" y="95"/>
                    </a:lnTo>
                    <a:lnTo>
                      <a:pt x="10" y="97"/>
                    </a:lnTo>
                    <a:lnTo>
                      <a:pt x="12" y="99"/>
                    </a:lnTo>
                    <a:lnTo>
                      <a:pt x="13" y="100"/>
                    </a:lnTo>
                    <a:lnTo>
                      <a:pt x="16" y="102"/>
                    </a:lnTo>
                    <a:lnTo>
                      <a:pt x="18" y="102"/>
                    </a:lnTo>
                    <a:lnTo>
                      <a:pt x="20" y="103"/>
                    </a:lnTo>
                    <a:lnTo>
                      <a:pt x="17" y="104"/>
                    </a:lnTo>
                    <a:lnTo>
                      <a:pt x="13" y="106"/>
                    </a:lnTo>
                    <a:lnTo>
                      <a:pt x="9" y="108"/>
                    </a:lnTo>
                    <a:lnTo>
                      <a:pt x="6" y="111"/>
                    </a:lnTo>
                    <a:lnTo>
                      <a:pt x="4" y="113"/>
                    </a:lnTo>
                    <a:lnTo>
                      <a:pt x="2" y="116"/>
                    </a:lnTo>
                    <a:lnTo>
                      <a:pt x="1" y="120"/>
                    </a:lnTo>
                    <a:lnTo>
                      <a:pt x="0" y="123"/>
                    </a:lnTo>
                    <a:lnTo>
                      <a:pt x="0" y="128"/>
                    </a:lnTo>
                    <a:lnTo>
                      <a:pt x="0" y="131"/>
                    </a:lnTo>
                    <a:lnTo>
                      <a:pt x="1" y="135"/>
                    </a:lnTo>
                    <a:lnTo>
                      <a:pt x="1" y="137"/>
                    </a:lnTo>
                    <a:lnTo>
                      <a:pt x="2" y="139"/>
                    </a:lnTo>
                    <a:lnTo>
                      <a:pt x="4" y="142"/>
                    </a:lnTo>
                    <a:lnTo>
                      <a:pt x="6" y="144"/>
                    </a:lnTo>
                    <a:lnTo>
                      <a:pt x="8" y="146"/>
                    </a:lnTo>
                    <a:lnTo>
                      <a:pt x="10" y="147"/>
                    </a:lnTo>
                    <a:lnTo>
                      <a:pt x="13" y="150"/>
                    </a:lnTo>
                    <a:lnTo>
                      <a:pt x="16" y="151"/>
                    </a:lnTo>
                    <a:lnTo>
                      <a:pt x="20" y="152"/>
                    </a:lnTo>
                    <a:lnTo>
                      <a:pt x="23" y="153"/>
                    </a:lnTo>
                    <a:lnTo>
                      <a:pt x="27" y="155"/>
                    </a:lnTo>
                    <a:lnTo>
                      <a:pt x="32" y="155"/>
                    </a:lnTo>
                    <a:lnTo>
                      <a:pt x="36" y="155"/>
                    </a:lnTo>
                    <a:lnTo>
                      <a:pt x="42" y="156"/>
                    </a:lnTo>
                    <a:lnTo>
                      <a:pt x="47" y="155"/>
                    </a:lnTo>
                    <a:lnTo>
                      <a:pt x="54" y="155"/>
                    </a:lnTo>
                    <a:lnTo>
                      <a:pt x="59" y="153"/>
                    </a:lnTo>
                    <a:lnTo>
                      <a:pt x="64" y="151"/>
                    </a:lnTo>
                    <a:lnTo>
                      <a:pt x="70" y="150"/>
                    </a:lnTo>
                    <a:lnTo>
                      <a:pt x="74" y="148"/>
                    </a:lnTo>
                    <a:lnTo>
                      <a:pt x="78" y="146"/>
                    </a:lnTo>
                    <a:lnTo>
                      <a:pt x="81" y="143"/>
                    </a:lnTo>
                    <a:lnTo>
                      <a:pt x="84" y="140"/>
                    </a:lnTo>
                    <a:lnTo>
                      <a:pt x="87" y="137"/>
                    </a:lnTo>
                    <a:lnTo>
                      <a:pt x="90" y="133"/>
                    </a:lnTo>
                    <a:lnTo>
                      <a:pt x="91" y="129"/>
                    </a:lnTo>
                    <a:lnTo>
                      <a:pt x="94" y="126"/>
                    </a:lnTo>
                    <a:lnTo>
                      <a:pt x="94" y="121"/>
                    </a:lnTo>
                    <a:lnTo>
                      <a:pt x="95" y="116"/>
                    </a:lnTo>
                    <a:lnTo>
                      <a:pt x="96" y="111"/>
                    </a:lnTo>
                    <a:lnTo>
                      <a:pt x="96" y="108"/>
                    </a:lnTo>
                    <a:lnTo>
                      <a:pt x="95" y="105"/>
                    </a:lnTo>
                    <a:lnTo>
                      <a:pt x="95" y="103"/>
                    </a:lnTo>
                    <a:close/>
                    <a:moveTo>
                      <a:pt x="30" y="29"/>
                    </a:moveTo>
                    <a:lnTo>
                      <a:pt x="31" y="23"/>
                    </a:lnTo>
                    <a:lnTo>
                      <a:pt x="32" y="21"/>
                    </a:lnTo>
                    <a:lnTo>
                      <a:pt x="32" y="18"/>
                    </a:lnTo>
                    <a:lnTo>
                      <a:pt x="33" y="16"/>
                    </a:lnTo>
                    <a:lnTo>
                      <a:pt x="34" y="14"/>
                    </a:lnTo>
                    <a:lnTo>
                      <a:pt x="34" y="13"/>
                    </a:lnTo>
                    <a:lnTo>
                      <a:pt x="36" y="11"/>
                    </a:lnTo>
                    <a:lnTo>
                      <a:pt x="37" y="10"/>
                    </a:lnTo>
                    <a:lnTo>
                      <a:pt x="38" y="10"/>
                    </a:lnTo>
                    <a:lnTo>
                      <a:pt x="40" y="9"/>
                    </a:lnTo>
                    <a:lnTo>
                      <a:pt x="42" y="8"/>
                    </a:lnTo>
                    <a:lnTo>
                      <a:pt x="43" y="7"/>
                    </a:lnTo>
                    <a:lnTo>
                      <a:pt x="45" y="7"/>
                    </a:lnTo>
                    <a:lnTo>
                      <a:pt x="46" y="7"/>
                    </a:lnTo>
                    <a:lnTo>
                      <a:pt x="47" y="8"/>
                    </a:lnTo>
                    <a:lnTo>
                      <a:pt x="49" y="9"/>
                    </a:lnTo>
                    <a:lnTo>
                      <a:pt x="50" y="9"/>
                    </a:lnTo>
                    <a:lnTo>
                      <a:pt x="51" y="10"/>
                    </a:lnTo>
                    <a:lnTo>
                      <a:pt x="52" y="11"/>
                    </a:lnTo>
                    <a:lnTo>
                      <a:pt x="53" y="12"/>
                    </a:lnTo>
                    <a:lnTo>
                      <a:pt x="54" y="14"/>
                    </a:lnTo>
                    <a:lnTo>
                      <a:pt x="55" y="17"/>
                    </a:lnTo>
                    <a:lnTo>
                      <a:pt x="56" y="21"/>
                    </a:lnTo>
                    <a:lnTo>
                      <a:pt x="58" y="26"/>
                    </a:lnTo>
                    <a:lnTo>
                      <a:pt x="58" y="31"/>
                    </a:lnTo>
                    <a:lnTo>
                      <a:pt x="58" y="38"/>
                    </a:lnTo>
                    <a:lnTo>
                      <a:pt x="57" y="43"/>
                    </a:lnTo>
                    <a:lnTo>
                      <a:pt x="56" y="48"/>
                    </a:lnTo>
                    <a:lnTo>
                      <a:pt x="54" y="52"/>
                    </a:lnTo>
                    <a:lnTo>
                      <a:pt x="53" y="55"/>
                    </a:lnTo>
                    <a:lnTo>
                      <a:pt x="52" y="55"/>
                    </a:lnTo>
                    <a:lnTo>
                      <a:pt x="51" y="57"/>
                    </a:lnTo>
                    <a:lnTo>
                      <a:pt x="50" y="58"/>
                    </a:lnTo>
                    <a:lnTo>
                      <a:pt x="49" y="59"/>
                    </a:lnTo>
                    <a:lnTo>
                      <a:pt x="47" y="59"/>
                    </a:lnTo>
                    <a:lnTo>
                      <a:pt x="46" y="59"/>
                    </a:lnTo>
                    <a:lnTo>
                      <a:pt x="44" y="59"/>
                    </a:lnTo>
                    <a:lnTo>
                      <a:pt x="42" y="59"/>
                    </a:lnTo>
                    <a:lnTo>
                      <a:pt x="41" y="59"/>
                    </a:lnTo>
                    <a:lnTo>
                      <a:pt x="39" y="59"/>
                    </a:lnTo>
                    <a:lnTo>
                      <a:pt x="38" y="58"/>
                    </a:lnTo>
                    <a:lnTo>
                      <a:pt x="37" y="57"/>
                    </a:lnTo>
                    <a:lnTo>
                      <a:pt x="36" y="56"/>
                    </a:lnTo>
                    <a:lnTo>
                      <a:pt x="35" y="55"/>
                    </a:lnTo>
                    <a:lnTo>
                      <a:pt x="34" y="54"/>
                    </a:lnTo>
                    <a:lnTo>
                      <a:pt x="33" y="50"/>
                    </a:lnTo>
                    <a:lnTo>
                      <a:pt x="32" y="46"/>
                    </a:lnTo>
                    <a:lnTo>
                      <a:pt x="31" y="41"/>
                    </a:lnTo>
                    <a:lnTo>
                      <a:pt x="30" y="35"/>
                    </a:lnTo>
                    <a:lnTo>
                      <a:pt x="30" y="29"/>
                    </a:lnTo>
                    <a:close/>
                    <a:moveTo>
                      <a:pt x="72" y="122"/>
                    </a:moveTo>
                    <a:lnTo>
                      <a:pt x="72" y="124"/>
                    </a:lnTo>
                    <a:lnTo>
                      <a:pt x="72" y="127"/>
                    </a:lnTo>
                    <a:lnTo>
                      <a:pt x="71" y="129"/>
                    </a:lnTo>
                    <a:lnTo>
                      <a:pt x="70" y="131"/>
                    </a:lnTo>
                    <a:lnTo>
                      <a:pt x="70" y="133"/>
                    </a:lnTo>
                    <a:lnTo>
                      <a:pt x="69" y="135"/>
                    </a:lnTo>
                    <a:lnTo>
                      <a:pt x="67" y="137"/>
                    </a:lnTo>
                    <a:lnTo>
                      <a:pt x="66" y="139"/>
                    </a:lnTo>
                    <a:lnTo>
                      <a:pt x="64" y="140"/>
                    </a:lnTo>
                    <a:lnTo>
                      <a:pt x="62" y="142"/>
                    </a:lnTo>
                    <a:lnTo>
                      <a:pt x="61" y="143"/>
                    </a:lnTo>
                    <a:lnTo>
                      <a:pt x="59" y="143"/>
                    </a:lnTo>
                    <a:lnTo>
                      <a:pt x="57" y="144"/>
                    </a:lnTo>
                    <a:lnTo>
                      <a:pt x="54" y="146"/>
                    </a:lnTo>
                    <a:lnTo>
                      <a:pt x="52" y="146"/>
                    </a:lnTo>
                    <a:lnTo>
                      <a:pt x="50" y="147"/>
                    </a:lnTo>
                    <a:lnTo>
                      <a:pt x="47" y="147"/>
                    </a:lnTo>
                    <a:lnTo>
                      <a:pt x="43" y="147"/>
                    </a:lnTo>
                    <a:lnTo>
                      <a:pt x="41" y="146"/>
                    </a:lnTo>
                    <a:lnTo>
                      <a:pt x="38" y="146"/>
                    </a:lnTo>
                    <a:lnTo>
                      <a:pt x="35" y="145"/>
                    </a:lnTo>
                    <a:lnTo>
                      <a:pt x="32" y="144"/>
                    </a:lnTo>
                    <a:lnTo>
                      <a:pt x="30" y="143"/>
                    </a:lnTo>
                    <a:lnTo>
                      <a:pt x="28" y="142"/>
                    </a:lnTo>
                    <a:lnTo>
                      <a:pt x="26" y="140"/>
                    </a:lnTo>
                    <a:lnTo>
                      <a:pt x="25" y="139"/>
                    </a:lnTo>
                    <a:lnTo>
                      <a:pt x="23" y="137"/>
                    </a:lnTo>
                    <a:lnTo>
                      <a:pt x="21" y="135"/>
                    </a:lnTo>
                    <a:lnTo>
                      <a:pt x="21" y="133"/>
                    </a:lnTo>
                    <a:lnTo>
                      <a:pt x="20" y="131"/>
                    </a:lnTo>
                    <a:lnTo>
                      <a:pt x="19" y="128"/>
                    </a:lnTo>
                    <a:lnTo>
                      <a:pt x="18" y="126"/>
                    </a:lnTo>
                    <a:lnTo>
                      <a:pt x="18" y="123"/>
                    </a:lnTo>
                    <a:lnTo>
                      <a:pt x="18" y="121"/>
                    </a:lnTo>
                    <a:lnTo>
                      <a:pt x="18" y="119"/>
                    </a:lnTo>
                    <a:lnTo>
                      <a:pt x="18" y="118"/>
                    </a:lnTo>
                    <a:lnTo>
                      <a:pt x="19" y="116"/>
                    </a:lnTo>
                    <a:lnTo>
                      <a:pt x="19" y="115"/>
                    </a:lnTo>
                    <a:lnTo>
                      <a:pt x="20" y="112"/>
                    </a:lnTo>
                    <a:lnTo>
                      <a:pt x="21" y="111"/>
                    </a:lnTo>
                    <a:lnTo>
                      <a:pt x="21" y="110"/>
                    </a:lnTo>
                    <a:lnTo>
                      <a:pt x="22" y="109"/>
                    </a:lnTo>
                    <a:lnTo>
                      <a:pt x="23" y="107"/>
                    </a:lnTo>
                    <a:lnTo>
                      <a:pt x="25" y="107"/>
                    </a:lnTo>
                    <a:lnTo>
                      <a:pt x="26" y="106"/>
                    </a:lnTo>
                    <a:lnTo>
                      <a:pt x="29" y="105"/>
                    </a:lnTo>
                    <a:lnTo>
                      <a:pt x="33" y="104"/>
                    </a:lnTo>
                    <a:lnTo>
                      <a:pt x="37" y="103"/>
                    </a:lnTo>
                    <a:lnTo>
                      <a:pt x="42" y="103"/>
                    </a:lnTo>
                    <a:lnTo>
                      <a:pt x="46" y="103"/>
                    </a:lnTo>
                    <a:lnTo>
                      <a:pt x="49" y="103"/>
                    </a:lnTo>
                    <a:lnTo>
                      <a:pt x="52" y="104"/>
                    </a:lnTo>
                    <a:lnTo>
                      <a:pt x="55" y="104"/>
                    </a:lnTo>
                    <a:lnTo>
                      <a:pt x="58" y="105"/>
                    </a:lnTo>
                    <a:lnTo>
                      <a:pt x="61" y="106"/>
                    </a:lnTo>
                    <a:lnTo>
                      <a:pt x="63" y="107"/>
                    </a:lnTo>
                    <a:lnTo>
                      <a:pt x="65" y="108"/>
                    </a:lnTo>
                    <a:lnTo>
                      <a:pt x="67" y="109"/>
                    </a:lnTo>
                    <a:lnTo>
                      <a:pt x="68" y="111"/>
                    </a:lnTo>
                    <a:lnTo>
                      <a:pt x="70" y="112"/>
                    </a:lnTo>
                    <a:lnTo>
                      <a:pt x="71" y="115"/>
                    </a:lnTo>
                    <a:lnTo>
                      <a:pt x="71" y="117"/>
                    </a:lnTo>
                    <a:lnTo>
                      <a:pt x="72" y="119"/>
                    </a:lnTo>
                    <a:lnTo>
                      <a:pt x="72" y="122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iṧḷïḍe"/>
              <p:cNvSpPr/>
              <p:nvPr userDrawn="1"/>
            </p:nvSpPr>
            <p:spPr bwMode="auto">
              <a:xfrm>
                <a:off x="10120313" y="4105276"/>
                <a:ext cx="155575" cy="242888"/>
              </a:xfrm>
              <a:custGeom>
                <a:avLst/>
                <a:gdLst>
                  <a:gd name="T0" fmla="*/ 96 w 98"/>
                  <a:gd name="T1" fmla="*/ 0 h 153"/>
                  <a:gd name="T2" fmla="*/ 93 w 98"/>
                  <a:gd name="T3" fmla="*/ 0 h 153"/>
                  <a:gd name="T4" fmla="*/ 91 w 98"/>
                  <a:gd name="T5" fmla="*/ 0 h 153"/>
                  <a:gd name="T6" fmla="*/ 89 w 98"/>
                  <a:gd name="T7" fmla="*/ 0 h 153"/>
                  <a:gd name="T8" fmla="*/ 87 w 98"/>
                  <a:gd name="T9" fmla="*/ 0 h 153"/>
                  <a:gd name="T10" fmla="*/ 85 w 98"/>
                  <a:gd name="T11" fmla="*/ 0 h 153"/>
                  <a:gd name="T12" fmla="*/ 83 w 98"/>
                  <a:gd name="T13" fmla="*/ 0 h 153"/>
                  <a:gd name="T14" fmla="*/ 81 w 98"/>
                  <a:gd name="T15" fmla="*/ 0 h 153"/>
                  <a:gd name="T16" fmla="*/ 76 w 98"/>
                  <a:gd name="T17" fmla="*/ 11 h 153"/>
                  <a:gd name="T18" fmla="*/ 72 w 98"/>
                  <a:gd name="T19" fmla="*/ 21 h 153"/>
                  <a:gd name="T20" fmla="*/ 68 w 98"/>
                  <a:gd name="T21" fmla="*/ 32 h 153"/>
                  <a:gd name="T22" fmla="*/ 64 w 98"/>
                  <a:gd name="T23" fmla="*/ 44 h 153"/>
                  <a:gd name="T24" fmla="*/ 56 w 98"/>
                  <a:gd name="T25" fmla="*/ 65 h 153"/>
                  <a:gd name="T26" fmla="*/ 55 w 98"/>
                  <a:gd name="T27" fmla="*/ 62 h 153"/>
                  <a:gd name="T28" fmla="*/ 53 w 98"/>
                  <a:gd name="T29" fmla="*/ 59 h 153"/>
                  <a:gd name="T30" fmla="*/ 52 w 98"/>
                  <a:gd name="T31" fmla="*/ 55 h 153"/>
                  <a:gd name="T32" fmla="*/ 50 w 98"/>
                  <a:gd name="T33" fmla="*/ 50 h 153"/>
                  <a:gd name="T34" fmla="*/ 47 w 98"/>
                  <a:gd name="T35" fmla="*/ 42 h 153"/>
                  <a:gd name="T36" fmla="*/ 44 w 98"/>
                  <a:gd name="T37" fmla="*/ 35 h 153"/>
                  <a:gd name="T38" fmla="*/ 42 w 98"/>
                  <a:gd name="T39" fmla="*/ 28 h 153"/>
                  <a:gd name="T40" fmla="*/ 39 w 98"/>
                  <a:gd name="T41" fmla="*/ 21 h 153"/>
                  <a:gd name="T42" fmla="*/ 37 w 98"/>
                  <a:gd name="T43" fmla="*/ 15 h 153"/>
                  <a:gd name="T44" fmla="*/ 35 w 98"/>
                  <a:gd name="T45" fmla="*/ 9 h 153"/>
                  <a:gd name="T46" fmla="*/ 33 w 98"/>
                  <a:gd name="T47" fmla="*/ 4 h 153"/>
                  <a:gd name="T48" fmla="*/ 32 w 98"/>
                  <a:gd name="T49" fmla="*/ 0 h 153"/>
                  <a:gd name="T50" fmla="*/ 28 w 98"/>
                  <a:gd name="T51" fmla="*/ 0 h 153"/>
                  <a:gd name="T52" fmla="*/ 24 w 98"/>
                  <a:gd name="T53" fmla="*/ 0 h 153"/>
                  <a:gd name="T54" fmla="*/ 20 w 98"/>
                  <a:gd name="T55" fmla="*/ 0 h 153"/>
                  <a:gd name="T56" fmla="*/ 16 w 98"/>
                  <a:gd name="T57" fmla="*/ 0 h 153"/>
                  <a:gd name="T58" fmla="*/ 12 w 98"/>
                  <a:gd name="T59" fmla="*/ 0 h 153"/>
                  <a:gd name="T60" fmla="*/ 8 w 98"/>
                  <a:gd name="T61" fmla="*/ 0 h 153"/>
                  <a:gd name="T62" fmla="*/ 4 w 98"/>
                  <a:gd name="T63" fmla="*/ 0 h 153"/>
                  <a:gd name="T64" fmla="*/ 0 w 98"/>
                  <a:gd name="T65" fmla="*/ 0 h 153"/>
                  <a:gd name="T66" fmla="*/ 43 w 98"/>
                  <a:gd name="T67" fmla="*/ 100 h 153"/>
                  <a:gd name="T68" fmla="*/ 16 w 98"/>
                  <a:gd name="T69" fmla="*/ 153 h 153"/>
                  <a:gd name="T70" fmla="*/ 20 w 98"/>
                  <a:gd name="T71" fmla="*/ 153 h 153"/>
                  <a:gd name="T72" fmla="*/ 24 w 98"/>
                  <a:gd name="T73" fmla="*/ 153 h 153"/>
                  <a:gd name="T74" fmla="*/ 28 w 98"/>
                  <a:gd name="T75" fmla="*/ 153 h 153"/>
                  <a:gd name="T76" fmla="*/ 33 w 98"/>
                  <a:gd name="T77" fmla="*/ 153 h 153"/>
                  <a:gd name="T78" fmla="*/ 37 w 98"/>
                  <a:gd name="T79" fmla="*/ 141 h 153"/>
                  <a:gd name="T80" fmla="*/ 42 w 98"/>
                  <a:gd name="T81" fmla="*/ 130 h 153"/>
                  <a:gd name="T82" fmla="*/ 46 w 98"/>
                  <a:gd name="T83" fmla="*/ 118 h 153"/>
                  <a:gd name="T84" fmla="*/ 52 w 98"/>
                  <a:gd name="T85" fmla="*/ 105 h 153"/>
                  <a:gd name="T86" fmla="*/ 57 w 98"/>
                  <a:gd name="T87" fmla="*/ 92 h 153"/>
                  <a:gd name="T88" fmla="*/ 64 w 98"/>
                  <a:gd name="T89" fmla="*/ 77 h 153"/>
                  <a:gd name="T90" fmla="*/ 70 w 98"/>
                  <a:gd name="T91" fmla="*/ 63 h 153"/>
                  <a:gd name="T92" fmla="*/ 76 w 98"/>
                  <a:gd name="T93" fmla="*/ 48 h 153"/>
                  <a:gd name="T94" fmla="*/ 98 w 98"/>
                  <a:gd name="T95" fmla="*/ 0 h 153"/>
                  <a:gd name="T96" fmla="*/ 96 w 98"/>
                  <a:gd name="T97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8" h="153">
                    <a:moveTo>
                      <a:pt x="96" y="0"/>
                    </a:moveTo>
                    <a:lnTo>
                      <a:pt x="93" y="0"/>
                    </a:lnTo>
                    <a:lnTo>
                      <a:pt x="91" y="0"/>
                    </a:lnTo>
                    <a:lnTo>
                      <a:pt x="89" y="0"/>
                    </a:lnTo>
                    <a:lnTo>
                      <a:pt x="87" y="0"/>
                    </a:lnTo>
                    <a:lnTo>
                      <a:pt x="85" y="0"/>
                    </a:lnTo>
                    <a:lnTo>
                      <a:pt x="83" y="0"/>
                    </a:lnTo>
                    <a:lnTo>
                      <a:pt x="81" y="0"/>
                    </a:lnTo>
                    <a:lnTo>
                      <a:pt x="76" y="11"/>
                    </a:lnTo>
                    <a:lnTo>
                      <a:pt x="72" y="21"/>
                    </a:lnTo>
                    <a:lnTo>
                      <a:pt x="68" y="32"/>
                    </a:lnTo>
                    <a:lnTo>
                      <a:pt x="64" y="44"/>
                    </a:lnTo>
                    <a:lnTo>
                      <a:pt x="56" y="65"/>
                    </a:lnTo>
                    <a:lnTo>
                      <a:pt x="55" y="62"/>
                    </a:lnTo>
                    <a:lnTo>
                      <a:pt x="53" y="59"/>
                    </a:lnTo>
                    <a:lnTo>
                      <a:pt x="52" y="55"/>
                    </a:lnTo>
                    <a:lnTo>
                      <a:pt x="50" y="50"/>
                    </a:lnTo>
                    <a:lnTo>
                      <a:pt x="47" y="42"/>
                    </a:lnTo>
                    <a:lnTo>
                      <a:pt x="44" y="35"/>
                    </a:lnTo>
                    <a:lnTo>
                      <a:pt x="42" y="28"/>
                    </a:lnTo>
                    <a:lnTo>
                      <a:pt x="39" y="21"/>
                    </a:lnTo>
                    <a:lnTo>
                      <a:pt x="37" y="15"/>
                    </a:lnTo>
                    <a:lnTo>
                      <a:pt x="35" y="9"/>
                    </a:lnTo>
                    <a:lnTo>
                      <a:pt x="33" y="4"/>
                    </a:lnTo>
                    <a:lnTo>
                      <a:pt x="32" y="0"/>
                    </a:lnTo>
                    <a:lnTo>
                      <a:pt x="28" y="0"/>
                    </a:lnTo>
                    <a:lnTo>
                      <a:pt x="24" y="0"/>
                    </a:lnTo>
                    <a:lnTo>
                      <a:pt x="20" y="0"/>
                    </a:lnTo>
                    <a:lnTo>
                      <a:pt x="16" y="0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43" y="100"/>
                    </a:lnTo>
                    <a:lnTo>
                      <a:pt x="16" y="153"/>
                    </a:lnTo>
                    <a:lnTo>
                      <a:pt x="20" y="153"/>
                    </a:lnTo>
                    <a:lnTo>
                      <a:pt x="24" y="153"/>
                    </a:lnTo>
                    <a:lnTo>
                      <a:pt x="28" y="153"/>
                    </a:lnTo>
                    <a:lnTo>
                      <a:pt x="33" y="153"/>
                    </a:lnTo>
                    <a:lnTo>
                      <a:pt x="37" y="141"/>
                    </a:lnTo>
                    <a:lnTo>
                      <a:pt x="42" y="130"/>
                    </a:lnTo>
                    <a:lnTo>
                      <a:pt x="46" y="118"/>
                    </a:lnTo>
                    <a:lnTo>
                      <a:pt x="52" y="105"/>
                    </a:lnTo>
                    <a:lnTo>
                      <a:pt x="57" y="92"/>
                    </a:lnTo>
                    <a:lnTo>
                      <a:pt x="64" y="77"/>
                    </a:lnTo>
                    <a:lnTo>
                      <a:pt x="70" y="63"/>
                    </a:lnTo>
                    <a:lnTo>
                      <a:pt x="76" y="48"/>
                    </a:lnTo>
                    <a:lnTo>
                      <a:pt x="98" y="0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8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714189" y="3671102"/>
            <a:ext cx="6538686" cy="209408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 algn="dist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Lorem ipsum dolor sit amet, consectetuer </a:t>
            </a:r>
            <a:r>
              <a:rPr lang="en-US" altLang="zh-CN" dirty="0" err="1"/>
              <a:t>adipiscing</a:t>
            </a:r>
            <a:r>
              <a:rPr lang="en-US" altLang="zh-CN" dirty="0"/>
              <a:t> </a:t>
            </a:r>
            <a:r>
              <a:rPr lang="en-US" altLang="zh-CN" dirty="0" err="1"/>
              <a:t>elit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5"/>
          </p:nvPr>
        </p:nvSpPr>
        <p:spPr>
          <a:xfrm>
            <a:off x="660400" y="6243805"/>
            <a:ext cx="2743200" cy="365125"/>
          </a:xfrm>
          <a:prstGeom prst="rect">
            <a:avLst/>
          </a:prstGeom>
        </p:spPr>
        <p:txBody>
          <a:bodyPr/>
          <a:lstStyle/>
          <a:p>
            <a:fld id="{86E89D27-164C-4E17-8B88-FA5E8DD75F4A}" type="datetime1">
              <a:rPr lang="zh-CN" altLang="en-US" smtClean="0"/>
              <a:t>2024/1/12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6"/>
          </p:nvPr>
        </p:nvSpPr>
        <p:spPr>
          <a:xfrm>
            <a:off x="8775700" y="6243805"/>
            <a:ext cx="2743200" cy="365125"/>
          </a:xfrm>
          <a:prstGeom prst="rect">
            <a:avLst/>
          </a:prstGeom>
        </p:spPr>
        <p:txBody>
          <a:bodyPr/>
          <a:lstStyle/>
          <a:p>
            <a:fld id="{E0374D5E-809C-4B52-9B1B-43F9E111375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7" name="矩形 86"/>
          <p:cNvSpPr/>
          <p:nvPr userDrawn="1"/>
        </p:nvSpPr>
        <p:spPr>
          <a:xfrm>
            <a:off x="4922117" y="6308325"/>
            <a:ext cx="2347766" cy="276999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algn="dist"/>
            <a:r>
              <a:rPr lang="zh-CN" altLang="en-US" sz="1200">
                <a:solidFill>
                  <a:schemeClr val="bg1">
                    <a:lumMod val="50000"/>
                  </a:schemeClr>
                </a:solidFill>
              </a:rPr>
              <a:t>博学 慎思 明辨 笃行</a:t>
            </a:r>
          </a:p>
        </p:txBody>
      </p:sp>
    </p:spTree>
    <p:extLst>
      <p:ext uri="{BB962C8B-B14F-4D97-AF65-F5344CB8AC3E}">
        <p14:creationId xmlns:p14="http://schemas.microsoft.com/office/powerpoint/2010/main" val="84306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345BC9-E4CD-ADEF-3595-CCF78D5C4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B07299-1C21-9AEE-3094-56400B05E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405B1C-B607-5E33-7835-B1318B271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F8938-794B-4A22-B313-8C3B3886245B}" type="datetimeFigureOut">
              <a:rPr lang="zh-CN" altLang="en-US" smtClean="0"/>
              <a:t>2024/1/12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269E6E-1BA8-8CE7-9468-5AD033DBC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549826-3F09-7DBB-BFFF-DEAD27430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DB82E-2FBC-4BBE-9F42-66170B572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050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904AC6-155E-E116-DABB-09F8FAADD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EEC183-78C5-5DC1-CC6F-8E9E073A9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80DFEF-0608-B35E-CC14-2E7BA476B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F8938-794B-4A22-B313-8C3B3886245B}" type="datetimeFigureOut">
              <a:rPr lang="zh-CN" altLang="en-US" smtClean="0"/>
              <a:t>2024/1/12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2F42A9-E08D-8757-9804-85839262B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2F3EF5-38CD-51F7-BF68-9C7031CE4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DB82E-2FBC-4BBE-9F42-66170B572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991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73081D-9AA3-5691-E6A6-F262E4451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916E59-B63F-6176-5EB6-2513B3BD3B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C46604-D8FD-289A-3E23-E40A3F2BD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255082-C0B2-33E9-B09A-698DE0C81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F8938-794B-4A22-B313-8C3B3886245B}" type="datetimeFigureOut">
              <a:rPr lang="zh-CN" altLang="en-US" smtClean="0"/>
              <a:t>2024/1/12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4E2BB4-84E4-CC5C-41CB-5FC1908DA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85B642-F27B-71C5-A1D3-4F976AF58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DB82E-2FBC-4BBE-9F42-66170B572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090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20DBF2-4172-7A85-8A60-5C08DF81E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99C82C-9AA1-34CE-1F98-67C6D3479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0608B3-32A7-8534-1F5C-05D72A3B36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BCBFDB-A1F6-BB8A-39E2-14FCF3CEF5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87E643-8050-47E2-14BB-0C9E54288D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61B2937-7DBE-B8B7-D47B-B05BFFAB8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F8938-794B-4A22-B313-8C3B3886245B}" type="datetimeFigureOut">
              <a:rPr lang="zh-CN" altLang="en-US" smtClean="0"/>
              <a:t>2024/1/12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7A224C-C4FE-647C-F03F-A0825E448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D8681C4-277E-9312-D184-8F5BFDF06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DB82E-2FBC-4BBE-9F42-66170B572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989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DA3FDA-E368-3399-A840-065C62AAD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22DE8DA-2DB2-A5A6-351D-910267EEE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F8938-794B-4A22-B313-8C3B3886245B}" type="datetimeFigureOut">
              <a:rPr lang="zh-CN" altLang="en-US" smtClean="0"/>
              <a:t>2024/1/12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80C89EB-060A-2BAC-E78A-994F60B16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EFAB6D-58E2-EEE6-FA86-7AE3D6100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DB82E-2FBC-4BBE-9F42-66170B572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78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267397-B977-BA50-8D1F-AB036A0BA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F8938-794B-4A22-B313-8C3B3886245B}" type="datetimeFigureOut">
              <a:rPr lang="zh-CN" altLang="en-US" smtClean="0"/>
              <a:t>2024/1/12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AA28BC5-0B3D-A90A-4A25-E3D8B2C7E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EF4B80-8C66-A151-11A3-20AF9FCAA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DB82E-2FBC-4BBE-9F42-66170B572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581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AF978A-0C27-C1AF-55A7-10D49B7DE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4CA3AA-4087-C9AF-316C-F610E74AD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53F737-4897-6995-74BC-FFE19617F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CBA0A7-ACAB-9AD6-2C17-49C29D9A0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F8938-794B-4A22-B313-8C3B3886245B}" type="datetimeFigureOut">
              <a:rPr lang="zh-CN" altLang="en-US" smtClean="0"/>
              <a:t>2024/1/12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27C456-F7F3-2A98-D208-E29CF0076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5D9AE2-92B8-1DF6-ACF8-13C8AE74E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DB82E-2FBC-4BBE-9F42-66170B572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707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1EDF1-7F7C-D5AD-8A23-5A7DFFDCA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03D41CE-C30A-7A14-7002-0D0CCC2E7F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22A02D-08EC-B934-0116-52FF62D50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B35D5D-7B9C-55F3-437B-3D97F8C0F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F8938-794B-4A22-B313-8C3B3886245B}" type="datetimeFigureOut">
              <a:rPr lang="zh-CN" altLang="en-US" smtClean="0"/>
              <a:t>2024/1/12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5344A8-0F64-F568-0571-EE879207C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2458B8-2E9B-1455-FED6-1E948269E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DB82E-2FBC-4BBE-9F42-66170B572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10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1D6777F-1D77-A08D-1A93-6A3B9CA6C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1D93D0-7362-DFB4-B3B8-B22BA7931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2D555A-982A-8D9A-CDC5-2E6B94B9A4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F8938-794B-4A22-B313-8C3B3886245B}" type="datetimeFigureOut">
              <a:rPr lang="zh-CN" altLang="en-US" smtClean="0"/>
              <a:t>2024/1/12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202B6F-8846-1F1A-E62B-C559FD31B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7C13BD-70B8-026A-7F0C-A51F9A992A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DB82E-2FBC-4BBE-9F42-66170B572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725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10FBA-A240-5687-4A20-26F5D7A7D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309" y="1559438"/>
            <a:ext cx="11721381" cy="1497857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Simultaneous 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earning of 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Label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Hierarchy for Multi-class Classification of Omics 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ata 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F8653-8709-AA8D-E368-DC837D92E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52650" y="3697552"/>
            <a:ext cx="5686698" cy="781571"/>
          </a:xfrm>
          <a:noFill/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pPr algn="ctr"/>
            <a:r>
              <a:rPr lang="zh-CN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谢介民</a:t>
            </a:r>
            <a:endParaRPr lang="en-US" altLang="zh-CN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A1937F-F510-005A-8DDD-06059E7EA3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85962" y="4479123"/>
            <a:ext cx="9020075" cy="365125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ctr"/>
            <a:r>
              <a:rPr lang="en-US" sz="2000" dirty="0"/>
              <a:t>O</a:t>
            </a:r>
            <a:r>
              <a:rPr lang="en-US" altLang="zh-CN" sz="2000" dirty="0"/>
              <a:t>ct 29</a:t>
            </a:r>
            <a:r>
              <a:rPr lang="en-US" sz="2000" dirty="0"/>
              <a:t>, 2023</a:t>
            </a:r>
          </a:p>
        </p:txBody>
      </p:sp>
    </p:spTree>
    <p:extLst>
      <p:ext uri="{BB962C8B-B14F-4D97-AF65-F5344CB8AC3E}">
        <p14:creationId xmlns:p14="http://schemas.microsoft.com/office/powerpoint/2010/main" val="2660500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20B938E-6B82-83FE-ECE4-F0FFC2267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967" y="190382"/>
            <a:ext cx="10016066" cy="656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065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BF51CED-B073-FDBC-230B-08FB80D89E4F}"/>
              </a:ext>
            </a:extLst>
          </p:cNvPr>
          <p:cNvSpPr txBox="1"/>
          <p:nvPr/>
        </p:nvSpPr>
        <p:spPr>
          <a:xfrm>
            <a:off x="2052651" y="81477"/>
            <a:ext cx="5808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/>
            <a:r>
              <a:rPr lang="en-US" altLang="zh-CN" sz="2400" b="1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a</a:t>
            </a:r>
            <a:endParaRPr lang="zh-CN" altLang="en-US" sz="2400" b="1" dirty="0">
              <a:solidFill>
                <a:prstClr val="black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CE98A4D-023E-6337-7945-9C8233DB5B1D}"/>
              </a:ext>
            </a:extLst>
          </p:cNvPr>
          <p:cNvSpPr txBox="1"/>
          <p:nvPr/>
        </p:nvSpPr>
        <p:spPr>
          <a:xfrm>
            <a:off x="2052651" y="3474849"/>
            <a:ext cx="5808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/>
            <a:r>
              <a:rPr lang="en-US" altLang="zh-CN" sz="2400" b="1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b</a:t>
            </a:r>
            <a:endParaRPr lang="zh-CN" altLang="en-US" sz="2400" b="1" dirty="0">
              <a:solidFill>
                <a:prstClr val="black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EF7ED9E-81A0-3317-E335-E3142BF7BC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13" b="3525"/>
          <a:stretch/>
        </p:blipFill>
        <p:spPr>
          <a:xfrm>
            <a:off x="2633477" y="3531960"/>
            <a:ext cx="6831157" cy="325122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94C16C0-4BF0-FCA6-E872-FA24E961D9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59" b="3525"/>
          <a:stretch/>
        </p:blipFill>
        <p:spPr>
          <a:xfrm>
            <a:off x="2633477" y="181280"/>
            <a:ext cx="6831157" cy="326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660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DB5B20A-18F2-A423-9A16-0E0566D6A3C6}"/>
              </a:ext>
            </a:extLst>
          </p:cNvPr>
          <p:cNvGraphicFramePr>
            <a:graphicFrameLocks noGrp="1"/>
          </p:cNvGraphicFramePr>
          <p:nvPr/>
        </p:nvGraphicFramePr>
        <p:xfrm>
          <a:off x="4961204" y="609570"/>
          <a:ext cx="6828893" cy="2039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210">
                  <a:extLst>
                    <a:ext uri="{9D8B030D-6E8A-4147-A177-3AD203B41FA5}">
                      <a16:colId xmlns:a16="http://schemas.microsoft.com/office/drawing/2014/main" val="4043600335"/>
                    </a:ext>
                  </a:extLst>
                </a:gridCol>
                <a:gridCol w="5988683">
                  <a:extLst>
                    <a:ext uri="{9D8B030D-6E8A-4147-A177-3AD203B41FA5}">
                      <a16:colId xmlns:a16="http://schemas.microsoft.com/office/drawing/2014/main" val="2278178211"/>
                    </a:ext>
                  </a:extLst>
                </a:gridCol>
              </a:tblGrid>
              <a:tr h="57655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u="none" dirty="0">
                          <a:solidFill>
                            <a:schemeClr val="tx1"/>
                          </a:solidFill>
                        </a:rPr>
                        <a:t>means</a:t>
                      </a:r>
                      <a:endParaRPr lang="zh-CN" altLang="en-US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①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means[1, ] &lt;- </a:t>
                      </a:r>
                      <a:r>
                        <a:rPr lang="en-US" altLang="zh-CN" b="0" dirty="0" err="1">
                          <a:solidFill>
                            <a:schemeClr val="tx1"/>
                          </a:solidFill>
                        </a:rPr>
                        <a:t>runif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CN" b="0" dirty="0" err="1">
                          <a:solidFill>
                            <a:schemeClr val="tx1"/>
                          </a:solidFill>
                        </a:rPr>
                        <a:t>num_features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, min = 0, max = 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l"/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②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means[2, ] &lt;- </a:t>
                      </a:r>
                      <a:r>
                        <a:rPr lang="en-US" altLang="zh-CN" b="0" dirty="0" err="1">
                          <a:solidFill>
                            <a:schemeClr val="tx1"/>
                          </a:solidFill>
                        </a:rPr>
                        <a:t>runif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CN" b="0" dirty="0" err="1">
                          <a:solidFill>
                            <a:schemeClr val="tx1"/>
                          </a:solidFill>
                        </a:rPr>
                        <a:t>num_features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, min = 0, max = 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l"/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③ </a:t>
                      </a:r>
                      <a:r>
                        <a:rPr lang="fr-FR" altLang="zh-CN" b="0" dirty="0">
                          <a:solidFill>
                            <a:schemeClr val="tx1"/>
                          </a:solidFill>
                        </a:rPr>
                        <a:t>diff &lt;- abs(means[i-1, j] - means[i-2, j]) - runif(1, min = 0, max = abs(means[i-1, j] - means[i-2, j]))</a:t>
                      </a:r>
                    </a:p>
                    <a:p>
                      <a:pPr algn="l"/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④ </a:t>
                      </a:r>
                      <a:r>
                        <a:rPr lang="fr-FR" altLang="zh-CN" b="0" dirty="0">
                          <a:solidFill>
                            <a:schemeClr val="tx1"/>
                          </a:solidFill>
                        </a:rPr>
                        <a:t>means[i, j] &lt;- means[i-1, j] + diff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426529"/>
                  </a:ext>
                </a:extLst>
              </a:tr>
              <a:tr h="57655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u="none" dirty="0" err="1">
                          <a:solidFill>
                            <a:schemeClr val="tx1"/>
                          </a:solidFill>
                        </a:rPr>
                        <a:t>sd</a:t>
                      </a:r>
                      <a:endParaRPr lang="zh-CN" altLang="en-US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0,1,2,8,10,15,20,30,50,100,200,300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23847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FCCB749-552E-EBE5-0E93-091E4A107E61}"/>
              </a:ext>
            </a:extLst>
          </p:cNvPr>
          <p:cNvGraphicFramePr>
            <a:graphicFrameLocks noGrp="1"/>
          </p:cNvGraphicFramePr>
          <p:nvPr/>
        </p:nvGraphicFramePr>
        <p:xfrm>
          <a:off x="4961203" y="2922842"/>
          <a:ext cx="6828893" cy="1216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480">
                  <a:extLst>
                    <a:ext uri="{9D8B030D-6E8A-4147-A177-3AD203B41FA5}">
                      <a16:colId xmlns:a16="http://schemas.microsoft.com/office/drawing/2014/main" val="4043600335"/>
                    </a:ext>
                  </a:extLst>
                </a:gridCol>
                <a:gridCol w="1357876">
                  <a:extLst>
                    <a:ext uri="{9D8B030D-6E8A-4147-A177-3AD203B41FA5}">
                      <a16:colId xmlns:a16="http://schemas.microsoft.com/office/drawing/2014/main" val="2278178211"/>
                    </a:ext>
                  </a:extLst>
                </a:gridCol>
                <a:gridCol w="1345831">
                  <a:extLst>
                    <a:ext uri="{9D8B030D-6E8A-4147-A177-3AD203B41FA5}">
                      <a16:colId xmlns:a16="http://schemas.microsoft.com/office/drawing/2014/main" val="2052679935"/>
                    </a:ext>
                  </a:extLst>
                </a:gridCol>
                <a:gridCol w="1450353">
                  <a:extLst>
                    <a:ext uri="{9D8B030D-6E8A-4147-A177-3AD203B41FA5}">
                      <a16:colId xmlns:a16="http://schemas.microsoft.com/office/drawing/2014/main" val="2438079353"/>
                    </a:ext>
                  </a:extLst>
                </a:gridCol>
                <a:gridCol w="1450353">
                  <a:extLst>
                    <a:ext uri="{9D8B030D-6E8A-4147-A177-3AD203B41FA5}">
                      <a16:colId xmlns:a16="http://schemas.microsoft.com/office/drawing/2014/main" val="454818353"/>
                    </a:ext>
                  </a:extLst>
                </a:gridCol>
              </a:tblGrid>
              <a:tr h="40554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u="none" dirty="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zh-CN" altLang="en-US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412254"/>
                  </a:ext>
                </a:extLst>
              </a:tr>
              <a:tr h="40554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u="none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426529"/>
                  </a:ext>
                </a:extLst>
              </a:tr>
              <a:tr h="40554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u="none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zh-CN" altLang="en-US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23847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D0AC4D30-E81B-4D8C-D2AB-D412E1604452}"/>
              </a:ext>
            </a:extLst>
          </p:cNvPr>
          <p:cNvSpPr txBox="1"/>
          <p:nvPr/>
        </p:nvSpPr>
        <p:spPr>
          <a:xfrm>
            <a:off x="5269659" y="177288"/>
            <a:ext cx="60973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 err="1"/>
              <a:t>data~N</a:t>
            </a:r>
            <a:r>
              <a:rPr lang="en-US" altLang="zh-CN" dirty="0"/>
              <a:t>(</a:t>
            </a:r>
            <a:r>
              <a:rPr lang="en-US" altLang="zh-CN" b="0" i="0" u="none" dirty="0" err="1">
                <a:solidFill>
                  <a:schemeClr val="tx1"/>
                </a:solidFill>
              </a:rPr>
              <a:t>means,sd</a:t>
            </a:r>
            <a:r>
              <a:rPr lang="en-US" altLang="zh-CN" b="0" i="0" u="none" dirty="0">
                <a:solidFill>
                  <a:schemeClr val="tx1"/>
                </a:solidFill>
              </a:rPr>
              <a:t>)</a:t>
            </a:r>
            <a:endParaRPr lang="zh-CN" altLang="en-US" b="0" i="0" u="none" dirty="0">
              <a:solidFill>
                <a:schemeClr val="tx1"/>
              </a:solidFill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937B7529-EC77-6A1D-9967-8027F9782541}"/>
              </a:ext>
            </a:extLst>
          </p:cNvPr>
          <p:cNvGraphicFramePr>
            <a:graphicFrameLocks noGrp="1"/>
          </p:cNvGraphicFramePr>
          <p:nvPr/>
        </p:nvGraphicFramePr>
        <p:xfrm>
          <a:off x="401903" y="612401"/>
          <a:ext cx="3978585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508">
                  <a:extLst>
                    <a:ext uri="{9D8B030D-6E8A-4147-A177-3AD203B41FA5}">
                      <a16:colId xmlns:a16="http://schemas.microsoft.com/office/drawing/2014/main" val="4043600335"/>
                    </a:ext>
                  </a:extLst>
                </a:gridCol>
                <a:gridCol w="763222">
                  <a:extLst>
                    <a:ext uri="{9D8B030D-6E8A-4147-A177-3AD203B41FA5}">
                      <a16:colId xmlns:a16="http://schemas.microsoft.com/office/drawing/2014/main" val="2278178211"/>
                    </a:ext>
                  </a:extLst>
                </a:gridCol>
                <a:gridCol w="756453">
                  <a:extLst>
                    <a:ext uri="{9D8B030D-6E8A-4147-A177-3AD203B41FA5}">
                      <a16:colId xmlns:a16="http://schemas.microsoft.com/office/drawing/2014/main" val="2052679935"/>
                    </a:ext>
                  </a:extLst>
                </a:gridCol>
                <a:gridCol w="815201">
                  <a:extLst>
                    <a:ext uri="{9D8B030D-6E8A-4147-A177-3AD203B41FA5}">
                      <a16:colId xmlns:a16="http://schemas.microsoft.com/office/drawing/2014/main" val="2438079353"/>
                    </a:ext>
                  </a:extLst>
                </a:gridCol>
                <a:gridCol w="815201">
                  <a:extLst>
                    <a:ext uri="{9D8B030D-6E8A-4147-A177-3AD203B41FA5}">
                      <a16:colId xmlns:a16="http://schemas.microsoft.com/office/drawing/2014/main" val="454818353"/>
                    </a:ext>
                  </a:extLst>
                </a:gridCol>
              </a:tblGrid>
              <a:tr h="132249"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zh-CN" b="0" i="0" u="none" dirty="0">
                          <a:solidFill>
                            <a:schemeClr val="tx1"/>
                          </a:solidFill>
                        </a:rPr>
                        <a:t>type1</a:t>
                      </a:r>
                      <a:endParaRPr lang="zh-CN" altLang="en-US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x1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x2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x3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412254"/>
                  </a:ext>
                </a:extLst>
              </a:tr>
              <a:tr h="1322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data</a:t>
                      </a:r>
                      <a:r>
                        <a:rPr lang="en-US" altLang="zh-CN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796673"/>
                  </a:ext>
                </a:extLst>
              </a:tr>
              <a:tr h="1322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data</a:t>
                      </a:r>
                      <a:r>
                        <a:rPr lang="en-US" altLang="zh-CN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06577"/>
                  </a:ext>
                </a:extLst>
              </a:tr>
              <a:tr h="1322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data</a:t>
                      </a:r>
                      <a:r>
                        <a:rPr lang="en-US" altLang="zh-CN" b="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2551750"/>
                  </a:ext>
                </a:extLst>
              </a:tr>
              <a:tr h="1322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161963"/>
                  </a:ext>
                </a:extLst>
              </a:tr>
              <a:tr h="132249"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zh-CN" b="0" i="0" u="none" dirty="0">
                          <a:solidFill>
                            <a:schemeClr val="tx1"/>
                          </a:solidFill>
                        </a:rPr>
                        <a:t>type2</a:t>
                      </a:r>
                      <a:endParaRPr lang="zh-CN" altLang="en-US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426529"/>
                  </a:ext>
                </a:extLst>
              </a:tr>
              <a:tr h="1322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767948"/>
                  </a:ext>
                </a:extLst>
              </a:tr>
              <a:tr h="1322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259765"/>
                  </a:ext>
                </a:extLst>
              </a:tr>
              <a:tr h="1322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421076"/>
                  </a:ext>
                </a:extLst>
              </a:tr>
              <a:tr h="1322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161529"/>
                  </a:ext>
                </a:extLst>
              </a:tr>
              <a:tr h="132249"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zh-CN" b="0" i="0" u="none" dirty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23847"/>
                  </a:ext>
                </a:extLst>
              </a:tr>
              <a:tr h="1322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0412573"/>
                  </a:ext>
                </a:extLst>
              </a:tr>
              <a:tr h="1322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891965"/>
                  </a:ext>
                </a:extLst>
              </a:tr>
              <a:tr h="1322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2018622"/>
                  </a:ext>
                </a:extLst>
              </a:tr>
              <a:tr h="1322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877385"/>
                  </a:ext>
                </a:extLst>
              </a:tr>
            </a:tbl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5D185D39-66D7-C28E-4E18-80546100FC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77"/>
          <a:stretch/>
        </p:blipFill>
        <p:spPr>
          <a:xfrm>
            <a:off x="4961203" y="4413154"/>
            <a:ext cx="6828893" cy="202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476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图片 84">
            <a:extLst>
              <a:ext uri="{FF2B5EF4-FFF2-40B4-BE49-F238E27FC236}">
                <a16:creationId xmlns:a16="http://schemas.microsoft.com/office/drawing/2014/main" id="{374AD448-382F-2415-8057-B0D9E548BA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457" t="5673" r="1346" b="11111"/>
          <a:stretch/>
        </p:blipFill>
        <p:spPr>
          <a:xfrm>
            <a:off x="10234237" y="1750181"/>
            <a:ext cx="1366936" cy="1272385"/>
          </a:xfrm>
          <a:prstGeom prst="rect">
            <a:avLst/>
          </a:prstGeom>
        </p:spPr>
      </p:pic>
      <p:pic>
        <p:nvPicPr>
          <p:cNvPr id="84" name="图片 83">
            <a:extLst>
              <a:ext uri="{FF2B5EF4-FFF2-40B4-BE49-F238E27FC236}">
                <a16:creationId xmlns:a16="http://schemas.microsoft.com/office/drawing/2014/main" id="{0E89737A-C609-F072-DA28-BE53A625099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0354" t="5097" r="1756" b="11166"/>
          <a:stretch/>
        </p:blipFill>
        <p:spPr>
          <a:xfrm>
            <a:off x="8658529" y="1750182"/>
            <a:ext cx="1343689" cy="1272385"/>
          </a:xfrm>
          <a:prstGeom prst="rect">
            <a:avLst/>
          </a:prstGeom>
        </p:spPr>
      </p:pic>
      <p:pic>
        <p:nvPicPr>
          <p:cNvPr id="81" name="图片 80">
            <a:extLst>
              <a:ext uri="{FF2B5EF4-FFF2-40B4-BE49-F238E27FC236}">
                <a16:creationId xmlns:a16="http://schemas.microsoft.com/office/drawing/2014/main" id="{8843F347-4E2B-81D0-49E7-AF9714DA092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494" t="10460" r="18116" b="7939"/>
          <a:stretch/>
        </p:blipFill>
        <p:spPr>
          <a:xfrm>
            <a:off x="10229180" y="5449451"/>
            <a:ext cx="1370103" cy="1196243"/>
          </a:xfrm>
          <a:prstGeom prst="rect">
            <a:avLst/>
          </a:prstGeom>
        </p:spPr>
      </p:pic>
      <p:pic>
        <p:nvPicPr>
          <p:cNvPr id="79" name="图片 78">
            <a:extLst>
              <a:ext uri="{FF2B5EF4-FFF2-40B4-BE49-F238E27FC236}">
                <a16:creationId xmlns:a16="http://schemas.microsoft.com/office/drawing/2014/main" id="{37776432-436D-5BBF-48A5-9D6E5E32841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1047" t="11097" r="17057" b="6805"/>
          <a:stretch/>
        </p:blipFill>
        <p:spPr>
          <a:xfrm>
            <a:off x="8633285" y="5421781"/>
            <a:ext cx="1393907" cy="1223916"/>
          </a:xfrm>
          <a:prstGeom prst="rect">
            <a:avLst/>
          </a:prstGeom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CDFDC374-4EFC-0B8C-3294-89292CD822F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615" y="3555584"/>
            <a:ext cx="1372899" cy="1247559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2E3CDA57-957E-6381-D8F4-63D28CF40838}"/>
              </a:ext>
            </a:extLst>
          </p:cNvPr>
          <p:cNvSpPr txBox="1"/>
          <p:nvPr/>
        </p:nvSpPr>
        <p:spPr>
          <a:xfrm>
            <a:off x="8538348" y="3127728"/>
            <a:ext cx="3415382" cy="337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88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Better inference of class hierarchy</a:t>
            </a:r>
            <a:endParaRPr lang="zh-CN" altLang="en-US" sz="1588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D843810-1FEF-ADB4-5C5C-5CE166769A85}"/>
              </a:ext>
            </a:extLst>
          </p:cNvPr>
          <p:cNvSpPr txBox="1"/>
          <p:nvPr/>
        </p:nvSpPr>
        <p:spPr>
          <a:xfrm>
            <a:off x="8538348" y="4923344"/>
            <a:ext cx="3940466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88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Better identification of class biomarkers</a:t>
            </a:r>
            <a:endParaRPr lang="zh-CN" altLang="en-US" sz="1588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A1E23DA-EA48-C90B-6336-FB636BE9EE9C}"/>
              </a:ext>
            </a:extLst>
          </p:cNvPr>
          <p:cNvSpPr txBox="1"/>
          <p:nvPr/>
        </p:nvSpPr>
        <p:spPr>
          <a:xfrm>
            <a:off x="8538358" y="1322731"/>
            <a:ext cx="3415371" cy="337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88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Better prediction of sample class</a:t>
            </a:r>
            <a:endParaRPr lang="zh-CN" altLang="en-US" sz="1588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AC1E969-D3B8-3710-4922-1AD5B0EBB8BD}"/>
              </a:ext>
            </a:extLst>
          </p:cNvPr>
          <p:cNvSpPr txBox="1"/>
          <p:nvPr/>
        </p:nvSpPr>
        <p:spPr>
          <a:xfrm>
            <a:off x="4794943" y="898915"/>
            <a:ext cx="3035841" cy="370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OmiHier Framework</a:t>
            </a:r>
            <a:endParaRPr lang="zh-CN" altLang="en-US"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E179840B-13AD-8B51-038F-1D2A2AB1A873}"/>
              </a:ext>
            </a:extLst>
          </p:cNvPr>
          <p:cNvSpPr/>
          <p:nvPr/>
        </p:nvSpPr>
        <p:spPr>
          <a:xfrm>
            <a:off x="4101584" y="3972655"/>
            <a:ext cx="420874" cy="2645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8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C9B0F4E6-D01B-4451-64A1-615BFDEB71F5}"/>
              </a:ext>
            </a:extLst>
          </p:cNvPr>
          <p:cNvSpPr/>
          <p:nvPr/>
        </p:nvSpPr>
        <p:spPr>
          <a:xfrm>
            <a:off x="7936348" y="4031079"/>
            <a:ext cx="420874" cy="2645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8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467EEF3A-9EAE-5976-29F3-4A9186F9F012}"/>
              </a:ext>
            </a:extLst>
          </p:cNvPr>
          <p:cNvSpPr/>
          <p:nvPr/>
        </p:nvSpPr>
        <p:spPr>
          <a:xfrm>
            <a:off x="8538357" y="3450695"/>
            <a:ext cx="3144182" cy="1462851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8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9D53B3C1-0D3B-4DD5-EC81-2622A41BDD91}"/>
              </a:ext>
            </a:extLst>
          </p:cNvPr>
          <p:cNvCxnSpPr>
            <a:cxnSpLocks/>
            <a:stCxn id="45" idx="0"/>
            <a:endCxn id="45" idx="2"/>
          </p:cNvCxnSpPr>
          <p:nvPr/>
        </p:nvCxnSpPr>
        <p:spPr>
          <a:xfrm>
            <a:off x="10110448" y="3450695"/>
            <a:ext cx="0" cy="14628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E89F4681-58B2-14A6-B09C-A3D96FBDF424}"/>
              </a:ext>
            </a:extLst>
          </p:cNvPr>
          <p:cNvSpPr/>
          <p:nvPr/>
        </p:nvSpPr>
        <p:spPr>
          <a:xfrm>
            <a:off x="8545915" y="5250569"/>
            <a:ext cx="3144182" cy="1462851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8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BFF9B1FA-F199-F03E-E9D4-A02F1EF2A5A3}"/>
              </a:ext>
            </a:extLst>
          </p:cNvPr>
          <p:cNvSpPr/>
          <p:nvPr/>
        </p:nvSpPr>
        <p:spPr>
          <a:xfrm>
            <a:off x="8538357" y="1645699"/>
            <a:ext cx="3144182" cy="1462851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8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EA0C0269-4C76-7A6B-A784-2D4F70B2381B}"/>
              </a:ext>
            </a:extLst>
          </p:cNvPr>
          <p:cNvCxnSpPr>
            <a:cxnSpLocks/>
            <a:stCxn id="47" idx="0"/>
            <a:endCxn id="47" idx="2"/>
          </p:cNvCxnSpPr>
          <p:nvPr/>
        </p:nvCxnSpPr>
        <p:spPr>
          <a:xfrm>
            <a:off x="10118006" y="5250569"/>
            <a:ext cx="0" cy="14628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4773A777-5C63-13D2-E1DD-72B120EEDC16}"/>
              </a:ext>
            </a:extLst>
          </p:cNvPr>
          <p:cNvCxnSpPr>
            <a:cxnSpLocks/>
            <a:stCxn id="48" idx="0"/>
            <a:endCxn id="48" idx="2"/>
          </p:cNvCxnSpPr>
          <p:nvPr/>
        </p:nvCxnSpPr>
        <p:spPr>
          <a:xfrm>
            <a:off x="10110448" y="1645699"/>
            <a:ext cx="0" cy="14628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图片 67">
            <a:extLst>
              <a:ext uri="{FF2B5EF4-FFF2-40B4-BE49-F238E27FC236}">
                <a16:creationId xmlns:a16="http://schemas.microsoft.com/office/drawing/2014/main" id="{20A84D38-7DFC-8A77-D158-5CA056441A6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717" y="3536241"/>
            <a:ext cx="1442091" cy="1307275"/>
          </a:xfrm>
          <a:prstGeom prst="rect">
            <a:avLst/>
          </a:prstGeom>
        </p:spPr>
      </p:pic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3DD6C201-0E0C-C3FC-F2C6-15EF99FFDF1F}"/>
              </a:ext>
            </a:extLst>
          </p:cNvPr>
          <p:cNvCxnSpPr>
            <a:cxnSpLocks/>
          </p:cNvCxnSpPr>
          <p:nvPr/>
        </p:nvCxnSpPr>
        <p:spPr>
          <a:xfrm>
            <a:off x="10007282" y="4182098"/>
            <a:ext cx="247577" cy="23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E4853231-9E07-8314-10AF-C56DA749D715}"/>
              </a:ext>
            </a:extLst>
          </p:cNvPr>
          <p:cNvCxnSpPr>
            <a:cxnSpLocks/>
          </p:cNvCxnSpPr>
          <p:nvPr/>
        </p:nvCxnSpPr>
        <p:spPr>
          <a:xfrm>
            <a:off x="9994219" y="5980039"/>
            <a:ext cx="247577" cy="23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26BC0236-D2E6-0BE1-C19F-324AC45341D5}"/>
              </a:ext>
            </a:extLst>
          </p:cNvPr>
          <p:cNvCxnSpPr>
            <a:cxnSpLocks/>
          </p:cNvCxnSpPr>
          <p:nvPr/>
        </p:nvCxnSpPr>
        <p:spPr>
          <a:xfrm>
            <a:off x="9986660" y="2377124"/>
            <a:ext cx="247577" cy="23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图片 81">
            <a:extLst>
              <a:ext uri="{FF2B5EF4-FFF2-40B4-BE49-F238E27FC236}">
                <a16:creationId xmlns:a16="http://schemas.microsoft.com/office/drawing/2014/main" id="{3E8D6A70-5835-C07F-949E-BADE7A4AE4E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23" t="24131" r="94346" b="25012"/>
          <a:stretch/>
        </p:blipFill>
        <p:spPr>
          <a:xfrm rot="5400000">
            <a:off x="9288343" y="4832572"/>
            <a:ext cx="109235" cy="1046445"/>
          </a:xfrm>
          <a:prstGeom prst="rect">
            <a:avLst/>
          </a:prstGeom>
        </p:spPr>
      </p:pic>
      <p:pic>
        <p:nvPicPr>
          <p:cNvPr id="83" name="图片 82">
            <a:extLst>
              <a:ext uri="{FF2B5EF4-FFF2-40B4-BE49-F238E27FC236}">
                <a16:creationId xmlns:a16="http://schemas.microsoft.com/office/drawing/2014/main" id="{42925F20-4E11-590E-7648-0F213C76495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23" t="24131" r="94346" b="25012"/>
          <a:stretch/>
        </p:blipFill>
        <p:spPr>
          <a:xfrm rot="5400000">
            <a:off x="10860433" y="4832572"/>
            <a:ext cx="109235" cy="1046445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75745823-48DF-28E8-33DA-8F2719972F66}"/>
              </a:ext>
            </a:extLst>
          </p:cNvPr>
          <p:cNvGrpSpPr/>
          <p:nvPr/>
        </p:nvGrpSpPr>
        <p:grpSpPr>
          <a:xfrm>
            <a:off x="745803" y="5213526"/>
            <a:ext cx="3182518" cy="1512744"/>
            <a:chOff x="673274" y="5213526"/>
            <a:chExt cx="3182518" cy="1512744"/>
          </a:xfrm>
        </p:grpSpPr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C215317A-BD8D-5E1E-A35C-7E216F8B4472}"/>
                </a:ext>
              </a:extLst>
            </p:cNvPr>
            <p:cNvSpPr/>
            <p:nvPr/>
          </p:nvSpPr>
          <p:spPr>
            <a:xfrm>
              <a:off x="711610" y="5213526"/>
              <a:ext cx="3144182" cy="1462851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88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C2AEBB5C-72E5-7CF4-08B4-08B3835E99CD}"/>
                </a:ext>
              </a:extLst>
            </p:cNvPr>
            <p:cNvCxnSpPr>
              <a:cxnSpLocks/>
              <a:stCxn id="43" idx="0"/>
              <a:endCxn id="43" idx="2"/>
            </p:cNvCxnSpPr>
            <p:nvPr/>
          </p:nvCxnSpPr>
          <p:spPr>
            <a:xfrm>
              <a:off x="2283701" y="5213526"/>
              <a:ext cx="0" cy="146285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34" name="图片 433" descr="形状&#10;&#10;描述已自动生成">
              <a:extLst>
                <a:ext uri="{FF2B5EF4-FFF2-40B4-BE49-F238E27FC236}">
                  <a16:creationId xmlns:a16="http://schemas.microsoft.com/office/drawing/2014/main" id="{C025022D-D452-C27F-BD3D-9C97C2E2DD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143" t="27662" r="58539" b="60036"/>
            <a:stretch/>
          </p:blipFill>
          <p:spPr>
            <a:xfrm>
              <a:off x="927546" y="6338960"/>
              <a:ext cx="287840" cy="252900"/>
            </a:xfrm>
            <a:prstGeom prst="rect">
              <a:avLst/>
            </a:prstGeom>
          </p:spPr>
        </p:pic>
        <p:pic>
          <p:nvPicPr>
            <p:cNvPr id="435" name="图片 434" descr="形状&#10;&#10;描述已自动生成">
              <a:extLst>
                <a:ext uri="{FF2B5EF4-FFF2-40B4-BE49-F238E27FC236}">
                  <a16:creationId xmlns:a16="http://schemas.microsoft.com/office/drawing/2014/main" id="{C11B76E3-8A0D-776E-D322-A34D0CEA51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183" t="26717" r="11896" b="54604"/>
            <a:stretch/>
          </p:blipFill>
          <p:spPr>
            <a:xfrm>
              <a:off x="1829379" y="6360335"/>
              <a:ext cx="246254" cy="231522"/>
            </a:xfrm>
            <a:prstGeom prst="rect">
              <a:avLst/>
            </a:prstGeom>
            <a:noFill/>
          </p:spPr>
        </p:pic>
        <p:pic>
          <p:nvPicPr>
            <p:cNvPr id="436" name="图片 435" descr="形状&#10;&#10;描述已自动生成">
              <a:extLst>
                <a:ext uri="{FF2B5EF4-FFF2-40B4-BE49-F238E27FC236}">
                  <a16:creationId xmlns:a16="http://schemas.microsoft.com/office/drawing/2014/main" id="{69187AA5-EFE5-3D75-A9B1-C596A690D8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617" t="15009" r="30850" b="74914"/>
            <a:stretch/>
          </p:blipFill>
          <p:spPr>
            <a:xfrm>
              <a:off x="1346006" y="6360335"/>
              <a:ext cx="312253" cy="231522"/>
            </a:xfrm>
            <a:prstGeom prst="rect">
              <a:avLst/>
            </a:prstGeom>
          </p:spPr>
        </p:pic>
        <p:sp>
          <p:nvSpPr>
            <p:cNvPr id="437" name="文本框 436">
              <a:extLst>
                <a:ext uri="{FF2B5EF4-FFF2-40B4-BE49-F238E27FC236}">
                  <a16:creationId xmlns:a16="http://schemas.microsoft.com/office/drawing/2014/main" id="{77D384D6-88C4-E465-EE45-D57F7F4A7905}"/>
                </a:ext>
              </a:extLst>
            </p:cNvPr>
            <p:cNvSpPr txBox="1"/>
            <p:nvPr/>
          </p:nvSpPr>
          <p:spPr>
            <a:xfrm>
              <a:off x="673274" y="6144581"/>
              <a:ext cx="642109" cy="2424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971">
                  <a:latin typeface="Arial" panose="020B0604020202020204" pitchFamily="34" charset="0"/>
                  <a:ea typeface="楷体" panose="02010609060101010101" pitchFamily="49" charset="-122"/>
                  <a:cs typeface="Arial" panose="020B0604020202020204" pitchFamily="34" charset="0"/>
                </a:rPr>
                <a:t>Normal</a:t>
              </a:r>
              <a:endParaRPr lang="zh-CN" altLang="en-US" sz="97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9" name="文本框 438">
              <a:extLst>
                <a:ext uri="{FF2B5EF4-FFF2-40B4-BE49-F238E27FC236}">
                  <a16:creationId xmlns:a16="http://schemas.microsoft.com/office/drawing/2014/main" id="{46E30104-099E-D441-6945-C07AA3400E0A}"/>
                </a:ext>
              </a:extLst>
            </p:cNvPr>
            <p:cNvSpPr txBox="1"/>
            <p:nvPr/>
          </p:nvSpPr>
          <p:spPr>
            <a:xfrm>
              <a:off x="1144327" y="6142384"/>
              <a:ext cx="611150" cy="2424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971">
                  <a:latin typeface="Arial" panose="020B0604020202020204" pitchFamily="34" charset="0"/>
                  <a:ea typeface="楷体" panose="02010609060101010101" pitchFamily="49" charset="-122"/>
                  <a:cs typeface="Arial" panose="020B0604020202020204" pitchFamily="34" charset="0"/>
                </a:rPr>
                <a:t>Benign</a:t>
              </a:r>
              <a:endParaRPr lang="zh-CN" altLang="en-US" sz="97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1" name="文本框 440">
              <a:extLst>
                <a:ext uri="{FF2B5EF4-FFF2-40B4-BE49-F238E27FC236}">
                  <a16:creationId xmlns:a16="http://schemas.microsoft.com/office/drawing/2014/main" id="{C47CBC86-1AAE-86D8-2AEC-4E6E37D1192D}"/>
                </a:ext>
              </a:extLst>
            </p:cNvPr>
            <p:cNvSpPr txBox="1"/>
            <p:nvPr/>
          </p:nvSpPr>
          <p:spPr>
            <a:xfrm>
              <a:off x="1585766" y="6141435"/>
              <a:ext cx="783286" cy="2424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971">
                  <a:latin typeface="Arial" panose="020B0604020202020204" pitchFamily="34" charset="0"/>
                  <a:ea typeface="楷体" panose="02010609060101010101" pitchFamily="49" charset="-122"/>
                  <a:cs typeface="Arial" panose="020B0604020202020204" pitchFamily="34" charset="0"/>
                </a:rPr>
                <a:t>Malignant</a:t>
              </a:r>
              <a:endParaRPr lang="zh-CN" altLang="en-US" sz="97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2" name="文本框 441">
              <a:extLst>
                <a:ext uri="{FF2B5EF4-FFF2-40B4-BE49-F238E27FC236}">
                  <a16:creationId xmlns:a16="http://schemas.microsoft.com/office/drawing/2014/main" id="{447278F7-476F-EC9A-7A73-830C98FD5922}"/>
                </a:ext>
              </a:extLst>
            </p:cNvPr>
            <p:cNvSpPr txBox="1"/>
            <p:nvPr/>
          </p:nvSpPr>
          <p:spPr>
            <a:xfrm>
              <a:off x="2340117" y="5229236"/>
              <a:ext cx="1449144" cy="242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altLang="zh-CN" sz="971">
                  <a:latin typeface="Arial" panose="020B0604020202020204" pitchFamily="34" charset="0"/>
                  <a:ea typeface="楷体" panose="02010609060101010101" pitchFamily="49" charset="-122"/>
                  <a:cs typeface="Arial" panose="020B0604020202020204" pitchFamily="34" charset="0"/>
                </a:rPr>
                <a:t>Possible hierarchies:</a:t>
              </a:r>
              <a:endParaRPr lang="zh-CN" altLang="en-US" sz="971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443" name="文本框 442">
              <a:extLst>
                <a:ext uri="{FF2B5EF4-FFF2-40B4-BE49-F238E27FC236}">
                  <a16:creationId xmlns:a16="http://schemas.microsoft.com/office/drawing/2014/main" id="{D24387E6-2E32-A050-2175-417ADBA2F666}"/>
                </a:ext>
              </a:extLst>
            </p:cNvPr>
            <p:cNvSpPr txBox="1"/>
            <p:nvPr/>
          </p:nvSpPr>
          <p:spPr>
            <a:xfrm>
              <a:off x="2266764" y="5413726"/>
              <a:ext cx="343971" cy="2560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059">
                  <a:latin typeface="Arial" panose="020B0604020202020204" pitchFamily="34" charset="0"/>
                  <a:ea typeface="楷体" panose="02010609060101010101" pitchFamily="49" charset="-122"/>
                  <a:cs typeface="Arial" panose="020B0604020202020204" pitchFamily="34" charset="0"/>
                </a:rPr>
                <a:t>①</a:t>
              </a:r>
              <a:endParaRPr lang="zh-CN" altLang="en-US" sz="105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4" name="文本框 443">
              <a:extLst>
                <a:ext uri="{FF2B5EF4-FFF2-40B4-BE49-F238E27FC236}">
                  <a16:creationId xmlns:a16="http://schemas.microsoft.com/office/drawing/2014/main" id="{F8278FEF-AD45-75ED-EA06-1A492A9594F1}"/>
                </a:ext>
              </a:extLst>
            </p:cNvPr>
            <p:cNvSpPr txBox="1"/>
            <p:nvPr/>
          </p:nvSpPr>
          <p:spPr>
            <a:xfrm>
              <a:off x="2266764" y="5753169"/>
              <a:ext cx="343971" cy="2560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059">
                  <a:latin typeface="Arial" panose="020B0604020202020204" pitchFamily="34" charset="0"/>
                  <a:ea typeface="楷体" panose="02010609060101010101" pitchFamily="49" charset="-122"/>
                  <a:cs typeface="Arial" panose="020B0604020202020204" pitchFamily="34" charset="0"/>
                </a:rPr>
                <a:t>②</a:t>
              </a:r>
              <a:endParaRPr lang="zh-CN" altLang="en-US" sz="105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45" name="图片 444" descr="形状&#10;&#10;描述已自动生成">
              <a:extLst>
                <a:ext uri="{FF2B5EF4-FFF2-40B4-BE49-F238E27FC236}">
                  <a16:creationId xmlns:a16="http://schemas.microsoft.com/office/drawing/2014/main" id="{10958BBA-5446-A916-1A4B-8409F5B999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143" t="27662" r="58539" b="60036"/>
            <a:stretch/>
          </p:blipFill>
          <p:spPr>
            <a:xfrm>
              <a:off x="2596330" y="5604261"/>
              <a:ext cx="207909" cy="182671"/>
            </a:xfrm>
            <a:prstGeom prst="rect">
              <a:avLst/>
            </a:prstGeom>
          </p:spPr>
        </p:pic>
        <p:pic>
          <p:nvPicPr>
            <p:cNvPr id="446" name="图片 445" descr="形状&#10;&#10;描述已自动生成">
              <a:extLst>
                <a:ext uri="{FF2B5EF4-FFF2-40B4-BE49-F238E27FC236}">
                  <a16:creationId xmlns:a16="http://schemas.microsoft.com/office/drawing/2014/main" id="{869388B2-0D5C-3D0E-A32A-D9FEE44604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183" t="26717" r="11896" b="54604"/>
            <a:stretch/>
          </p:blipFill>
          <p:spPr>
            <a:xfrm>
              <a:off x="3488142" y="5611984"/>
              <a:ext cx="177871" cy="167231"/>
            </a:xfrm>
            <a:prstGeom prst="rect">
              <a:avLst/>
            </a:prstGeom>
            <a:noFill/>
          </p:spPr>
        </p:pic>
        <p:pic>
          <p:nvPicPr>
            <p:cNvPr id="447" name="图片 446" descr="形状&#10;&#10;描述已自动生成">
              <a:extLst>
                <a:ext uri="{FF2B5EF4-FFF2-40B4-BE49-F238E27FC236}">
                  <a16:creationId xmlns:a16="http://schemas.microsoft.com/office/drawing/2014/main" id="{FEDE0EDD-0B0A-E293-B17F-DB0CD155A6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617" t="15009" r="30850" b="74914"/>
            <a:stretch/>
          </p:blipFill>
          <p:spPr>
            <a:xfrm>
              <a:off x="3017575" y="5614821"/>
              <a:ext cx="225543" cy="167231"/>
            </a:xfrm>
            <a:prstGeom prst="rect">
              <a:avLst/>
            </a:prstGeom>
          </p:spPr>
        </p:pic>
        <p:cxnSp>
          <p:nvCxnSpPr>
            <p:cNvPr id="449" name="连接符: 肘形 448">
              <a:extLst>
                <a:ext uri="{FF2B5EF4-FFF2-40B4-BE49-F238E27FC236}">
                  <a16:creationId xmlns:a16="http://schemas.microsoft.com/office/drawing/2014/main" id="{55D002F3-27BD-8AFF-7A93-EDE8F295F024}"/>
                </a:ext>
              </a:extLst>
            </p:cNvPr>
            <p:cNvCxnSpPr>
              <a:cxnSpLocks/>
              <a:stCxn id="445" idx="0"/>
              <a:endCxn id="446" idx="0"/>
            </p:cNvCxnSpPr>
            <p:nvPr/>
          </p:nvCxnSpPr>
          <p:spPr>
            <a:xfrm rot="16200000" flipH="1">
              <a:off x="3134821" y="5169728"/>
              <a:ext cx="7722" cy="876790"/>
            </a:xfrm>
            <a:prstGeom prst="bentConnector3">
              <a:avLst>
                <a:gd name="adj1" fmla="val -1610235"/>
              </a:avLst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直接连接符 454">
              <a:extLst>
                <a:ext uri="{FF2B5EF4-FFF2-40B4-BE49-F238E27FC236}">
                  <a16:creationId xmlns:a16="http://schemas.microsoft.com/office/drawing/2014/main" id="{F681BEC2-9C54-7D93-368F-D425A94C056E}"/>
                </a:ext>
              </a:extLst>
            </p:cNvPr>
            <p:cNvCxnSpPr>
              <a:cxnSpLocks/>
              <a:endCxn id="447" idx="0"/>
            </p:cNvCxnSpPr>
            <p:nvPr/>
          </p:nvCxnSpPr>
          <p:spPr>
            <a:xfrm>
              <a:off x="3130344" y="5476680"/>
              <a:ext cx="0" cy="1381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57" name="图片 456" descr="形状&#10;&#10;描述已自动生成">
              <a:extLst>
                <a:ext uri="{FF2B5EF4-FFF2-40B4-BE49-F238E27FC236}">
                  <a16:creationId xmlns:a16="http://schemas.microsoft.com/office/drawing/2014/main" id="{B41EA51E-0341-822D-E243-952BE3AF93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143" t="27662" r="58539" b="60036"/>
            <a:stretch/>
          </p:blipFill>
          <p:spPr>
            <a:xfrm>
              <a:off x="2596330" y="6003246"/>
              <a:ext cx="207909" cy="182671"/>
            </a:xfrm>
            <a:prstGeom prst="rect">
              <a:avLst/>
            </a:prstGeom>
          </p:spPr>
        </p:pic>
        <p:pic>
          <p:nvPicPr>
            <p:cNvPr id="458" name="图片 457" descr="形状&#10;&#10;描述已自动生成">
              <a:extLst>
                <a:ext uri="{FF2B5EF4-FFF2-40B4-BE49-F238E27FC236}">
                  <a16:creationId xmlns:a16="http://schemas.microsoft.com/office/drawing/2014/main" id="{58C87938-366B-DD70-1A46-6DE9A2B03B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183" t="26717" r="11896" b="54604"/>
            <a:stretch/>
          </p:blipFill>
          <p:spPr>
            <a:xfrm>
              <a:off x="3487275" y="6019398"/>
              <a:ext cx="177871" cy="167231"/>
            </a:xfrm>
            <a:prstGeom prst="rect">
              <a:avLst/>
            </a:prstGeom>
            <a:noFill/>
          </p:spPr>
        </p:pic>
        <p:pic>
          <p:nvPicPr>
            <p:cNvPr id="459" name="图片 458" descr="形状&#10;&#10;描述已自动生成">
              <a:extLst>
                <a:ext uri="{FF2B5EF4-FFF2-40B4-BE49-F238E27FC236}">
                  <a16:creationId xmlns:a16="http://schemas.microsoft.com/office/drawing/2014/main" id="{12034E19-F16D-9C54-9219-CB0000B54B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617" t="15009" r="30850" b="74914"/>
            <a:stretch/>
          </p:blipFill>
          <p:spPr>
            <a:xfrm>
              <a:off x="3017575" y="6019398"/>
              <a:ext cx="225543" cy="167231"/>
            </a:xfrm>
            <a:prstGeom prst="rect">
              <a:avLst/>
            </a:prstGeom>
          </p:spPr>
        </p:pic>
        <p:cxnSp>
          <p:nvCxnSpPr>
            <p:cNvPr id="460" name="连接符: 肘形 459">
              <a:extLst>
                <a:ext uri="{FF2B5EF4-FFF2-40B4-BE49-F238E27FC236}">
                  <a16:creationId xmlns:a16="http://schemas.microsoft.com/office/drawing/2014/main" id="{655A9B0D-3F57-364E-EF47-623508B6387C}"/>
                </a:ext>
              </a:extLst>
            </p:cNvPr>
            <p:cNvCxnSpPr>
              <a:cxnSpLocks/>
              <a:stCxn id="459" idx="0"/>
              <a:endCxn id="458" idx="0"/>
            </p:cNvCxnSpPr>
            <p:nvPr/>
          </p:nvCxnSpPr>
          <p:spPr>
            <a:xfrm rot="5400000" flipH="1" flipV="1">
              <a:off x="3353616" y="5796464"/>
              <a:ext cx="11240" cy="445864"/>
            </a:xfrm>
            <a:prstGeom prst="bentConnector3">
              <a:avLst>
                <a:gd name="adj1" fmla="val 525000"/>
              </a:avLst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连接符: 肘形 475">
              <a:extLst>
                <a:ext uri="{FF2B5EF4-FFF2-40B4-BE49-F238E27FC236}">
                  <a16:creationId xmlns:a16="http://schemas.microsoft.com/office/drawing/2014/main" id="{D96880DE-4A92-8B59-1208-7781C66BE745}"/>
                </a:ext>
              </a:extLst>
            </p:cNvPr>
            <p:cNvCxnSpPr>
              <a:cxnSpLocks/>
              <a:stCxn id="457" idx="0"/>
              <a:endCxn id="479" idx="0"/>
            </p:cNvCxnSpPr>
            <p:nvPr/>
          </p:nvCxnSpPr>
          <p:spPr>
            <a:xfrm rot="5400000" flipH="1" flipV="1">
              <a:off x="3010160" y="5651624"/>
              <a:ext cx="41746" cy="661499"/>
            </a:xfrm>
            <a:prstGeom prst="bentConnector3">
              <a:avLst>
                <a:gd name="adj1" fmla="val 356302"/>
              </a:avLst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9" name="文本框 478">
              <a:extLst>
                <a:ext uri="{FF2B5EF4-FFF2-40B4-BE49-F238E27FC236}">
                  <a16:creationId xmlns:a16="http://schemas.microsoft.com/office/drawing/2014/main" id="{535FAC2E-3791-80E4-21C9-943788A135C0}"/>
                </a:ext>
              </a:extLst>
            </p:cNvPr>
            <p:cNvSpPr txBox="1"/>
            <p:nvPr/>
          </p:nvSpPr>
          <p:spPr>
            <a:xfrm>
              <a:off x="3129163" y="5961499"/>
              <a:ext cx="465240" cy="242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71">
                  <a:latin typeface="Arial" panose="020B0604020202020204" pitchFamily="34" charset="0"/>
                  <a:ea typeface="楷体" panose="02010609060101010101" pitchFamily="49" charset="-122"/>
                  <a:cs typeface="Arial" panose="020B0604020202020204" pitchFamily="34" charset="0"/>
                </a:rPr>
                <a:t> </a:t>
              </a:r>
              <a:endParaRPr lang="zh-CN" altLang="en-US" sz="971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482" name="文本框 481">
              <a:extLst>
                <a:ext uri="{FF2B5EF4-FFF2-40B4-BE49-F238E27FC236}">
                  <a16:creationId xmlns:a16="http://schemas.microsoft.com/office/drawing/2014/main" id="{C315CA06-8681-FABF-DA46-02021816C65C}"/>
                </a:ext>
              </a:extLst>
            </p:cNvPr>
            <p:cNvSpPr txBox="1"/>
            <p:nvPr/>
          </p:nvSpPr>
          <p:spPr>
            <a:xfrm>
              <a:off x="2262474" y="6159923"/>
              <a:ext cx="343971" cy="2560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059">
                  <a:latin typeface="Arial" panose="020B0604020202020204" pitchFamily="34" charset="0"/>
                  <a:ea typeface="楷体" panose="02010609060101010101" pitchFamily="49" charset="-122"/>
                  <a:cs typeface="Arial" panose="020B0604020202020204" pitchFamily="34" charset="0"/>
                </a:rPr>
                <a:t>③</a:t>
              </a:r>
              <a:endParaRPr lang="zh-CN" altLang="en-US" sz="105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83" name="图片 482" descr="形状&#10;&#10;描述已自动生成">
              <a:extLst>
                <a:ext uri="{FF2B5EF4-FFF2-40B4-BE49-F238E27FC236}">
                  <a16:creationId xmlns:a16="http://schemas.microsoft.com/office/drawing/2014/main" id="{AF27A56D-B0CF-600D-2AD1-86B4ED1289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143" t="27662" r="58539" b="60036"/>
            <a:stretch/>
          </p:blipFill>
          <p:spPr>
            <a:xfrm>
              <a:off x="2587227" y="6395868"/>
              <a:ext cx="207909" cy="182671"/>
            </a:xfrm>
            <a:prstGeom prst="rect">
              <a:avLst/>
            </a:prstGeom>
          </p:spPr>
        </p:pic>
        <p:pic>
          <p:nvPicPr>
            <p:cNvPr id="484" name="图片 483" descr="形状&#10;&#10;描述已自动生成">
              <a:extLst>
                <a:ext uri="{FF2B5EF4-FFF2-40B4-BE49-F238E27FC236}">
                  <a16:creationId xmlns:a16="http://schemas.microsoft.com/office/drawing/2014/main" id="{74CFA0CB-2F4B-7088-D8BC-4CC0BF8BD0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183" t="26717" r="11896" b="54604"/>
            <a:stretch/>
          </p:blipFill>
          <p:spPr>
            <a:xfrm>
              <a:off x="3478170" y="6412020"/>
              <a:ext cx="177871" cy="167231"/>
            </a:xfrm>
            <a:prstGeom prst="rect">
              <a:avLst/>
            </a:prstGeom>
            <a:noFill/>
          </p:spPr>
        </p:pic>
        <p:pic>
          <p:nvPicPr>
            <p:cNvPr id="485" name="图片 484" descr="形状&#10;&#10;描述已自动生成">
              <a:extLst>
                <a:ext uri="{FF2B5EF4-FFF2-40B4-BE49-F238E27FC236}">
                  <a16:creationId xmlns:a16="http://schemas.microsoft.com/office/drawing/2014/main" id="{44B2FDC4-C56F-1EB4-96CA-BDEFBB5BD3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617" t="15009" r="30850" b="74914"/>
            <a:stretch/>
          </p:blipFill>
          <p:spPr>
            <a:xfrm>
              <a:off x="3008471" y="6412020"/>
              <a:ext cx="225543" cy="167231"/>
            </a:xfrm>
            <a:prstGeom prst="rect">
              <a:avLst/>
            </a:prstGeom>
          </p:spPr>
        </p:pic>
        <p:cxnSp>
          <p:nvCxnSpPr>
            <p:cNvPr id="486" name="连接符: 肘形 485">
              <a:extLst>
                <a:ext uri="{FF2B5EF4-FFF2-40B4-BE49-F238E27FC236}">
                  <a16:creationId xmlns:a16="http://schemas.microsoft.com/office/drawing/2014/main" id="{E4A0B002-86D4-03F2-5324-734B3993D5B0}"/>
                </a:ext>
              </a:extLst>
            </p:cNvPr>
            <p:cNvCxnSpPr>
              <a:cxnSpLocks/>
              <a:stCxn id="483" idx="0"/>
              <a:endCxn id="485" idx="0"/>
            </p:cNvCxnSpPr>
            <p:nvPr/>
          </p:nvCxnSpPr>
          <p:spPr>
            <a:xfrm rot="16200000" flipH="1">
              <a:off x="2898137" y="6188915"/>
              <a:ext cx="16150" cy="430059"/>
            </a:xfrm>
            <a:prstGeom prst="bentConnector3">
              <a:avLst>
                <a:gd name="adj1" fmla="val -260973"/>
              </a:avLst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连接符: 肘形 486">
              <a:extLst>
                <a:ext uri="{FF2B5EF4-FFF2-40B4-BE49-F238E27FC236}">
                  <a16:creationId xmlns:a16="http://schemas.microsoft.com/office/drawing/2014/main" id="{498F43C2-4042-C5D7-3514-20AB70A5F13A}"/>
                </a:ext>
              </a:extLst>
            </p:cNvPr>
            <p:cNvCxnSpPr>
              <a:cxnSpLocks/>
              <a:stCxn id="488" idx="0"/>
              <a:endCxn id="484" idx="0"/>
            </p:cNvCxnSpPr>
            <p:nvPr/>
          </p:nvCxnSpPr>
          <p:spPr>
            <a:xfrm rot="16200000" flipH="1">
              <a:off x="3203575" y="6048490"/>
              <a:ext cx="65361" cy="661699"/>
            </a:xfrm>
            <a:prstGeom prst="bentConnector3">
              <a:avLst>
                <a:gd name="adj1" fmla="val -132522"/>
              </a:avLst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8" name="文本框 487">
              <a:extLst>
                <a:ext uri="{FF2B5EF4-FFF2-40B4-BE49-F238E27FC236}">
                  <a16:creationId xmlns:a16="http://schemas.microsoft.com/office/drawing/2014/main" id="{85361F9C-AC82-5A08-3844-4CFB9B568018}"/>
                </a:ext>
              </a:extLst>
            </p:cNvPr>
            <p:cNvSpPr txBox="1"/>
            <p:nvPr/>
          </p:nvSpPr>
          <p:spPr>
            <a:xfrm>
              <a:off x="2672786" y="6346659"/>
              <a:ext cx="465240" cy="242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71">
                  <a:latin typeface="Arial" panose="020B0604020202020204" pitchFamily="34" charset="0"/>
                  <a:ea typeface="楷体" panose="02010609060101010101" pitchFamily="49" charset="-122"/>
                  <a:cs typeface="Arial" panose="020B0604020202020204" pitchFamily="34" charset="0"/>
                </a:rPr>
                <a:t> </a:t>
              </a:r>
              <a:endParaRPr lang="zh-CN" altLang="en-US" sz="971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503" name="文本框 502">
              <a:extLst>
                <a:ext uri="{FF2B5EF4-FFF2-40B4-BE49-F238E27FC236}">
                  <a16:creationId xmlns:a16="http://schemas.microsoft.com/office/drawing/2014/main" id="{F98D010B-4849-A29F-DDF3-AD14E906A6DA}"/>
                </a:ext>
              </a:extLst>
            </p:cNvPr>
            <p:cNvSpPr txBox="1"/>
            <p:nvPr/>
          </p:nvSpPr>
          <p:spPr>
            <a:xfrm>
              <a:off x="2169494" y="6470180"/>
              <a:ext cx="681009" cy="2560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59" b="1">
                  <a:latin typeface="Arial" panose="020B0604020202020204" pitchFamily="34" charset="0"/>
                  <a:ea typeface="楷体" panose="02010609060101010101" pitchFamily="49" charset="-122"/>
                  <a:cs typeface="Arial" panose="020B0604020202020204" pitchFamily="34" charset="0"/>
                </a:rPr>
                <a:t>……</a:t>
              </a:r>
              <a:endParaRPr lang="zh-CN" altLang="en-US" sz="1059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37" name="组合 536">
              <a:extLst>
                <a:ext uri="{FF2B5EF4-FFF2-40B4-BE49-F238E27FC236}">
                  <a16:creationId xmlns:a16="http://schemas.microsoft.com/office/drawing/2014/main" id="{BD5500F9-A650-20AC-A2F4-7E8C9AE4251A}"/>
                </a:ext>
              </a:extLst>
            </p:cNvPr>
            <p:cNvGrpSpPr/>
            <p:nvPr/>
          </p:nvGrpSpPr>
          <p:grpSpPr>
            <a:xfrm>
              <a:off x="1153091" y="5242949"/>
              <a:ext cx="1289805" cy="808775"/>
              <a:chOff x="550155" y="4863712"/>
              <a:chExt cx="1386304" cy="998634"/>
            </a:xfrm>
          </p:grpSpPr>
          <p:grpSp>
            <p:nvGrpSpPr>
              <p:cNvPr id="506" name="组合 505">
                <a:extLst>
                  <a:ext uri="{FF2B5EF4-FFF2-40B4-BE49-F238E27FC236}">
                    <a16:creationId xmlns:a16="http://schemas.microsoft.com/office/drawing/2014/main" id="{2911FD5D-1BB4-6ECA-4D6E-D4D059DF8BF3}"/>
                  </a:ext>
                </a:extLst>
              </p:cNvPr>
              <p:cNvGrpSpPr/>
              <p:nvPr/>
            </p:nvGrpSpPr>
            <p:grpSpPr>
              <a:xfrm>
                <a:off x="550155" y="4863712"/>
                <a:ext cx="1386304" cy="835182"/>
                <a:chOff x="2632938" y="1378072"/>
                <a:chExt cx="3581366" cy="2362560"/>
              </a:xfrm>
            </p:grpSpPr>
            <p:grpSp>
              <p:nvGrpSpPr>
                <p:cNvPr id="507" name="组合 506">
                  <a:extLst>
                    <a:ext uri="{FF2B5EF4-FFF2-40B4-BE49-F238E27FC236}">
                      <a16:creationId xmlns:a16="http://schemas.microsoft.com/office/drawing/2014/main" id="{8AFBAF5E-8FF0-9A05-B214-5588520CF052}"/>
                    </a:ext>
                  </a:extLst>
                </p:cNvPr>
                <p:cNvGrpSpPr/>
                <p:nvPr/>
              </p:nvGrpSpPr>
              <p:grpSpPr>
                <a:xfrm>
                  <a:off x="2632938" y="1378072"/>
                  <a:ext cx="3478769" cy="2362560"/>
                  <a:chOff x="2634593" y="1397951"/>
                  <a:chExt cx="3478771" cy="2362562"/>
                </a:xfrm>
              </p:grpSpPr>
              <p:sp>
                <p:nvSpPr>
                  <p:cNvPr id="519" name="文本框 518">
                    <a:extLst>
                      <a:ext uri="{FF2B5EF4-FFF2-40B4-BE49-F238E27FC236}">
                        <a16:creationId xmlns:a16="http://schemas.microsoft.com/office/drawing/2014/main" id="{22C326D6-383F-68F6-EB3A-F736496CF247}"/>
                      </a:ext>
                    </a:extLst>
                  </p:cNvPr>
                  <p:cNvSpPr txBox="1"/>
                  <p:nvPr/>
                </p:nvSpPr>
                <p:spPr>
                  <a:xfrm>
                    <a:off x="2642612" y="1397951"/>
                    <a:ext cx="3308474" cy="846863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971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AAGGAAC…</a:t>
                    </a:r>
                    <a:endParaRPr lang="zh-CN" altLang="en-US" sz="971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25" name="文本框 524">
                    <a:extLst>
                      <a:ext uri="{FF2B5EF4-FFF2-40B4-BE49-F238E27FC236}">
                        <a16:creationId xmlns:a16="http://schemas.microsoft.com/office/drawing/2014/main" id="{3688C074-EF3D-BFF2-9334-39F66E1AF940}"/>
                      </a:ext>
                    </a:extLst>
                  </p:cNvPr>
                  <p:cNvSpPr txBox="1"/>
                  <p:nvPr/>
                </p:nvSpPr>
                <p:spPr>
                  <a:xfrm>
                    <a:off x="2634593" y="1907373"/>
                    <a:ext cx="3460928" cy="846863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zh-CN" sz="971">
                        <a:solidFill>
                          <a:srgbClr val="00488A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AAGGA</a:t>
                    </a:r>
                    <a:endParaRPr lang="zh-CN" altLang="en-US" sz="971">
                      <a:solidFill>
                        <a:srgbClr val="00488A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27" name="文本框 526">
                    <a:extLst>
                      <a:ext uri="{FF2B5EF4-FFF2-40B4-BE49-F238E27FC236}">
                        <a16:creationId xmlns:a16="http://schemas.microsoft.com/office/drawing/2014/main" id="{A2317BE7-5CA7-7C76-232A-129304CC83CD}"/>
                      </a:ext>
                    </a:extLst>
                  </p:cNvPr>
                  <p:cNvSpPr txBox="1"/>
                  <p:nvPr/>
                </p:nvSpPr>
                <p:spPr>
                  <a:xfrm>
                    <a:off x="2634676" y="2380686"/>
                    <a:ext cx="3478688" cy="846863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zh-CN" sz="971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AGGAA</a:t>
                    </a:r>
                    <a:endParaRPr lang="zh-CN" altLang="en-US" sz="971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32" name="文本框 531">
                    <a:extLst>
                      <a:ext uri="{FF2B5EF4-FFF2-40B4-BE49-F238E27FC236}">
                        <a16:creationId xmlns:a16="http://schemas.microsoft.com/office/drawing/2014/main" id="{36B57EFB-CB65-A9CF-6EF8-1CD3B3F76C12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427" y="2913650"/>
                    <a:ext cx="3407845" cy="846863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zh-CN" sz="971">
                        <a:solidFill>
                          <a:srgbClr val="00B05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GGAAC</a:t>
                    </a:r>
                    <a:endParaRPr lang="zh-CN" altLang="en-US" sz="971">
                      <a:solidFill>
                        <a:srgbClr val="00B05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508" name="文本框 507">
                  <a:extLst>
                    <a:ext uri="{FF2B5EF4-FFF2-40B4-BE49-F238E27FC236}">
                      <a16:creationId xmlns:a16="http://schemas.microsoft.com/office/drawing/2014/main" id="{A74C3871-7F89-F069-878B-2FC591205C0E}"/>
                    </a:ext>
                  </a:extLst>
                </p:cNvPr>
                <p:cNvSpPr txBox="1"/>
                <p:nvPr/>
              </p:nvSpPr>
              <p:spPr>
                <a:xfrm>
                  <a:off x="4144154" y="1885798"/>
                  <a:ext cx="2069208" cy="846862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971">
                      <a:latin typeface="Arial" panose="020B0604020202020204" pitchFamily="34" charset="0"/>
                      <a:cs typeface="Arial" panose="020B0604020202020204" pitchFamily="34" charset="0"/>
                    </a:rPr>
                    <a:t>k-mer1</a:t>
                  </a:r>
                  <a:endParaRPr lang="zh-CN" altLang="en-US" sz="971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9" name="文本框 508">
                  <a:extLst>
                    <a:ext uri="{FF2B5EF4-FFF2-40B4-BE49-F238E27FC236}">
                      <a16:creationId xmlns:a16="http://schemas.microsoft.com/office/drawing/2014/main" id="{5E381AA7-6397-CB2D-95DA-EB0A3326010C}"/>
                    </a:ext>
                  </a:extLst>
                </p:cNvPr>
                <p:cNvSpPr txBox="1"/>
                <p:nvPr/>
              </p:nvSpPr>
              <p:spPr>
                <a:xfrm>
                  <a:off x="4144154" y="2360042"/>
                  <a:ext cx="2069208" cy="846862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971">
                      <a:latin typeface="Arial" panose="020B0604020202020204" pitchFamily="34" charset="0"/>
                      <a:cs typeface="Arial" panose="020B0604020202020204" pitchFamily="34" charset="0"/>
                    </a:rPr>
                    <a:t>k-mer2</a:t>
                  </a:r>
                  <a:endParaRPr lang="zh-CN" altLang="en-US" sz="971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0" name="文本框 509">
                  <a:extLst>
                    <a:ext uri="{FF2B5EF4-FFF2-40B4-BE49-F238E27FC236}">
                      <a16:creationId xmlns:a16="http://schemas.microsoft.com/office/drawing/2014/main" id="{3288E8C2-3E32-AD44-F997-F4EB05E9803A}"/>
                    </a:ext>
                  </a:extLst>
                </p:cNvPr>
                <p:cNvSpPr txBox="1"/>
                <p:nvPr/>
              </p:nvSpPr>
              <p:spPr>
                <a:xfrm>
                  <a:off x="4145096" y="2855717"/>
                  <a:ext cx="2069208" cy="846862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971">
                      <a:latin typeface="Arial" panose="020B0604020202020204" pitchFamily="34" charset="0"/>
                      <a:cs typeface="Arial" panose="020B0604020202020204" pitchFamily="34" charset="0"/>
                    </a:rPr>
                    <a:t>k-mer3</a:t>
                  </a:r>
                  <a:endParaRPr lang="zh-CN" altLang="en-US" sz="971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36" name="文本框 535">
                <a:extLst>
                  <a:ext uri="{FF2B5EF4-FFF2-40B4-BE49-F238E27FC236}">
                    <a16:creationId xmlns:a16="http://schemas.microsoft.com/office/drawing/2014/main" id="{7252F2DC-9056-40EA-20C3-2914C8411A42}"/>
                  </a:ext>
                </a:extLst>
              </p:cNvPr>
              <p:cNvSpPr txBox="1"/>
              <p:nvPr/>
            </p:nvSpPr>
            <p:spPr>
              <a:xfrm>
                <a:off x="571192" y="5562974"/>
                <a:ext cx="1280669" cy="29937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71">
                    <a:latin typeface="Arial" panose="020B0604020202020204" pitchFamily="34" charset="0"/>
                    <a:cs typeface="Arial" panose="020B0604020202020204" pitchFamily="34" charset="0"/>
                  </a:rPr>
                  <a:t>……</a:t>
                </a:r>
                <a:endParaRPr lang="zh-CN" altLang="en-US" sz="97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47" name="组合 546">
              <a:extLst>
                <a:ext uri="{FF2B5EF4-FFF2-40B4-BE49-F238E27FC236}">
                  <a16:creationId xmlns:a16="http://schemas.microsoft.com/office/drawing/2014/main" id="{ECF30BE9-5A2A-4AF6-CDC9-EBCFB275891A}"/>
                </a:ext>
              </a:extLst>
            </p:cNvPr>
            <p:cNvGrpSpPr/>
            <p:nvPr/>
          </p:nvGrpSpPr>
          <p:grpSpPr>
            <a:xfrm>
              <a:off x="776971" y="5305034"/>
              <a:ext cx="421794" cy="550473"/>
              <a:chOff x="515961" y="4919222"/>
              <a:chExt cx="449387" cy="622010"/>
            </a:xfrm>
          </p:grpSpPr>
          <p:pic>
            <p:nvPicPr>
              <p:cNvPr id="541" name="图片 540" descr="背景图案&#10;&#10;描述已自动生成">
                <a:extLst>
                  <a:ext uri="{FF2B5EF4-FFF2-40B4-BE49-F238E27FC236}">
                    <a16:creationId xmlns:a16="http://schemas.microsoft.com/office/drawing/2014/main" id="{D430715F-D87F-B813-1CA1-A127963BCB0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2834" r="80324" b="11787"/>
              <a:stretch/>
            </p:blipFill>
            <p:spPr>
              <a:xfrm>
                <a:off x="515961" y="4956564"/>
                <a:ext cx="181374" cy="483413"/>
              </a:xfrm>
              <a:prstGeom prst="rect">
                <a:avLst/>
              </a:prstGeom>
            </p:spPr>
          </p:pic>
          <p:pic>
            <p:nvPicPr>
              <p:cNvPr id="542" name="图片 541" descr="背景图案&#10;&#10;描述已自动生成">
                <a:extLst>
                  <a:ext uri="{FF2B5EF4-FFF2-40B4-BE49-F238E27FC236}">
                    <a16:creationId xmlns:a16="http://schemas.microsoft.com/office/drawing/2014/main" id="{1FD90798-57F3-3EFD-1624-E859F2F2BA0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518" t="59622" r="54156" b="30749"/>
              <a:stretch/>
            </p:blipFill>
            <p:spPr>
              <a:xfrm>
                <a:off x="616502" y="5129513"/>
                <a:ext cx="279559" cy="102584"/>
              </a:xfrm>
              <a:prstGeom prst="rect">
                <a:avLst/>
              </a:prstGeom>
            </p:spPr>
          </p:pic>
          <p:pic>
            <p:nvPicPr>
              <p:cNvPr id="543" name="图片 542" descr="背景图案&#10;&#10;描述已自动生成">
                <a:extLst>
                  <a:ext uri="{FF2B5EF4-FFF2-40B4-BE49-F238E27FC236}">
                    <a16:creationId xmlns:a16="http://schemas.microsoft.com/office/drawing/2014/main" id="{110AD8BE-B102-E145-2ABC-711192C63AB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067" t="86942" b="-531"/>
              <a:stretch/>
            </p:blipFill>
            <p:spPr>
              <a:xfrm>
                <a:off x="528711" y="5428706"/>
                <a:ext cx="436637" cy="112526"/>
              </a:xfrm>
              <a:prstGeom prst="rect">
                <a:avLst/>
              </a:prstGeom>
            </p:spPr>
          </p:pic>
          <p:pic>
            <p:nvPicPr>
              <p:cNvPr id="545" name="图片 544" descr="背景图案&#10;&#10;描述已自动生成">
                <a:extLst>
                  <a:ext uri="{FF2B5EF4-FFF2-40B4-BE49-F238E27FC236}">
                    <a16:creationId xmlns:a16="http://schemas.microsoft.com/office/drawing/2014/main" id="{480D6B4C-CD02-EB71-4684-976EC47E7A0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5821" t="34009" r="10521" b="46702"/>
              <a:stretch/>
            </p:blipFill>
            <p:spPr>
              <a:xfrm>
                <a:off x="614341" y="4919222"/>
                <a:ext cx="310279" cy="205476"/>
              </a:xfrm>
              <a:prstGeom prst="rect">
                <a:avLst/>
              </a:prstGeom>
            </p:spPr>
          </p:pic>
          <p:pic>
            <p:nvPicPr>
              <p:cNvPr id="546" name="图片 545" descr="背景图案&#10;&#10;描述已自动生成">
                <a:extLst>
                  <a:ext uri="{FF2B5EF4-FFF2-40B4-BE49-F238E27FC236}">
                    <a16:creationId xmlns:a16="http://schemas.microsoft.com/office/drawing/2014/main" id="{EA72307E-C408-E3AB-7442-EA1F06F7270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518" t="59622" r="54156" b="30749"/>
              <a:stretch/>
            </p:blipFill>
            <p:spPr>
              <a:xfrm rot="13050175">
                <a:off x="658517" y="5275350"/>
                <a:ext cx="279559" cy="102584"/>
              </a:xfrm>
              <a:prstGeom prst="rect">
                <a:avLst/>
              </a:prstGeom>
            </p:spPr>
          </p:pic>
        </p:grpSp>
        <p:cxnSp>
          <p:nvCxnSpPr>
            <p:cNvPr id="548" name="直接箭头连接符 547">
              <a:extLst>
                <a:ext uri="{FF2B5EF4-FFF2-40B4-BE49-F238E27FC236}">
                  <a16:creationId xmlns:a16="http://schemas.microsoft.com/office/drawing/2014/main" id="{381D4E11-B4C9-DA76-4F57-B867C0441D2C}"/>
                </a:ext>
              </a:extLst>
            </p:cNvPr>
            <p:cNvCxnSpPr>
              <a:cxnSpLocks/>
            </p:cNvCxnSpPr>
            <p:nvPr/>
          </p:nvCxnSpPr>
          <p:spPr>
            <a:xfrm>
              <a:off x="1506546" y="5964986"/>
              <a:ext cx="0" cy="177398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E175F66-8067-134E-2827-E0ADFC31BFC9}"/>
              </a:ext>
            </a:extLst>
          </p:cNvPr>
          <p:cNvGrpSpPr/>
          <p:nvPr/>
        </p:nvGrpSpPr>
        <p:grpSpPr>
          <a:xfrm>
            <a:off x="764971" y="1578755"/>
            <a:ext cx="3144182" cy="1487117"/>
            <a:chOff x="701718" y="1578755"/>
            <a:chExt cx="3144182" cy="1487117"/>
          </a:xfrm>
        </p:grpSpPr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3DA95F9C-63E7-6651-00BF-8C86543E3331}"/>
                </a:ext>
              </a:extLst>
            </p:cNvPr>
            <p:cNvSpPr/>
            <p:nvPr/>
          </p:nvSpPr>
          <p:spPr>
            <a:xfrm>
              <a:off x="701718" y="1578755"/>
              <a:ext cx="3144182" cy="1462851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88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2E779B60-68C2-EE5F-2688-8A3104FC533B}"/>
                </a:ext>
              </a:extLst>
            </p:cNvPr>
            <p:cNvCxnSpPr>
              <a:cxnSpLocks/>
              <a:stCxn id="41" idx="0"/>
              <a:endCxn id="41" idx="2"/>
            </p:cNvCxnSpPr>
            <p:nvPr/>
          </p:nvCxnSpPr>
          <p:spPr>
            <a:xfrm>
              <a:off x="2273809" y="1578755"/>
              <a:ext cx="0" cy="146285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4" name="文本框 553">
              <a:extLst>
                <a:ext uri="{FF2B5EF4-FFF2-40B4-BE49-F238E27FC236}">
                  <a16:creationId xmlns:a16="http://schemas.microsoft.com/office/drawing/2014/main" id="{B5A40CF9-F671-5531-AA03-E55BE51A677D}"/>
                </a:ext>
              </a:extLst>
            </p:cNvPr>
            <p:cNvSpPr txBox="1"/>
            <p:nvPr/>
          </p:nvSpPr>
          <p:spPr>
            <a:xfrm>
              <a:off x="2264257" y="1795976"/>
              <a:ext cx="343971" cy="2560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059">
                  <a:latin typeface="Arial" panose="020B0604020202020204" pitchFamily="34" charset="0"/>
                  <a:ea typeface="楷体" panose="02010609060101010101" pitchFamily="49" charset="-122"/>
                  <a:cs typeface="Arial" panose="020B0604020202020204" pitchFamily="34" charset="0"/>
                </a:rPr>
                <a:t>①</a:t>
              </a:r>
              <a:endParaRPr lang="zh-CN" altLang="en-US" sz="105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5" name="文本框 554">
              <a:extLst>
                <a:ext uri="{FF2B5EF4-FFF2-40B4-BE49-F238E27FC236}">
                  <a16:creationId xmlns:a16="http://schemas.microsoft.com/office/drawing/2014/main" id="{5ED29B66-8B63-CFD2-3A7D-E476FE76BF07}"/>
                </a:ext>
              </a:extLst>
            </p:cNvPr>
            <p:cNvSpPr txBox="1"/>
            <p:nvPr/>
          </p:nvSpPr>
          <p:spPr>
            <a:xfrm>
              <a:off x="2263145" y="2303958"/>
              <a:ext cx="343971" cy="2560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059">
                  <a:latin typeface="Arial" panose="020B0604020202020204" pitchFamily="34" charset="0"/>
                  <a:ea typeface="楷体" panose="02010609060101010101" pitchFamily="49" charset="-122"/>
                  <a:cs typeface="Arial" panose="020B0604020202020204" pitchFamily="34" charset="0"/>
                </a:rPr>
                <a:t>②</a:t>
              </a:r>
              <a:endParaRPr lang="zh-CN" altLang="en-US" sz="105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58" name="图片 557" descr="背景图案&#10;&#10;描述已自动生成">
              <a:extLst>
                <a:ext uri="{FF2B5EF4-FFF2-40B4-BE49-F238E27FC236}">
                  <a16:creationId xmlns:a16="http://schemas.microsoft.com/office/drawing/2014/main" id="{7A3C33AC-F863-3D39-FA49-258265EFCF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65"/>
            <a:stretch/>
          </p:blipFill>
          <p:spPr>
            <a:xfrm>
              <a:off x="839939" y="1647779"/>
              <a:ext cx="1339189" cy="68873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cxnSp>
          <p:nvCxnSpPr>
            <p:cNvPr id="559" name="直接箭头连接符 558">
              <a:extLst>
                <a:ext uri="{FF2B5EF4-FFF2-40B4-BE49-F238E27FC236}">
                  <a16:creationId xmlns:a16="http://schemas.microsoft.com/office/drawing/2014/main" id="{EDE5FE43-B247-65E3-1EBE-3A90C411417C}"/>
                </a:ext>
              </a:extLst>
            </p:cNvPr>
            <p:cNvCxnSpPr>
              <a:cxnSpLocks/>
            </p:cNvCxnSpPr>
            <p:nvPr/>
          </p:nvCxnSpPr>
          <p:spPr>
            <a:xfrm>
              <a:off x="1489715" y="2373941"/>
              <a:ext cx="0" cy="168233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2" name="组合 601">
              <a:extLst>
                <a:ext uri="{FF2B5EF4-FFF2-40B4-BE49-F238E27FC236}">
                  <a16:creationId xmlns:a16="http://schemas.microsoft.com/office/drawing/2014/main" id="{4312DE13-60F3-354A-7F6A-721186F791C4}"/>
                </a:ext>
              </a:extLst>
            </p:cNvPr>
            <p:cNvGrpSpPr/>
            <p:nvPr/>
          </p:nvGrpSpPr>
          <p:grpSpPr>
            <a:xfrm>
              <a:off x="885866" y="2743024"/>
              <a:ext cx="223550" cy="217421"/>
              <a:chOff x="655353" y="4060495"/>
              <a:chExt cx="238174" cy="245676"/>
            </a:xfrm>
          </p:grpSpPr>
          <p:sp>
            <p:nvSpPr>
              <p:cNvPr id="600" name="任意多边形: 形状 599">
                <a:extLst>
                  <a:ext uri="{FF2B5EF4-FFF2-40B4-BE49-F238E27FC236}">
                    <a16:creationId xmlns:a16="http://schemas.microsoft.com/office/drawing/2014/main" id="{0DBB6AE7-23F9-8C6C-68A7-EF5EA9E3CC86}"/>
                  </a:ext>
                </a:extLst>
              </p:cNvPr>
              <p:cNvSpPr/>
              <p:nvPr/>
            </p:nvSpPr>
            <p:spPr>
              <a:xfrm>
                <a:off x="655353" y="4060495"/>
                <a:ext cx="238174" cy="245676"/>
              </a:xfrm>
              <a:custGeom>
                <a:avLst/>
                <a:gdLst>
                  <a:gd name="connsiteX0" fmla="*/ 139254 w 238174"/>
                  <a:gd name="connsiteY0" fmla="*/ 1355 h 245676"/>
                  <a:gd name="connsiteX1" fmla="*/ 16857 w 238174"/>
                  <a:gd name="connsiteY1" fmla="*/ 75746 h 245676"/>
                  <a:gd name="connsiteX2" fmla="*/ 52957 w 238174"/>
                  <a:gd name="connsiteY2" fmla="*/ 232146 h 245676"/>
                  <a:gd name="connsiteX3" fmla="*/ 229551 w 238174"/>
                  <a:gd name="connsiteY3" fmla="*/ 190903 h 245676"/>
                  <a:gd name="connsiteX4" fmla="*/ 139254 w 238174"/>
                  <a:gd name="connsiteY4" fmla="*/ 1355 h 245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174" h="245676">
                    <a:moveTo>
                      <a:pt x="139254" y="1355"/>
                    </a:moveTo>
                    <a:cubicBezTo>
                      <a:pt x="81437" y="-7217"/>
                      <a:pt x="47337" y="25739"/>
                      <a:pt x="16857" y="75746"/>
                    </a:cubicBezTo>
                    <a:cubicBezTo>
                      <a:pt x="-12575" y="124228"/>
                      <a:pt x="-5241" y="202904"/>
                      <a:pt x="52957" y="232146"/>
                    </a:cubicBezTo>
                    <a:cubicBezTo>
                      <a:pt x="101915" y="256625"/>
                      <a:pt x="200404" y="250720"/>
                      <a:pt x="229551" y="190903"/>
                    </a:cubicBezTo>
                    <a:cubicBezTo>
                      <a:pt x="258697" y="131086"/>
                      <a:pt x="210310" y="11928"/>
                      <a:pt x="139254" y="1355"/>
                    </a:cubicBezTo>
                    <a:close/>
                  </a:path>
                </a:pathLst>
              </a:custGeom>
              <a:noFill/>
              <a:ln w="12478" cap="rnd">
                <a:solidFill>
                  <a:srgbClr val="14141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 sz="1588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1" name="任意多边形: 形状 600">
                <a:extLst>
                  <a:ext uri="{FF2B5EF4-FFF2-40B4-BE49-F238E27FC236}">
                    <a16:creationId xmlns:a16="http://schemas.microsoft.com/office/drawing/2014/main" id="{353109D9-B216-BFF5-BF1E-07B165AA7D92}"/>
                  </a:ext>
                </a:extLst>
              </p:cNvPr>
              <p:cNvSpPr/>
              <p:nvPr/>
            </p:nvSpPr>
            <p:spPr>
              <a:xfrm>
                <a:off x="746954" y="4139417"/>
                <a:ext cx="84391" cy="84391"/>
              </a:xfrm>
              <a:custGeom>
                <a:avLst/>
                <a:gdLst>
                  <a:gd name="connsiteX0" fmla="*/ 42101 w 84391"/>
                  <a:gd name="connsiteY0" fmla="*/ 84392 h 84391"/>
                  <a:gd name="connsiteX1" fmla="*/ 84391 w 84391"/>
                  <a:gd name="connsiteY1" fmla="*/ 42291 h 84391"/>
                  <a:gd name="connsiteX2" fmla="*/ 42291 w 84391"/>
                  <a:gd name="connsiteY2" fmla="*/ 0 h 84391"/>
                  <a:gd name="connsiteX3" fmla="*/ 0 w 84391"/>
                  <a:gd name="connsiteY3" fmla="*/ 42101 h 84391"/>
                  <a:gd name="connsiteX4" fmla="*/ 0 w 84391"/>
                  <a:gd name="connsiteY4" fmla="*/ 42291 h 84391"/>
                  <a:gd name="connsiteX5" fmla="*/ 42101 w 84391"/>
                  <a:gd name="connsiteY5" fmla="*/ 84392 h 84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4391" h="84391">
                    <a:moveTo>
                      <a:pt x="42101" y="84392"/>
                    </a:moveTo>
                    <a:cubicBezTo>
                      <a:pt x="65408" y="84449"/>
                      <a:pt x="84334" y="65599"/>
                      <a:pt x="84391" y="42291"/>
                    </a:cubicBezTo>
                    <a:cubicBezTo>
                      <a:pt x="84449" y="18983"/>
                      <a:pt x="65599" y="57"/>
                      <a:pt x="42291" y="0"/>
                    </a:cubicBezTo>
                    <a:cubicBezTo>
                      <a:pt x="18983" y="-48"/>
                      <a:pt x="57" y="18793"/>
                      <a:pt x="0" y="42101"/>
                    </a:cubicBezTo>
                    <a:cubicBezTo>
                      <a:pt x="0" y="42167"/>
                      <a:pt x="0" y="42224"/>
                      <a:pt x="0" y="42291"/>
                    </a:cubicBezTo>
                    <a:cubicBezTo>
                      <a:pt x="48" y="65523"/>
                      <a:pt x="18869" y="84344"/>
                      <a:pt x="42101" y="84392"/>
                    </a:cubicBezTo>
                    <a:close/>
                  </a:path>
                </a:pathLst>
              </a:custGeom>
              <a:solidFill>
                <a:srgbClr val="E2001A"/>
              </a:solidFill>
              <a:ln w="12478" cap="rnd">
                <a:solidFill>
                  <a:srgbClr val="14141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 sz="1588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03" name="组合 602">
              <a:extLst>
                <a:ext uri="{FF2B5EF4-FFF2-40B4-BE49-F238E27FC236}">
                  <a16:creationId xmlns:a16="http://schemas.microsoft.com/office/drawing/2014/main" id="{B07A6959-2685-65D5-CDBD-FEF083F3A9AC}"/>
                </a:ext>
              </a:extLst>
            </p:cNvPr>
            <p:cNvGrpSpPr/>
            <p:nvPr/>
          </p:nvGrpSpPr>
          <p:grpSpPr>
            <a:xfrm>
              <a:off x="1211372" y="2746681"/>
              <a:ext cx="223550" cy="217421"/>
              <a:chOff x="655353" y="4060495"/>
              <a:chExt cx="238174" cy="245676"/>
            </a:xfrm>
          </p:grpSpPr>
          <p:sp>
            <p:nvSpPr>
              <p:cNvPr id="604" name="任意多边形: 形状 603">
                <a:extLst>
                  <a:ext uri="{FF2B5EF4-FFF2-40B4-BE49-F238E27FC236}">
                    <a16:creationId xmlns:a16="http://schemas.microsoft.com/office/drawing/2014/main" id="{6A697DEF-1180-54D0-B0E7-DCDA94F4FB33}"/>
                  </a:ext>
                </a:extLst>
              </p:cNvPr>
              <p:cNvSpPr/>
              <p:nvPr/>
            </p:nvSpPr>
            <p:spPr>
              <a:xfrm>
                <a:off x="655353" y="4060495"/>
                <a:ext cx="238174" cy="245676"/>
              </a:xfrm>
              <a:custGeom>
                <a:avLst/>
                <a:gdLst>
                  <a:gd name="connsiteX0" fmla="*/ 139254 w 238174"/>
                  <a:gd name="connsiteY0" fmla="*/ 1355 h 245676"/>
                  <a:gd name="connsiteX1" fmla="*/ 16857 w 238174"/>
                  <a:gd name="connsiteY1" fmla="*/ 75746 h 245676"/>
                  <a:gd name="connsiteX2" fmla="*/ 52957 w 238174"/>
                  <a:gd name="connsiteY2" fmla="*/ 232146 h 245676"/>
                  <a:gd name="connsiteX3" fmla="*/ 229551 w 238174"/>
                  <a:gd name="connsiteY3" fmla="*/ 190903 h 245676"/>
                  <a:gd name="connsiteX4" fmla="*/ 139254 w 238174"/>
                  <a:gd name="connsiteY4" fmla="*/ 1355 h 245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174" h="245676">
                    <a:moveTo>
                      <a:pt x="139254" y="1355"/>
                    </a:moveTo>
                    <a:cubicBezTo>
                      <a:pt x="81437" y="-7217"/>
                      <a:pt x="47337" y="25739"/>
                      <a:pt x="16857" y="75746"/>
                    </a:cubicBezTo>
                    <a:cubicBezTo>
                      <a:pt x="-12575" y="124228"/>
                      <a:pt x="-5241" y="202904"/>
                      <a:pt x="52957" y="232146"/>
                    </a:cubicBezTo>
                    <a:cubicBezTo>
                      <a:pt x="101915" y="256625"/>
                      <a:pt x="200404" y="250720"/>
                      <a:pt x="229551" y="190903"/>
                    </a:cubicBezTo>
                    <a:cubicBezTo>
                      <a:pt x="258697" y="131086"/>
                      <a:pt x="210310" y="11928"/>
                      <a:pt x="139254" y="1355"/>
                    </a:cubicBezTo>
                    <a:close/>
                  </a:path>
                </a:pathLst>
              </a:custGeom>
              <a:noFill/>
              <a:ln w="12478" cap="rnd">
                <a:solidFill>
                  <a:srgbClr val="14141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 sz="1588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5" name="任意多边形: 形状 604">
                <a:extLst>
                  <a:ext uri="{FF2B5EF4-FFF2-40B4-BE49-F238E27FC236}">
                    <a16:creationId xmlns:a16="http://schemas.microsoft.com/office/drawing/2014/main" id="{50F35A6A-E4C3-21EA-2CE6-8E83157EB9DF}"/>
                  </a:ext>
                </a:extLst>
              </p:cNvPr>
              <p:cNvSpPr/>
              <p:nvPr/>
            </p:nvSpPr>
            <p:spPr>
              <a:xfrm>
                <a:off x="746954" y="4139417"/>
                <a:ext cx="84391" cy="84391"/>
              </a:xfrm>
              <a:custGeom>
                <a:avLst/>
                <a:gdLst>
                  <a:gd name="connsiteX0" fmla="*/ 42101 w 84391"/>
                  <a:gd name="connsiteY0" fmla="*/ 84392 h 84391"/>
                  <a:gd name="connsiteX1" fmla="*/ 84391 w 84391"/>
                  <a:gd name="connsiteY1" fmla="*/ 42291 h 84391"/>
                  <a:gd name="connsiteX2" fmla="*/ 42291 w 84391"/>
                  <a:gd name="connsiteY2" fmla="*/ 0 h 84391"/>
                  <a:gd name="connsiteX3" fmla="*/ 0 w 84391"/>
                  <a:gd name="connsiteY3" fmla="*/ 42101 h 84391"/>
                  <a:gd name="connsiteX4" fmla="*/ 0 w 84391"/>
                  <a:gd name="connsiteY4" fmla="*/ 42291 h 84391"/>
                  <a:gd name="connsiteX5" fmla="*/ 42101 w 84391"/>
                  <a:gd name="connsiteY5" fmla="*/ 84392 h 84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4391" h="84391">
                    <a:moveTo>
                      <a:pt x="42101" y="84392"/>
                    </a:moveTo>
                    <a:cubicBezTo>
                      <a:pt x="65408" y="84449"/>
                      <a:pt x="84334" y="65599"/>
                      <a:pt x="84391" y="42291"/>
                    </a:cubicBezTo>
                    <a:cubicBezTo>
                      <a:pt x="84449" y="18983"/>
                      <a:pt x="65599" y="57"/>
                      <a:pt x="42291" y="0"/>
                    </a:cubicBezTo>
                    <a:cubicBezTo>
                      <a:pt x="18983" y="-48"/>
                      <a:pt x="57" y="18793"/>
                      <a:pt x="0" y="42101"/>
                    </a:cubicBezTo>
                    <a:cubicBezTo>
                      <a:pt x="0" y="42167"/>
                      <a:pt x="0" y="42224"/>
                      <a:pt x="0" y="42291"/>
                    </a:cubicBezTo>
                    <a:cubicBezTo>
                      <a:pt x="48" y="65523"/>
                      <a:pt x="18869" y="84344"/>
                      <a:pt x="42101" y="8439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478" cap="rnd">
                <a:solidFill>
                  <a:srgbClr val="14141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 sz="1588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06" name="组合 605">
              <a:extLst>
                <a:ext uri="{FF2B5EF4-FFF2-40B4-BE49-F238E27FC236}">
                  <a16:creationId xmlns:a16="http://schemas.microsoft.com/office/drawing/2014/main" id="{A7943170-678F-0386-39C8-803ADF21F8E4}"/>
                </a:ext>
              </a:extLst>
            </p:cNvPr>
            <p:cNvGrpSpPr/>
            <p:nvPr/>
          </p:nvGrpSpPr>
          <p:grpSpPr>
            <a:xfrm>
              <a:off x="1545895" y="2746604"/>
              <a:ext cx="223550" cy="217421"/>
              <a:chOff x="655353" y="4060495"/>
              <a:chExt cx="238174" cy="245676"/>
            </a:xfrm>
          </p:grpSpPr>
          <p:sp>
            <p:nvSpPr>
              <p:cNvPr id="607" name="任意多边形: 形状 606">
                <a:extLst>
                  <a:ext uri="{FF2B5EF4-FFF2-40B4-BE49-F238E27FC236}">
                    <a16:creationId xmlns:a16="http://schemas.microsoft.com/office/drawing/2014/main" id="{27040D25-B3C3-EDDB-8D94-359EA18D21E9}"/>
                  </a:ext>
                </a:extLst>
              </p:cNvPr>
              <p:cNvSpPr/>
              <p:nvPr/>
            </p:nvSpPr>
            <p:spPr>
              <a:xfrm>
                <a:off x="655353" y="4060495"/>
                <a:ext cx="238174" cy="245676"/>
              </a:xfrm>
              <a:custGeom>
                <a:avLst/>
                <a:gdLst>
                  <a:gd name="connsiteX0" fmla="*/ 139254 w 238174"/>
                  <a:gd name="connsiteY0" fmla="*/ 1355 h 245676"/>
                  <a:gd name="connsiteX1" fmla="*/ 16857 w 238174"/>
                  <a:gd name="connsiteY1" fmla="*/ 75746 h 245676"/>
                  <a:gd name="connsiteX2" fmla="*/ 52957 w 238174"/>
                  <a:gd name="connsiteY2" fmla="*/ 232146 h 245676"/>
                  <a:gd name="connsiteX3" fmla="*/ 229551 w 238174"/>
                  <a:gd name="connsiteY3" fmla="*/ 190903 h 245676"/>
                  <a:gd name="connsiteX4" fmla="*/ 139254 w 238174"/>
                  <a:gd name="connsiteY4" fmla="*/ 1355 h 245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174" h="245676">
                    <a:moveTo>
                      <a:pt x="139254" y="1355"/>
                    </a:moveTo>
                    <a:cubicBezTo>
                      <a:pt x="81437" y="-7217"/>
                      <a:pt x="47337" y="25739"/>
                      <a:pt x="16857" y="75746"/>
                    </a:cubicBezTo>
                    <a:cubicBezTo>
                      <a:pt x="-12575" y="124228"/>
                      <a:pt x="-5241" y="202904"/>
                      <a:pt x="52957" y="232146"/>
                    </a:cubicBezTo>
                    <a:cubicBezTo>
                      <a:pt x="101915" y="256625"/>
                      <a:pt x="200404" y="250720"/>
                      <a:pt x="229551" y="190903"/>
                    </a:cubicBezTo>
                    <a:cubicBezTo>
                      <a:pt x="258697" y="131086"/>
                      <a:pt x="210310" y="11928"/>
                      <a:pt x="139254" y="1355"/>
                    </a:cubicBezTo>
                    <a:close/>
                  </a:path>
                </a:pathLst>
              </a:custGeom>
              <a:noFill/>
              <a:ln w="12478" cap="rnd">
                <a:solidFill>
                  <a:srgbClr val="14141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 sz="1588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8" name="任意多边形: 形状 607">
                <a:extLst>
                  <a:ext uri="{FF2B5EF4-FFF2-40B4-BE49-F238E27FC236}">
                    <a16:creationId xmlns:a16="http://schemas.microsoft.com/office/drawing/2014/main" id="{AAEC2E3E-81AC-A515-1548-B4643F279F49}"/>
                  </a:ext>
                </a:extLst>
              </p:cNvPr>
              <p:cNvSpPr/>
              <p:nvPr/>
            </p:nvSpPr>
            <p:spPr>
              <a:xfrm>
                <a:off x="746954" y="4139417"/>
                <a:ext cx="84391" cy="84391"/>
              </a:xfrm>
              <a:custGeom>
                <a:avLst/>
                <a:gdLst>
                  <a:gd name="connsiteX0" fmla="*/ 42101 w 84391"/>
                  <a:gd name="connsiteY0" fmla="*/ 84392 h 84391"/>
                  <a:gd name="connsiteX1" fmla="*/ 84391 w 84391"/>
                  <a:gd name="connsiteY1" fmla="*/ 42291 h 84391"/>
                  <a:gd name="connsiteX2" fmla="*/ 42291 w 84391"/>
                  <a:gd name="connsiteY2" fmla="*/ 0 h 84391"/>
                  <a:gd name="connsiteX3" fmla="*/ 0 w 84391"/>
                  <a:gd name="connsiteY3" fmla="*/ 42101 h 84391"/>
                  <a:gd name="connsiteX4" fmla="*/ 0 w 84391"/>
                  <a:gd name="connsiteY4" fmla="*/ 42291 h 84391"/>
                  <a:gd name="connsiteX5" fmla="*/ 42101 w 84391"/>
                  <a:gd name="connsiteY5" fmla="*/ 84392 h 84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4391" h="84391">
                    <a:moveTo>
                      <a:pt x="42101" y="84392"/>
                    </a:moveTo>
                    <a:cubicBezTo>
                      <a:pt x="65408" y="84449"/>
                      <a:pt x="84334" y="65599"/>
                      <a:pt x="84391" y="42291"/>
                    </a:cubicBezTo>
                    <a:cubicBezTo>
                      <a:pt x="84449" y="18983"/>
                      <a:pt x="65599" y="57"/>
                      <a:pt x="42291" y="0"/>
                    </a:cubicBezTo>
                    <a:cubicBezTo>
                      <a:pt x="18983" y="-48"/>
                      <a:pt x="57" y="18793"/>
                      <a:pt x="0" y="42101"/>
                    </a:cubicBezTo>
                    <a:cubicBezTo>
                      <a:pt x="0" y="42167"/>
                      <a:pt x="0" y="42224"/>
                      <a:pt x="0" y="42291"/>
                    </a:cubicBezTo>
                    <a:cubicBezTo>
                      <a:pt x="48" y="65523"/>
                      <a:pt x="18869" y="84344"/>
                      <a:pt x="42101" y="84392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12478" cap="rnd">
                <a:solidFill>
                  <a:srgbClr val="14141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 sz="1588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09" name="组合 608">
              <a:extLst>
                <a:ext uri="{FF2B5EF4-FFF2-40B4-BE49-F238E27FC236}">
                  <a16:creationId xmlns:a16="http://schemas.microsoft.com/office/drawing/2014/main" id="{03B07E7E-DB55-8F98-1745-8492323FEB0B}"/>
                </a:ext>
              </a:extLst>
            </p:cNvPr>
            <p:cNvGrpSpPr/>
            <p:nvPr/>
          </p:nvGrpSpPr>
          <p:grpSpPr>
            <a:xfrm>
              <a:off x="1878524" y="2736991"/>
              <a:ext cx="223550" cy="217421"/>
              <a:chOff x="655353" y="4060495"/>
              <a:chExt cx="238174" cy="245676"/>
            </a:xfrm>
          </p:grpSpPr>
          <p:sp>
            <p:nvSpPr>
              <p:cNvPr id="610" name="任意多边形: 形状 609">
                <a:extLst>
                  <a:ext uri="{FF2B5EF4-FFF2-40B4-BE49-F238E27FC236}">
                    <a16:creationId xmlns:a16="http://schemas.microsoft.com/office/drawing/2014/main" id="{1749346C-619D-342F-8A0E-9026F7410541}"/>
                  </a:ext>
                </a:extLst>
              </p:cNvPr>
              <p:cNvSpPr/>
              <p:nvPr/>
            </p:nvSpPr>
            <p:spPr>
              <a:xfrm>
                <a:off x="655353" y="4060495"/>
                <a:ext cx="238174" cy="245676"/>
              </a:xfrm>
              <a:custGeom>
                <a:avLst/>
                <a:gdLst>
                  <a:gd name="connsiteX0" fmla="*/ 139254 w 238174"/>
                  <a:gd name="connsiteY0" fmla="*/ 1355 h 245676"/>
                  <a:gd name="connsiteX1" fmla="*/ 16857 w 238174"/>
                  <a:gd name="connsiteY1" fmla="*/ 75746 h 245676"/>
                  <a:gd name="connsiteX2" fmla="*/ 52957 w 238174"/>
                  <a:gd name="connsiteY2" fmla="*/ 232146 h 245676"/>
                  <a:gd name="connsiteX3" fmla="*/ 229551 w 238174"/>
                  <a:gd name="connsiteY3" fmla="*/ 190903 h 245676"/>
                  <a:gd name="connsiteX4" fmla="*/ 139254 w 238174"/>
                  <a:gd name="connsiteY4" fmla="*/ 1355 h 245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174" h="245676">
                    <a:moveTo>
                      <a:pt x="139254" y="1355"/>
                    </a:moveTo>
                    <a:cubicBezTo>
                      <a:pt x="81437" y="-7217"/>
                      <a:pt x="47337" y="25739"/>
                      <a:pt x="16857" y="75746"/>
                    </a:cubicBezTo>
                    <a:cubicBezTo>
                      <a:pt x="-12575" y="124228"/>
                      <a:pt x="-5241" y="202904"/>
                      <a:pt x="52957" y="232146"/>
                    </a:cubicBezTo>
                    <a:cubicBezTo>
                      <a:pt x="101915" y="256625"/>
                      <a:pt x="200404" y="250720"/>
                      <a:pt x="229551" y="190903"/>
                    </a:cubicBezTo>
                    <a:cubicBezTo>
                      <a:pt x="258697" y="131086"/>
                      <a:pt x="210310" y="11928"/>
                      <a:pt x="139254" y="1355"/>
                    </a:cubicBezTo>
                    <a:close/>
                  </a:path>
                </a:pathLst>
              </a:custGeom>
              <a:noFill/>
              <a:ln w="12478" cap="rnd">
                <a:solidFill>
                  <a:srgbClr val="14141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 sz="1588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1" name="任意多边形: 形状 610">
                <a:extLst>
                  <a:ext uri="{FF2B5EF4-FFF2-40B4-BE49-F238E27FC236}">
                    <a16:creationId xmlns:a16="http://schemas.microsoft.com/office/drawing/2014/main" id="{308133D5-8D0F-EC62-DEE6-28478739F320}"/>
                  </a:ext>
                </a:extLst>
              </p:cNvPr>
              <p:cNvSpPr/>
              <p:nvPr/>
            </p:nvSpPr>
            <p:spPr>
              <a:xfrm>
                <a:off x="746954" y="4139417"/>
                <a:ext cx="84391" cy="84391"/>
              </a:xfrm>
              <a:custGeom>
                <a:avLst/>
                <a:gdLst>
                  <a:gd name="connsiteX0" fmla="*/ 42101 w 84391"/>
                  <a:gd name="connsiteY0" fmla="*/ 84392 h 84391"/>
                  <a:gd name="connsiteX1" fmla="*/ 84391 w 84391"/>
                  <a:gd name="connsiteY1" fmla="*/ 42291 h 84391"/>
                  <a:gd name="connsiteX2" fmla="*/ 42291 w 84391"/>
                  <a:gd name="connsiteY2" fmla="*/ 0 h 84391"/>
                  <a:gd name="connsiteX3" fmla="*/ 0 w 84391"/>
                  <a:gd name="connsiteY3" fmla="*/ 42101 h 84391"/>
                  <a:gd name="connsiteX4" fmla="*/ 0 w 84391"/>
                  <a:gd name="connsiteY4" fmla="*/ 42291 h 84391"/>
                  <a:gd name="connsiteX5" fmla="*/ 42101 w 84391"/>
                  <a:gd name="connsiteY5" fmla="*/ 84392 h 84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4391" h="84391">
                    <a:moveTo>
                      <a:pt x="42101" y="84392"/>
                    </a:moveTo>
                    <a:cubicBezTo>
                      <a:pt x="65408" y="84449"/>
                      <a:pt x="84334" y="65599"/>
                      <a:pt x="84391" y="42291"/>
                    </a:cubicBezTo>
                    <a:cubicBezTo>
                      <a:pt x="84449" y="18983"/>
                      <a:pt x="65599" y="57"/>
                      <a:pt x="42291" y="0"/>
                    </a:cubicBezTo>
                    <a:cubicBezTo>
                      <a:pt x="18983" y="-48"/>
                      <a:pt x="57" y="18793"/>
                      <a:pt x="0" y="42101"/>
                    </a:cubicBezTo>
                    <a:cubicBezTo>
                      <a:pt x="0" y="42167"/>
                      <a:pt x="0" y="42224"/>
                      <a:pt x="0" y="42291"/>
                    </a:cubicBezTo>
                    <a:cubicBezTo>
                      <a:pt x="48" y="65523"/>
                      <a:pt x="18869" y="84344"/>
                      <a:pt x="42101" y="84392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2478" cap="rnd">
                <a:solidFill>
                  <a:srgbClr val="14141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 sz="1588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12" name="文本框 611">
              <a:extLst>
                <a:ext uri="{FF2B5EF4-FFF2-40B4-BE49-F238E27FC236}">
                  <a16:creationId xmlns:a16="http://schemas.microsoft.com/office/drawing/2014/main" id="{4995862F-FA3E-4FA7-E1D9-ACDC9F80672A}"/>
                </a:ext>
              </a:extLst>
            </p:cNvPr>
            <p:cNvSpPr txBox="1"/>
            <p:nvPr/>
          </p:nvSpPr>
          <p:spPr>
            <a:xfrm>
              <a:off x="795475" y="2515129"/>
              <a:ext cx="388435" cy="2560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59">
                  <a:latin typeface="Arial" panose="020B0604020202020204" pitchFamily="34" charset="0"/>
                  <a:ea typeface="楷体" panose="02010609060101010101" pitchFamily="49" charset="-122"/>
                  <a:cs typeface="Arial" panose="020B0604020202020204" pitchFamily="34" charset="0"/>
                </a:rPr>
                <a:t>T1</a:t>
              </a:r>
              <a:endParaRPr lang="zh-CN" altLang="en-US" sz="105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3" name="文本框 612">
              <a:extLst>
                <a:ext uri="{FF2B5EF4-FFF2-40B4-BE49-F238E27FC236}">
                  <a16:creationId xmlns:a16="http://schemas.microsoft.com/office/drawing/2014/main" id="{0B14E780-3F3C-759A-11D7-CC7DB12F2E47}"/>
                </a:ext>
              </a:extLst>
            </p:cNvPr>
            <p:cNvSpPr txBox="1"/>
            <p:nvPr/>
          </p:nvSpPr>
          <p:spPr>
            <a:xfrm>
              <a:off x="1139757" y="2515127"/>
              <a:ext cx="364754" cy="2560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59">
                  <a:latin typeface="Arial" panose="020B0604020202020204" pitchFamily="34" charset="0"/>
                  <a:ea typeface="楷体" panose="02010609060101010101" pitchFamily="49" charset="-122"/>
                  <a:cs typeface="Arial" panose="020B0604020202020204" pitchFamily="34" charset="0"/>
                </a:rPr>
                <a:t>T2</a:t>
              </a:r>
              <a:endParaRPr lang="zh-CN" altLang="en-US" sz="105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4" name="文本框 613">
              <a:extLst>
                <a:ext uri="{FF2B5EF4-FFF2-40B4-BE49-F238E27FC236}">
                  <a16:creationId xmlns:a16="http://schemas.microsoft.com/office/drawing/2014/main" id="{65546157-BDA9-B126-7258-8CC32B5B649F}"/>
                </a:ext>
              </a:extLst>
            </p:cNvPr>
            <p:cNvSpPr txBox="1"/>
            <p:nvPr/>
          </p:nvSpPr>
          <p:spPr>
            <a:xfrm>
              <a:off x="1481511" y="2511724"/>
              <a:ext cx="357828" cy="2560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59">
                  <a:latin typeface="Arial" panose="020B0604020202020204" pitchFamily="34" charset="0"/>
                  <a:ea typeface="楷体" panose="02010609060101010101" pitchFamily="49" charset="-122"/>
                  <a:cs typeface="Arial" panose="020B0604020202020204" pitchFamily="34" charset="0"/>
                </a:rPr>
                <a:t>T3</a:t>
              </a:r>
              <a:endParaRPr lang="zh-CN" altLang="en-US" sz="105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5" name="文本框 614">
              <a:extLst>
                <a:ext uri="{FF2B5EF4-FFF2-40B4-BE49-F238E27FC236}">
                  <a16:creationId xmlns:a16="http://schemas.microsoft.com/office/drawing/2014/main" id="{A564130A-2253-6CFA-BD01-E47395808EE4}"/>
                </a:ext>
              </a:extLst>
            </p:cNvPr>
            <p:cNvSpPr txBox="1"/>
            <p:nvPr/>
          </p:nvSpPr>
          <p:spPr>
            <a:xfrm>
              <a:off x="1807308" y="2515127"/>
              <a:ext cx="358651" cy="2560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59">
                  <a:latin typeface="Arial" panose="020B0604020202020204" pitchFamily="34" charset="0"/>
                  <a:ea typeface="楷体" panose="02010609060101010101" pitchFamily="49" charset="-122"/>
                  <a:cs typeface="Arial" panose="020B0604020202020204" pitchFamily="34" charset="0"/>
                </a:rPr>
                <a:t>T4</a:t>
              </a:r>
              <a:endParaRPr lang="zh-CN" altLang="en-US" sz="105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16" name="组合 615">
              <a:extLst>
                <a:ext uri="{FF2B5EF4-FFF2-40B4-BE49-F238E27FC236}">
                  <a16:creationId xmlns:a16="http://schemas.microsoft.com/office/drawing/2014/main" id="{F9E73974-B6FE-39BC-C877-9EEE169BC0E2}"/>
                </a:ext>
              </a:extLst>
            </p:cNvPr>
            <p:cNvGrpSpPr/>
            <p:nvPr/>
          </p:nvGrpSpPr>
          <p:grpSpPr>
            <a:xfrm>
              <a:off x="2506005" y="2120114"/>
              <a:ext cx="179507" cy="181620"/>
              <a:chOff x="655353" y="4060495"/>
              <a:chExt cx="238174" cy="245676"/>
            </a:xfrm>
          </p:grpSpPr>
          <p:sp>
            <p:nvSpPr>
              <p:cNvPr id="617" name="任意多边形: 形状 616">
                <a:extLst>
                  <a:ext uri="{FF2B5EF4-FFF2-40B4-BE49-F238E27FC236}">
                    <a16:creationId xmlns:a16="http://schemas.microsoft.com/office/drawing/2014/main" id="{600F35F2-E18E-7FFE-7EF7-827AE9B6C786}"/>
                  </a:ext>
                </a:extLst>
              </p:cNvPr>
              <p:cNvSpPr/>
              <p:nvPr/>
            </p:nvSpPr>
            <p:spPr>
              <a:xfrm>
                <a:off x="655353" y="4060495"/>
                <a:ext cx="238174" cy="245676"/>
              </a:xfrm>
              <a:custGeom>
                <a:avLst/>
                <a:gdLst>
                  <a:gd name="connsiteX0" fmla="*/ 139254 w 238174"/>
                  <a:gd name="connsiteY0" fmla="*/ 1355 h 245676"/>
                  <a:gd name="connsiteX1" fmla="*/ 16857 w 238174"/>
                  <a:gd name="connsiteY1" fmla="*/ 75746 h 245676"/>
                  <a:gd name="connsiteX2" fmla="*/ 52957 w 238174"/>
                  <a:gd name="connsiteY2" fmla="*/ 232146 h 245676"/>
                  <a:gd name="connsiteX3" fmla="*/ 229551 w 238174"/>
                  <a:gd name="connsiteY3" fmla="*/ 190903 h 245676"/>
                  <a:gd name="connsiteX4" fmla="*/ 139254 w 238174"/>
                  <a:gd name="connsiteY4" fmla="*/ 1355 h 245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174" h="245676">
                    <a:moveTo>
                      <a:pt x="139254" y="1355"/>
                    </a:moveTo>
                    <a:cubicBezTo>
                      <a:pt x="81437" y="-7217"/>
                      <a:pt x="47337" y="25739"/>
                      <a:pt x="16857" y="75746"/>
                    </a:cubicBezTo>
                    <a:cubicBezTo>
                      <a:pt x="-12575" y="124228"/>
                      <a:pt x="-5241" y="202904"/>
                      <a:pt x="52957" y="232146"/>
                    </a:cubicBezTo>
                    <a:cubicBezTo>
                      <a:pt x="101915" y="256625"/>
                      <a:pt x="200404" y="250720"/>
                      <a:pt x="229551" y="190903"/>
                    </a:cubicBezTo>
                    <a:cubicBezTo>
                      <a:pt x="258697" y="131086"/>
                      <a:pt x="210310" y="11928"/>
                      <a:pt x="139254" y="1355"/>
                    </a:cubicBezTo>
                    <a:close/>
                  </a:path>
                </a:pathLst>
              </a:custGeom>
              <a:noFill/>
              <a:ln w="12478" cap="rnd">
                <a:solidFill>
                  <a:srgbClr val="14141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 sz="1588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8" name="任意多边形: 形状 617">
                <a:extLst>
                  <a:ext uri="{FF2B5EF4-FFF2-40B4-BE49-F238E27FC236}">
                    <a16:creationId xmlns:a16="http://schemas.microsoft.com/office/drawing/2014/main" id="{42247AEA-511F-77E7-69BC-0882323BA7E2}"/>
                  </a:ext>
                </a:extLst>
              </p:cNvPr>
              <p:cNvSpPr/>
              <p:nvPr/>
            </p:nvSpPr>
            <p:spPr>
              <a:xfrm>
                <a:off x="746954" y="4139417"/>
                <a:ext cx="84391" cy="84391"/>
              </a:xfrm>
              <a:custGeom>
                <a:avLst/>
                <a:gdLst>
                  <a:gd name="connsiteX0" fmla="*/ 42101 w 84391"/>
                  <a:gd name="connsiteY0" fmla="*/ 84392 h 84391"/>
                  <a:gd name="connsiteX1" fmla="*/ 84391 w 84391"/>
                  <a:gd name="connsiteY1" fmla="*/ 42291 h 84391"/>
                  <a:gd name="connsiteX2" fmla="*/ 42291 w 84391"/>
                  <a:gd name="connsiteY2" fmla="*/ 0 h 84391"/>
                  <a:gd name="connsiteX3" fmla="*/ 0 w 84391"/>
                  <a:gd name="connsiteY3" fmla="*/ 42101 h 84391"/>
                  <a:gd name="connsiteX4" fmla="*/ 0 w 84391"/>
                  <a:gd name="connsiteY4" fmla="*/ 42291 h 84391"/>
                  <a:gd name="connsiteX5" fmla="*/ 42101 w 84391"/>
                  <a:gd name="connsiteY5" fmla="*/ 84392 h 84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4391" h="84391">
                    <a:moveTo>
                      <a:pt x="42101" y="84392"/>
                    </a:moveTo>
                    <a:cubicBezTo>
                      <a:pt x="65408" y="84449"/>
                      <a:pt x="84334" y="65599"/>
                      <a:pt x="84391" y="42291"/>
                    </a:cubicBezTo>
                    <a:cubicBezTo>
                      <a:pt x="84449" y="18983"/>
                      <a:pt x="65599" y="57"/>
                      <a:pt x="42291" y="0"/>
                    </a:cubicBezTo>
                    <a:cubicBezTo>
                      <a:pt x="18983" y="-48"/>
                      <a:pt x="57" y="18793"/>
                      <a:pt x="0" y="42101"/>
                    </a:cubicBezTo>
                    <a:cubicBezTo>
                      <a:pt x="0" y="42167"/>
                      <a:pt x="0" y="42224"/>
                      <a:pt x="0" y="42291"/>
                    </a:cubicBezTo>
                    <a:cubicBezTo>
                      <a:pt x="48" y="65523"/>
                      <a:pt x="18869" y="84344"/>
                      <a:pt x="42101" y="84392"/>
                    </a:cubicBezTo>
                    <a:close/>
                  </a:path>
                </a:pathLst>
              </a:custGeom>
              <a:solidFill>
                <a:srgbClr val="E2001A"/>
              </a:solidFill>
              <a:ln w="12478" cap="rnd">
                <a:solidFill>
                  <a:srgbClr val="14141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 sz="1588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19" name="组合 618">
              <a:extLst>
                <a:ext uri="{FF2B5EF4-FFF2-40B4-BE49-F238E27FC236}">
                  <a16:creationId xmlns:a16="http://schemas.microsoft.com/office/drawing/2014/main" id="{F8F129E4-365C-C7FF-177F-8A0514E1BBA9}"/>
                </a:ext>
              </a:extLst>
            </p:cNvPr>
            <p:cNvGrpSpPr/>
            <p:nvPr/>
          </p:nvGrpSpPr>
          <p:grpSpPr>
            <a:xfrm>
              <a:off x="2831511" y="2123771"/>
              <a:ext cx="179507" cy="181620"/>
              <a:chOff x="655353" y="4060495"/>
              <a:chExt cx="238174" cy="245676"/>
            </a:xfrm>
          </p:grpSpPr>
          <p:sp>
            <p:nvSpPr>
              <p:cNvPr id="620" name="任意多边形: 形状 619">
                <a:extLst>
                  <a:ext uri="{FF2B5EF4-FFF2-40B4-BE49-F238E27FC236}">
                    <a16:creationId xmlns:a16="http://schemas.microsoft.com/office/drawing/2014/main" id="{DCAFF786-8C8B-2733-F827-D0A0FB35DFF2}"/>
                  </a:ext>
                </a:extLst>
              </p:cNvPr>
              <p:cNvSpPr/>
              <p:nvPr/>
            </p:nvSpPr>
            <p:spPr>
              <a:xfrm>
                <a:off x="655353" y="4060495"/>
                <a:ext cx="238174" cy="245676"/>
              </a:xfrm>
              <a:custGeom>
                <a:avLst/>
                <a:gdLst>
                  <a:gd name="connsiteX0" fmla="*/ 139254 w 238174"/>
                  <a:gd name="connsiteY0" fmla="*/ 1355 h 245676"/>
                  <a:gd name="connsiteX1" fmla="*/ 16857 w 238174"/>
                  <a:gd name="connsiteY1" fmla="*/ 75746 h 245676"/>
                  <a:gd name="connsiteX2" fmla="*/ 52957 w 238174"/>
                  <a:gd name="connsiteY2" fmla="*/ 232146 h 245676"/>
                  <a:gd name="connsiteX3" fmla="*/ 229551 w 238174"/>
                  <a:gd name="connsiteY3" fmla="*/ 190903 h 245676"/>
                  <a:gd name="connsiteX4" fmla="*/ 139254 w 238174"/>
                  <a:gd name="connsiteY4" fmla="*/ 1355 h 245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174" h="245676">
                    <a:moveTo>
                      <a:pt x="139254" y="1355"/>
                    </a:moveTo>
                    <a:cubicBezTo>
                      <a:pt x="81437" y="-7217"/>
                      <a:pt x="47337" y="25739"/>
                      <a:pt x="16857" y="75746"/>
                    </a:cubicBezTo>
                    <a:cubicBezTo>
                      <a:pt x="-12575" y="124228"/>
                      <a:pt x="-5241" y="202904"/>
                      <a:pt x="52957" y="232146"/>
                    </a:cubicBezTo>
                    <a:cubicBezTo>
                      <a:pt x="101915" y="256625"/>
                      <a:pt x="200404" y="250720"/>
                      <a:pt x="229551" y="190903"/>
                    </a:cubicBezTo>
                    <a:cubicBezTo>
                      <a:pt x="258697" y="131086"/>
                      <a:pt x="210310" y="11928"/>
                      <a:pt x="139254" y="1355"/>
                    </a:cubicBezTo>
                    <a:close/>
                  </a:path>
                </a:pathLst>
              </a:custGeom>
              <a:noFill/>
              <a:ln w="12478" cap="rnd">
                <a:solidFill>
                  <a:srgbClr val="14141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 sz="1588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1" name="任意多边形: 形状 620">
                <a:extLst>
                  <a:ext uri="{FF2B5EF4-FFF2-40B4-BE49-F238E27FC236}">
                    <a16:creationId xmlns:a16="http://schemas.microsoft.com/office/drawing/2014/main" id="{E7CFD581-9973-23B6-5E0C-7FCC92A5006D}"/>
                  </a:ext>
                </a:extLst>
              </p:cNvPr>
              <p:cNvSpPr/>
              <p:nvPr/>
            </p:nvSpPr>
            <p:spPr>
              <a:xfrm>
                <a:off x="746954" y="4139417"/>
                <a:ext cx="84391" cy="84391"/>
              </a:xfrm>
              <a:custGeom>
                <a:avLst/>
                <a:gdLst>
                  <a:gd name="connsiteX0" fmla="*/ 42101 w 84391"/>
                  <a:gd name="connsiteY0" fmla="*/ 84392 h 84391"/>
                  <a:gd name="connsiteX1" fmla="*/ 84391 w 84391"/>
                  <a:gd name="connsiteY1" fmla="*/ 42291 h 84391"/>
                  <a:gd name="connsiteX2" fmla="*/ 42291 w 84391"/>
                  <a:gd name="connsiteY2" fmla="*/ 0 h 84391"/>
                  <a:gd name="connsiteX3" fmla="*/ 0 w 84391"/>
                  <a:gd name="connsiteY3" fmla="*/ 42101 h 84391"/>
                  <a:gd name="connsiteX4" fmla="*/ 0 w 84391"/>
                  <a:gd name="connsiteY4" fmla="*/ 42291 h 84391"/>
                  <a:gd name="connsiteX5" fmla="*/ 42101 w 84391"/>
                  <a:gd name="connsiteY5" fmla="*/ 84392 h 84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4391" h="84391">
                    <a:moveTo>
                      <a:pt x="42101" y="84392"/>
                    </a:moveTo>
                    <a:cubicBezTo>
                      <a:pt x="65408" y="84449"/>
                      <a:pt x="84334" y="65599"/>
                      <a:pt x="84391" y="42291"/>
                    </a:cubicBezTo>
                    <a:cubicBezTo>
                      <a:pt x="84449" y="18983"/>
                      <a:pt x="65599" y="57"/>
                      <a:pt x="42291" y="0"/>
                    </a:cubicBezTo>
                    <a:cubicBezTo>
                      <a:pt x="18983" y="-48"/>
                      <a:pt x="57" y="18793"/>
                      <a:pt x="0" y="42101"/>
                    </a:cubicBezTo>
                    <a:cubicBezTo>
                      <a:pt x="0" y="42167"/>
                      <a:pt x="0" y="42224"/>
                      <a:pt x="0" y="42291"/>
                    </a:cubicBezTo>
                    <a:cubicBezTo>
                      <a:pt x="48" y="65523"/>
                      <a:pt x="18869" y="84344"/>
                      <a:pt x="42101" y="8439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478" cap="rnd">
                <a:solidFill>
                  <a:srgbClr val="14141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 sz="1588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22" name="组合 621">
              <a:extLst>
                <a:ext uri="{FF2B5EF4-FFF2-40B4-BE49-F238E27FC236}">
                  <a16:creationId xmlns:a16="http://schemas.microsoft.com/office/drawing/2014/main" id="{4CF6E753-6EE4-2A91-687E-AE0EB2A07AE0}"/>
                </a:ext>
              </a:extLst>
            </p:cNvPr>
            <p:cNvGrpSpPr/>
            <p:nvPr/>
          </p:nvGrpSpPr>
          <p:grpSpPr>
            <a:xfrm>
              <a:off x="3166034" y="2123692"/>
              <a:ext cx="179507" cy="181620"/>
              <a:chOff x="655353" y="4060495"/>
              <a:chExt cx="238174" cy="245676"/>
            </a:xfrm>
          </p:grpSpPr>
          <p:sp>
            <p:nvSpPr>
              <p:cNvPr id="623" name="任意多边形: 形状 622">
                <a:extLst>
                  <a:ext uri="{FF2B5EF4-FFF2-40B4-BE49-F238E27FC236}">
                    <a16:creationId xmlns:a16="http://schemas.microsoft.com/office/drawing/2014/main" id="{12AD9161-0F5F-5F63-31DC-E127D65123AA}"/>
                  </a:ext>
                </a:extLst>
              </p:cNvPr>
              <p:cNvSpPr/>
              <p:nvPr/>
            </p:nvSpPr>
            <p:spPr>
              <a:xfrm>
                <a:off x="655353" y="4060495"/>
                <a:ext cx="238174" cy="245676"/>
              </a:xfrm>
              <a:custGeom>
                <a:avLst/>
                <a:gdLst>
                  <a:gd name="connsiteX0" fmla="*/ 139254 w 238174"/>
                  <a:gd name="connsiteY0" fmla="*/ 1355 h 245676"/>
                  <a:gd name="connsiteX1" fmla="*/ 16857 w 238174"/>
                  <a:gd name="connsiteY1" fmla="*/ 75746 h 245676"/>
                  <a:gd name="connsiteX2" fmla="*/ 52957 w 238174"/>
                  <a:gd name="connsiteY2" fmla="*/ 232146 h 245676"/>
                  <a:gd name="connsiteX3" fmla="*/ 229551 w 238174"/>
                  <a:gd name="connsiteY3" fmla="*/ 190903 h 245676"/>
                  <a:gd name="connsiteX4" fmla="*/ 139254 w 238174"/>
                  <a:gd name="connsiteY4" fmla="*/ 1355 h 245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174" h="245676">
                    <a:moveTo>
                      <a:pt x="139254" y="1355"/>
                    </a:moveTo>
                    <a:cubicBezTo>
                      <a:pt x="81437" y="-7217"/>
                      <a:pt x="47337" y="25739"/>
                      <a:pt x="16857" y="75746"/>
                    </a:cubicBezTo>
                    <a:cubicBezTo>
                      <a:pt x="-12575" y="124228"/>
                      <a:pt x="-5241" y="202904"/>
                      <a:pt x="52957" y="232146"/>
                    </a:cubicBezTo>
                    <a:cubicBezTo>
                      <a:pt x="101915" y="256625"/>
                      <a:pt x="200404" y="250720"/>
                      <a:pt x="229551" y="190903"/>
                    </a:cubicBezTo>
                    <a:cubicBezTo>
                      <a:pt x="258697" y="131086"/>
                      <a:pt x="210310" y="11928"/>
                      <a:pt x="139254" y="1355"/>
                    </a:cubicBezTo>
                    <a:close/>
                  </a:path>
                </a:pathLst>
              </a:custGeom>
              <a:noFill/>
              <a:ln w="12478" cap="rnd">
                <a:solidFill>
                  <a:srgbClr val="14141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 sz="1588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4" name="任意多边形: 形状 623">
                <a:extLst>
                  <a:ext uri="{FF2B5EF4-FFF2-40B4-BE49-F238E27FC236}">
                    <a16:creationId xmlns:a16="http://schemas.microsoft.com/office/drawing/2014/main" id="{4F956055-E2DB-B3A4-81B5-E29C27C77200}"/>
                  </a:ext>
                </a:extLst>
              </p:cNvPr>
              <p:cNvSpPr/>
              <p:nvPr/>
            </p:nvSpPr>
            <p:spPr>
              <a:xfrm>
                <a:off x="746954" y="4139417"/>
                <a:ext cx="84391" cy="84391"/>
              </a:xfrm>
              <a:custGeom>
                <a:avLst/>
                <a:gdLst>
                  <a:gd name="connsiteX0" fmla="*/ 42101 w 84391"/>
                  <a:gd name="connsiteY0" fmla="*/ 84392 h 84391"/>
                  <a:gd name="connsiteX1" fmla="*/ 84391 w 84391"/>
                  <a:gd name="connsiteY1" fmla="*/ 42291 h 84391"/>
                  <a:gd name="connsiteX2" fmla="*/ 42291 w 84391"/>
                  <a:gd name="connsiteY2" fmla="*/ 0 h 84391"/>
                  <a:gd name="connsiteX3" fmla="*/ 0 w 84391"/>
                  <a:gd name="connsiteY3" fmla="*/ 42101 h 84391"/>
                  <a:gd name="connsiteX4" fmla="*/ 0 w 84391"/>
                  <a:gd name="connsiteY4" fmla="*/ 42291 h 84391"/>
                  <a:gd name="connsiteX5" fmla="*/ 42101 w 84391"/>
                  <a:gd name="connsiteY5" fmla="*/ 84392 h 84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4391" h="84391">
                    <a:moveTo>
                      <a:pt x="42101" y="84392"/>
                    </a:moveTo>
                    <a:cubicBezTo>
                      <a:pt x="65408" y="84449"/>
                      <a:pt x="84334" y="65599"/>
                      <a:pt x="84391" y="42291"/>
                    </a:cubicBezTo>
                    <a:cubicBezTo>
                      <a:pt x="84449" y="18983"/>
                      <a:pt x="65599" y="57"/>
                      <a:pt x="42291" y="0"/>
                    </a:cubicBezTo>
                    <a:cubicBezTo>
                      <a:pt x="18983" y="-48"/>
                      <a:pt x="57" y="18793"/>
                      <a:pt x="0" y="42101"/>
                    </a:cubicBezTo>
                    <a:cubicBezTo>
                      <a:pt x="0" y="42167"/>
                      <a:pt x="0" y="42224"/>
                      <a:pt x="0" y="42291"/>
                    </a:cubicBezTo>
                    <a:cubicBezTo>
                      <a:pt x="48" y="65523"/>
                      <a:pt x="18869" y="84344"/>
                      <a:pt x="42101" y="84392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12478" cap="rnd">
                <a:solidFill>
                  <a:srgbClr val="14141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 sz="1588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25" name="组合 624">
              <a:extLst>
                <a:ext uri="{FF2B5EF4-FFF2-40B4-BE49-F238E27FC236}">
                  <a16:creationId xmlns:a16="http://schemas.microsoft.com/office/drawing/2014/main" id="{C0809083-B806-D9C9-EF54-5130A57DF03F}"/>
                </a:ext>
              </a:extLst>
            </p:cNvPr>
            <p:cNvGrpSpPr/>
            <p:nvPr/>
          </p:nvGrpSpPr>
          <p:grpSpPr>
            <a:xfrm>
              <a:off x="3481658" y="2119609"/>
              <a:ext cx="179507" cy="181620"/>
              <a:chOff x="655353" y="4060495"/>
              <a:chExt cx="238174" cy="245676"/>
            </a:xfrm>
          </p:grpSpPr>
          <p:sp>
            <p:nvSpPr>
              <p:cNvPr id="626" name="任意多边形: 形状 625">
                <a:extLst>
                  <a:ext uri="{FF2B5EF4-FFF2-40B4-BE49-F238E27FC236}">
                    <a16:creationId xmlns:a16="http://schemas.microsoft.com/office/drawing/2014/main" id="{04729ADE-5D61-3522-5117-E8803E23ED99}"/>
                  </a:ext>
                </a:extLst>
              </p:cNvPr>
              <p:cNvSpPr/>
              <p:nvPr/>
            </p:nvSpPr>
            <p:spPr>
              <a:xfrm>
                <a:off x="655353" y="4060495"/>
                <a:ext cx="238174" cy="245676"/>
              </a:xfrm>
              <a:custGeom>
                <a:avLst/>
                <a:gdLst>
                  <a:gd name="connsiteX0" fmla="*/ 139254 w 238174"/>
                  <a:gd name="connsiteY0" fmla="*/ 1355 h 245676"/>
                  <a:gd name="connsiteX1" fmla="*/ 16857 w 238174"/>
                  <a:gd name="connsiteY1" fmla="*/ 75746 h 245676"/>
                  <a:gd name="connsiteX2" fmla="*/ 52957 w 238174"/>
                  <a:gd name="connsiteY2" fmla="*/ 232146 h 245676"/>
                  <a:gd name="connsiteX3" fmla="*/ 229551 w 238174"/>
                  <a:gd name="connsiteY3" fmla="*/ 190903 h 245676"/>
                  <a:gd name="connsiteX4" fmla="*/ 139254 w 238174"/>
                  <a:gd name="connsiteY4" fmla="*/ 1355 h 245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174" h="245676">
                    <a:moveTo>
                      <a:pt x="139254" y="1355"/>
                    </a:moveTo>
                    <a:cubicBezTo>
                      <a:pt x="81437" y="-7217"/>
                      <a:pt x="47337" y="25739"/>
                      <a:pt x="16857" y="75746"/>
                    </a:cubicBezTo>
                    <a:cubicBezTo>
                      <a:pt x="-12575" y="124228"/>
                      <a:pt x="-5241" y="202904"/>
                      <a:pt x="52957" y="232146"/>
                    </a:cubicBezTo>
                    <a:cubicBezTo>
                      <a:pt x="101915" y="256625"/>
                      <a:pt x="200404" y="250720"/>
                      <a:pt x="229551" y="190903"/>
                    </a:cubicBezTo>
                    <a:cubicBezTo>
                      <a:pt x="258697" y="131086"/>
                      <a:pt x="210310" y="11928"/>
                      <a:pt x="139254" y="1355"/>
                    </a:cubicBezTo>
                    <a:close/>
                  </a:path>
                </a:pathLst>
              </a:custGeom>
              <a:noFill/>
              <a:ln w="12478" cap="rnd">
                <a:solidFill>
                  <a:srgbClr val="14141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 sz="1588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7" name="任意多边形: 形状 626">
                <a:extLst>
                  <a:ext uri="{FF2B5EF4-FFF2-40B4-BE49-F238E27FC236}">
                    <a16:creationId xmlns:a16="http://schemas.microsoft.com/office/drawing/2014/main" id="{628A6346-C244-926C-0A6D-483D5227ABBE}"/>
                  </a:ext>
                </a:extLst>
              </p:cNvPr>
              <p:cNvSpPr/>
              <p:nvPr/>
            </p:nvSpPr>
            <p:spPr>
              <a:xfrm>
                <a:off x="746954" y="4139417"/>
                <a:ext cx="84391" cy="84391"/>
              </a:xfrm>
              <a:custGeom>
                <a:avLst/>
                <a:gdLst>
                  <a:gd name="connsiteX0" fmla="*/ 42101 w 84391"/>
                  <a:gd name="connsiteY0" fmla="*/ 84392 h 84391"/>
                  <a:gd name="connsiteX1" fmla="*/ 84391 w 84391"/>
                  <a:gd name="connsiteY1" fmla="*/ 42291 h 84391"/>
                  <a:gd name="connsiteX2" fmla="*/ 42291 w 84391"/>
                  <a:gd name="connsiteY2" fmla="*/ 0 h 84391"/>
                  <a:gd name="connsiteX3" fmla="*/ 0 w 84391"/>
                  <a:gd name="connsiteY3" fmla="*/ 42101 h 84391"/>
                  <a:gd name="connsiteX4" fmla="*/ 0 w 84391"/>
                  <a:gd name="connsiteY4" fmla="*/ 42291 h 84391"/>
                  <a:gd name="connsiteX5" fmla="*/ 42101 w 84391"/>
                  <a:gd name="connsiteY5" fmla="*/ 84392 h 84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4391" h="84391">
                    <a:moveTo>
                      <a:pt x="42101" y="84392"/>
                    </a:moveTo>
                    <a:cubicBezTo>
                      <a:pt x="65408" y="84449"/>
                      <a:pt x="84334" y="65599"/>
                      <a:pt x="84391" y="42291"/>
                    </a:cubicBezTo>
                    <a:cubicBezTo>
                      <a:pt x="84449" y="18983"/>
                      <a:pt x="65599" y="57"/>
                      <a:pt x="42291" y="0"/>
                    </a:cubicBezTo>
                    <a:cubicBezTo>
                      <a:pt x="18983" y="-48"/>
                      <a:pt x="57" y="18793"/>
                      <a:pt x="0" y="42101"/>
                    </a:cubicBezTo>
                    <a:cubicBezTo>
                      <a:pt x="0" y="42167"/>
                      <a:pt x="0" y="42224"/>
                      <a:pt x="0" y="42291"/>
                    </a:cubicBezTo>
                    <a:cubicBezTo>
                      <a:pt x="48" y="65523"/>
                      <a:pt x="18869" y="84344"/>
                      <a:pt x="42101" y="84392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2478" cap="rnd">
                <a:solidFill>
                  <a:srgbClr val="14141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 sz="1588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67" name="组合 666">
              <a:extLst>
                <a:ext uri="{FF2B5EF4-FFF2-40B4-BE49-F238E27FC236}">
                  <a16:creationId xmlns:a16="http://schemas.microsoft.com/office/drawing/2014/main" id="{6FD67A4F-0FB3-08AD-3533-12C444D7CD35}"/>
                </a:ext>
              </a:extLst>
            </p:cNvPr>
            <p:cNvGrpSpPr/>
            <p:nvPr/>
          </p:nvGrpSpPr>
          <p:grpSpPr>
            <a:xfrm>
              <a:off x="2611349" y="2039576"/>
              <a:ext cx="334445" cy="80195"/>
              <a:chOff x="2495748" y="3261144"/>
              <a:chExt cx="356324" cy="90617"/>
            </a:xfrm>
          </p:grpSpPr>
          <p:cxnSp>
            <p:nvCxnSpPr>
              <p:cNvPr id="655" name="直接连接符 654">
                <a:extLst>
                  <a:ext uri="{FF2B5EF4-FFF2-40B4-BE49-F238E27FC236}">
                    <a16:creationId xmlns:a16="http://schemas.microsoft.com/office/drawing/2014/main" id="{D47B9462-0921-91C0-1FB4-F6F713092B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0131" y="3261521"/>
                <a:ext cx="0" cy="8610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8" name="直接连接符 657">
                <a:extLst>
                  <a:ext uri="{FF2B5EF4-FFF2-40B4-BE49-F238E27FC236}">
                    <a16:creationId xmlns:a16="http://schemas.microsoft.com/office/drawing/2014/main" id="{9B2D064F-C92B-1F7F-5F4D-0145C7F444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6931" y="3261521"/>
                <a:ext cx="0" cy="902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1" name="直接连接符 660">
                <a:extLst>
                  <a:ext uri="{FF2B5EF4-FFF2-40B4-BE49-F238E27FC236}">
                    <a16:creationId xmlns:a16="http://schemas.microsoft.com/office/drawing/2014/main" id="{D164C355-6AFE-C1F6-533E-801F3437F6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5748" y="3261144"/>
                <a:ext cx="35632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8" name="组合 667">
              <a:extLst>
                <a:ext uri="{FF2B5EF4-FFF2-40B4-BE49-F238E27FC236}">
                  <a16:creationId xmlns:a16="http://schemas.microsoft.com/office/drawing/2014/main" id="{C9ADAB3C-2117-7DCC-2DFD-E2A9B582A1C7}"/>
                </a:ext>
              </a:extLst>
            </p:cNvPr>
            <p:cNvGrpSpPr/>
            <p:nvPr/>
          </p:nvGrpSpPr>
          <p:grpSpPr>
            <a:xfrm>
              <a:off x="3250630" y="2044202"/>
              <a:ext cx="334445" cy="79862"/>
              <a:chOff x="2495748" y="3329724"/>
              <a:chExt cx="356324" cy="90240"/>
            </a:xfrm>
          </p:grpSpPr>
          <p:cxnSp>
            <p:nvCxnSpPr>
              <p:cNvPr id="669" name="直接连接符 668">
                <a:extLst>
                  <a:ext uri="{FF2B5EF4-FFF2-40B4-BE49-F238E27FC236}">
                    <a16:creationId xmlns:a16="http://schemas.microsoft.com/office/drawing/2014/main" id="{C32E02BB-ED3C-3C4E-AF00-00EB8C2CB0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0131" y="3329724"/>
                <a:ext cx="0" cy="8610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0" name="直接连接符 669">
                <a:extLst>
                  <a:ext uri="{FF2B5EF4-FFF2-40B4-BE49-F238E27FC236}">
                    <a16:creationId xmlns:a16="http://schemas.microsoft.com/office/drawing/2014/main" id="{41715EB5-43BC-5AB9-98FE-094B97DCB0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6931" y="3329724"/>
                <a:ext cx="0" cy="902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1" name="直接连接符 670">
                <a:extLst>
                  <a:ext uri="{FF2B5EF4-FFF2-40B4-BE49-F238E27FC236}">
                    <a16:creationId xmlns:a16="http://schemas.microsoft.com/office/drawing/2014/main" id="{8999FE21-D679-9A04-BEB5-80720FA602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5748" y="3329724"/>
                <a:ext cx="35632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2" name="组合 671">
              <a:extLst>
                <a:ext uri="{FF2B5EF4-FFF2-40B4-BE49-F238E27FC236}">
                  <a16:creationId xmlns:a16="http://schemas.microsoft.com/office/drawing/2014/main" id="{57CAF349-5097-BAF8-7F46-B28638014CDE}"/>
                </a:ext>
              </a:extLst>
            </p:cNvPr>
            <p:cNvGrpSpPr/>
            <p:nvPr/>
          </p:nvGrpSpPr>
          <p:grpSpPr>
            <a:xfrm>
              <a:off x="2770305" y="1900715"/>
              <a:ext cx="662916" cy="139172"/>
              <a:chOff x="2493346" y="3329724"/>
              <a:chExt cx="356324" cy="92719"/>
            </a:xfrm>
          </p:grpSpPr>
          <p:cxnSp>
            <p:nvCxnSpPr>
              <p:cNvPr id="673" name="直接连接符 672">
                <a:extLst>
                  <a:ext uri="{FF2B5EF4-FFF2-40B4-BE49-F238E27FC236}">
                    <a16:creationId xmlns:a16="http://schemas.microsoft.com/office/drawing/2014/main" id="{5A39F941-288E-E04F-9CBC-229F737986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5748" y="3329724"/>
                <a:ext cx="0" cy="9271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4" name="直接连接符 673">
                <a:extLst>
                  <a:ext uri="{FF2B5EF4-FFF2-40B4-BE49-F238E27FC236}">
                    <a16:creationId xmlns:a16="http://schemas.microsoft.com/office/drawing/2014/main" id="{52D01B2A-88C9-6B5F-C3FE-2638C15B8A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6931" y="3329724"/>
                <a:ext cx="0" cy="9164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5" name="直接连接符 674">
                <a:extLst>
                  <a:ext uri="{FF2B5EF4-FFF2-40B4-BE49-F238E27FC236}">
                    <a16:creationId xmlns:a16="http://schemas.microsoft.com/office/drawing/2014/main" id="{000DF1EF-C28E-98C4-FDA1-D4261A1001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3346" y="3329724"/>
                <a:ext cx="35632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9" name="组合 678">
              <a:extLst>
                <a:ext uri="{FF2B5EF4-FFF2-40B4-BE49-F238E27FC236}">
                  <a16:creationId xmlns:a16="http://schemas.microsoft.com/office/drawing/2014/main" id="{D14D7326-2017-519F-5EF6-9362F5AB9878}"/>
                </a:ext>
              </a:extLst>
            </p:cNvPr>
            <p:cNvGrpSpPr/>
            <p:nvPr/>
          </p:nvGrpSpPr>
          <p:grpSpPr>
            <a:xfrm>
              <a:off x="2507136" y="2700854"/>
              <a:ext cx="179507" cy="181620"/>
              <a:chOff x="655353" y="4060495"/>
              <a:chExt cx="238174" cy="245676"/>
            </a:xfrm>
          </p:grpSpPr>
          <p:sp>
            <p:nvSpPr>
              <p:cNvPr id="680" name="任意多边形: 形状 679">
                <a:extLst>
                  <a:ext uri="{FF2B5EF4-FFF2-40B4-BE49-F238E27FC236}">
                    <a16:creationId xmlns:a16="http://schemas.microsoft.com/office/drawing/2014/main" id="{78C0A318-EC4B-5F0C-D6BA-02AD8FB3C9CD}"/>
                  </a:ext>
                </a:extLst>
              </p:cNvPr>
              <p:cNvSpPr/>
              <p:nvPr/>
            </p:nvSpPr>
            <p:spPr>
              <a:xfrm>
                <a:off x="655353" y="4060495"/>
                <a:ext cx="238174" cy="245676"/>
              </a:xfrm>
              <a:custGeom>
                <a:avLst/>
                <a:gdLst>
                  <a:gd name="connsiteX0" fmla="*/ 139254 w 238174"/>
                  <a:gd name="connsiteY0" fmla="*/ 1355 h 245676"/>
                  <a:gd name="connsiteX1" fmla="*/ 16857 w 238174"/>
                  <a:gd name="connsiteY1" fmla="*/ 75746 h 245676"/>
                  <a:gd name="connsiteX2" fmla="*/ 52957 w 238174"/>
                  <a:gd name="connsiteY2" fmla="*/ 232146 h 245676"/>
                  <a:gd name="connsiteX3" fmla="*/ 229551 w 238174"/>
                  <a:gd name="connsiteY3" fmla="*/ 190903 h 245676"/>
                  <a:gd name="connsiteX4" fmla="*/ 139254 w 238174"/>
                  <a:gd name="connsiteY4" fmla="*/ 1355 h 245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174" h="245676">
                    <a:moveTo>
                      <a:pt x="139254" y="1355"/>
                    </a:moveTo>
                    <a:cubicBezTo>
                      <a:pt x="81437" y="-7217"/>
                      <a:pt x="47337" y="25739"/>
                      <a:pt x="16857" y="75746"/>
                    </a:cubicBezTo>
                    <a:cubicBezTo>
                      <a:pt x="-12575" y="124228"/>
                      <a:pt x="-5241" y="202904"/>
                      <a:pt x="52957" y="232146"/>
                    </a:cubicBezTo>
                    <a:cubicBezTo>
                      <a:pt x="101915" y="256625"/>
                      <a:pt x="200404" y="250720"/>
                      <a:pt x="229551" y="190903"/>
                    </a:cubicBezTo>
                    <a:cubicBezTo>
                      <a:pt x="258697" y="131086"/>
                      <a:pt x="210310" y="11928"/>
                      <a:pt x="139254" y="1355"/>
                    </a:cubicBezTo>
                    <a:close/>
                  </a:path>
                </a:pathLst>
              </a:custGeom>
              <a:noFill/>
              <a:ln w="12478" cap="rnd">
                <a:solidFill>
                  <a:srgbClr val="14141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 sz="1588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1" name="任意多边形: 形状 680">
                <a:extLst>
                  <a:ext uri="{FF2B5EF4-FFF2-40B4-BE49-F238E27FC236}">
                    <a16:creationId xmlns:a16="http://schemas.microsoft.com/office/drawing/2014/main" id="{7C867385-F20C-0546-7CC1-3EBBC17BB11F}"/>
                  </a:ext>
                </a:extLst>
              </p:cNvPr>
              <p:cNvSpPr/>
              <p:nvPr/>
            </p:nvSpPr>
            <p:spPr>
              <a:xfrm>
                <a:off x="746954" y="4139417"/>
                <a:ext cx="84391" cy="84391"/>
              </a:xfrm>
              <a:custGeom>
                <a:avLst/>
                <a:gdLst>
                  <a:gd name="connsiteX0" fmla="*/ 42101 w 84391"/>
                  <a:gd name="connsiteY0" fmla="*/ 84392 h 84391"/>
                  <a:gd name="connsiteX1" fmla="*/ 84391 w 84391"/>
                  <a:gd name="connsiteY1" fmla="*/ 42291 h 84391"/>
                  <a:gd name="connsiteX2" fmla="*/ 42291 w 84391"/>
                  <a:gd name="connsiteY2" fmla="*/ 0 h 84391"/>
                  <a:gd name="connsiteX3" fmla="*/ 0 w 84391"/>
                  <a:gd name="connsiteY3" fmla="*/ 42101 h 84391"/>
                  <a:gd name="connsiteX4" fmla="*/ 0 w 84391"/>
                  <a:gd name="connsiteY4" fmla="*/ 42291 h 84391"/>
                  <a:gd name="connsiteX5" fmla="*/ 42101 w 84391"/>
                  <a:gd name="connsiteY5" fmla="*/ 84392 h 84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4391" h="84391">
                    <a:moveTo>
                      <a:pt x="42101" y="84392"/>
                    </a:moveTo>
                    <a:cubicBezTo>
                      <a:pt x="65408" y="84449"/>
                      <a:pt x="84334" y="65599"/>
                      <a:pt x="84391" y="42291"/>
                    </a:cubicBezTo>
                    <a:cubicBezTo>
                      <a:pt x="84449" y="18983"/>
                      <a:pt x="65599" y="57"/>
                      <a:pt x="42291" y="0"/>
                    </a:cubicBezTo>
                    <a:cubicBezTo>
                      <a:pt x="18983" y="-48"/>
                      <a:pt x="57" y="18793"/>
                      <a:pt x="0" y="42101"/>
                    </a:cubicBezTo>
                    <a:cubicBezTo>
                      <a:pt x="0" y="42167"/>
                      <a:pt x="0" y="42224"/>
                      <a:pt x="0" y="42291"/>
                    </a:cubicBezTo>
                    <a:cubicBezTo>
                      <a:pt x="48" y="65523"/>
                      <a:pt x="18869" y="84344"/>
                      <a:pt x="42101" y="84392"/>
                    </a:cubicBezTo>
                    <a:close/>
                  </a:path>
                </a:pathLst>
              </a:custGeom>
              <a:solidFill>
                <a:srgbClr val="E2001A"/>
              </a:solidFill>
              <a:ln w="12478" cap="rnd">
                <a:solidFill>
                  <a:srgbClr val="14141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 sz="1588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82" name="组合 681">
              <a:extLst>
                <a:ext uri="{FF2B5EF4-FFF2-40B4-BE49-F238E27FC236}">
                  <a16:creationId xmlns:a16="http://schemas.microsoft.com/office/drawing/2014/main" id="{B17B9982-8343-769E-3E2D-D8A498BAB78D}"/>
                </a:ext>
              </a:extLst>
            </p:cNvPr>
            <p:cNvGrpSpPr/>
            <p:nvPr/>
          </p:nvGrpSpPr>
          <p:grpSpPr>
            <a:xfrm>
              <a:off x="2832642" y="2704511"/>
              <a:ext cx="179507" cy="181620"/>
              <a:chOff x="655353" y="4060495"/>
              <a:chExt cx="238174" cy="245676"/>
            </a:xfrm>
          </p:grpSpPr>
          <p:sp>
            <p:nvSpPr>
              <p:cNvPr id="683" name="任意多边形: 形状 682">
                <a:extLst>
                  <a:ext uri="{FF2B5EF4-FFF2-40B4-BE49-F238E27FC236}">
                    <a16:creationId xmlns:a16="http://schemas.microsoft.com/office/drawing/2014/main" id="{A92D0E0C-CB2A-0362-4629-C720760A2492}"/>
                  </a:ext>
                </a:extLst>
              </p:cNvPr>
              <p:cNvSpPr/>
              <p:nvPr/>
            </p:nvSpPr>
            <p:spPr>
              <a:xfrm>
                <a:off x="655353" y="4060495"/>
                <a:ext cx="238174" cy="245676"/>
              </a:xfrm>
              <a:custGeom>
                <a:avLst/>
                <a:gdLst>
                  <a:gd name="connsiteX0" fmla="*/ 139254 w 238174"/>
                  <a:gd name="connsiteY0" fmla="*/ 1355 h 245676"/>
                  <a:gd name="connsiteX1" fmla="*/ 16857 w 238174"/>
                  <a:gd name="connsiteY1" fmla="*/ 75746 h 245676"/>
                  <a:gd name="connsiteX2" fmla="*/ 52957 w 238174"/>
                  <a:gd name="connsiteY2" fmla="*/ 232146 h 245676"/>
                  <a:gd name="connsiteX3" fmla="*/ 229551 w 238174"/>
                  <a:gd name="connsiteY3" fmla="*/ 190903 h 245676"/>
                  <a:gd name="connsiteX4" fmla="*/ 139254 w 238174"/>
                  <a:gd name="connsiteY4" fmla="*/ 1355 h 245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174" h="245676">
                    <a:moveTo>
                      <a:pt x="139254" y="1355"/>
                    </a:moveTo>
                    <a:cubicBezTo>
                      <a:pt x="81437" y="-7217"/>
                      <a:pt x="47337" y="25739"/>
                      <a:pt x="16857" y="75746"/>
                    </a:cubicBezTo>
                    <a:cubicBezTo>
                      <a:pt x="-12575" y="124228"/>
                      <a:pt x="-5241" y="202904"/>
                      <a:pt x="52957" y="232146"/>
                    </a:cubicBezTo>
                    <a:cubicBezTo>
                      <a:pt x="101915" y="256625"/>
                      <a:pt x="200404" y="250720"/>
                      <a:pt x="229551" y="190903"/>
                    </a:cubicBezTo>
                    <a:cubicBezTo>
                      <a:pt x="258697" y="131086"/>
                      <a:pt x="210310" y="11928"/>
                      <a:pt x="139254" y="1355"/>
                    </a:cubicBezTo>
                    <a:close/>
                  </a:path>
                </a:pathLst>
              </a:custGeom>
              <a:noFill/>
              <a:ln w="12478" cap="rnd">
                <a:solidFill>
                  <a:srgbClr val="14141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 sz="1588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4" name="任意多边形: 形状 683">
                <a:extLst>
                  <a:ext uri="{FF2B5EF4-FFF2-40B4-BE49-F238E27FC236}">
                    <a16:creationId xmlns:a16="http://schemas.microsoft.com/office/drawing/2014/main" id="{3A82B677-8D86-F12B-D3A5-E5A0E89F38D5}"/>
                  </a:ext>
                </a:extLst>
              </p:cNvPr>
              <p:cNvSpPr/>
              <p:nvPr/>
            </p:nvSpPr>
            <p:spPr>
              <a:xfrm>
                <a:off x="746954" y="4139417"/>
                <a:ext cx="84391" cy="84391"/>
              </a:xfrm>
              <a:custGeom>
                <a:avLst/>
                <a:gdLst>
                  <a:gd name="connsiteX0" fmla="*/ 42101 w 84391"/>
                  <a:gd name="connsiteY0" fmla="*/ 84392 h 84391"/>
                  <a:gd name="connsiteX1" fmla="*/ 84391 w 84391"/>
                  <a:gd name="connsiteY1" fmla="*/ 42291 h 84391"/>
                  <a:gd name="connsiteX2" fmla="*/ 42291 w 84391"/>
                  <a:gd name="connsiteY2" fmla="*/ 0 h 84391"/>
                  <a:gd name="connsiteX3" fmla="*/ 0 w 84391"/>
                  <a:gd name="connsiteY3" fmla="*/ 42101 h 84391"/>
                  <a:gd name="connsiteX4" fmla="*/ 0 w 84391"/>
                  <a:gd name="connsiteY4" fmla="*/ 42291 h 84391"/>
                  <a:gd name="connsiteX5" fmla="*/ 42101 w 84391"/>
                  <a:gd name="connsiteY5" fmla="*/ 84392 h 84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4391" h="84391">
                    <a:moveTo>
                      <a:pt x="42101" y="84392"/>
                    </a:moveTo>
                    <a:cubicBezTo>
                      <a:pt x="65408" y="84449"/>
                      <a:pt x="84334" y="65599"/>
                      <a:pt x="84391" y="42291"/>
                    </a:cubicBezTo>
                    <a:cubicBezTo>
                      <a:pt x="84449" y="18983"/>
                      <a:pt x="65599" y="57"/>
                      <a:pt x="42291" y="0"/>
                    </a:cubicBezTo>
                    <a:cubicBezTo>
                      <a:pt x="18983" y="-48"/>
                      <a:pt x="57" y="18793"/>
                      <a:pt x="0" y="42101"/>
                    </a:cubicBezTo>
                    <a:cubicBezTo>
                      <a:pt x="0" y="42167"/>
                      <a:pt x="0" y="42224"/>
                      <a:pt x="0" y="42291"/>
                    </a:cubicBezTo>
                    <a:cubicBezTo>
                      <a:pt x="48" y="65523"/>
                      <a:pt x="18869" y="84344"/>
                      <a:pt x="42101" y="8439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478" cap="rnd">
                <a:solidFill>
                  <a:srgbClr val="14141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 sz="1588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85" name="组合 684">
              <a:extLst>
                <a:ext uri="{FF2B5EF4-FFF2-40B4-BE49-F238E27FC236}">
                  <a16:creationId xmlns:a16="http://schemas.microsoft.com/office/drawing/2014/main" id="{CA82AECC-9B06-F79B-0CE3-103C837E537D}"/>
                </a:ext>
              </a:extLst>
            </p:cNvPr>
            <p:cNvGrpSpPr/>
            <p:nvPr/>
          </p:nvGrpSpPr>
          <p:grpSpPr>
            <a:xfrm>
              <a:off x="3167165" y="2704434"/>
              <a:ext cx="179507" cy="181620"/>
              <a:chOff x="655353" y="4060495"/>
              <a:chExt cx="238174" cy="245676"/>
            </a:xfrm>
          </p:grpSpPr>
          <p:sp>
            <p:nvSpPr>
              <p:cNvPr id="686" name="任意多边形: 形状 685">
                <a:extLst>
                  <a:ext uri="{FF2B5EF4-FFF2-40B4-BE49-F238E27FC236}">
                    <a16:creationId xmlns:a16="http://schemas.microsoft.com/office/drawing/2014/main" id="{48BE496E-C6FA-6458-6CA8-811373F32BB8}"/>
                  </a:ext>
                </a:extLst>
              </p:cNvPr>
              <p:cNvSpPr/>
              <p:nvPr/>
            </p:nvSpPr>
            <p:spPr>
              <a:xfrm>
                <a:off x="655353" y="4060495"/>
                <a:ext cx="238174" cy="245676"/>
              </a:xfrm>
              <a:custGeom>
                <a:avLst/>
                <a:gdLst>
                  <a:gd name="connsiteX0" fmla="*/ 139254 w 238174"/>
                  <a:gd name="connsiteY0" fmla="*/ 1355 h 245676"/>
                  <a:gd name="connsiteX1" fmla="*/ 16857 w 238174"/>
                  <a:gd name="connsiteY1" fmla="*/ 75746 h 245676"/>
                  <a:gd name="connsiteX2" fmla="*/ 52957 w 238174"/>
                  <a:gd name="connsiteY2" fmla="*/ 232146 h 245676"/>
                  <a:gd name="connsiteX3" fmla="*/ 229551 w 238174"/>
                  <a:gd name="connsiteY3" fmla="*/ 190903 h 245676"/>
                  <a:gd name="connsiteX4" fmla="*/ 139254 w 238174"/>
                  <a:gd name="connsiteY4" fmla="*/ 1355 h 245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174" h="245676">
                    <a:moveTo>
                      <a:pt x="139254" y="1355"/>
                    </a:moveTo>
                    <a:cubicBezTo>
                      <a:pt x="81437" y="-7217"/>
                      <a:pt x="47337" y="25739"/>
                      <a:pt x="16857" y="75746"/>
                    </a:cubicBezTo>
                    <a:cubicBezTo>
                      <a:pt x="-12575" y="124228"/>
                      <a:pt x="-5241" y="202904"/>
                      <a:pt x="52957" y="232146"/>
                    </a:cubicBezTo>
                    <a:cubicBezTo>
                      <a:pt x="101915" y="256625"/>
                      <a:pt x="200404" y="250720"/>
                      <a:pt x="229551" y="190903"/>
                    </a:cubicBezTo>
                    <a:cubicBezTo>
                      <a:pt x="258697" y="131086"/>
                      <a:pt x="210310" y="11928"/>
                      <a:pt x="139254" y="1355"/>
                    </a:cubicBezTo>
                    <a:close/>
                  </a:path>
                </a:pathLst>
              </a:custGeom>
              <a:noFill/>
              <a:ln w="12478" cap="rnd">
                <a:solidFill>
                  <a:srgbClr val="14141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 sz="1588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7" name="任意多边形: 形状 686">
                <a:extLst>
                  <a:ext uri="{FF2B5EF4-FFF2-40B4-BE49-F238E27FC236}">
                    <a16:creationId xmlns:a16="http://schemas.microsoft.com/office/drawing/2014/main" id="{D33B81F1-1ABF-D0A8-40F9-5AA57AC0495F}"/>
                  </a:ext>
                </a:extLst>
              </p:cNvPr>
              <p:cNvSpPr/>
              <p:nvPr/>
            </p:nvSpPr>
            <p:spPr>
              <a:xfrm>
                <a:off x="746954" y="4139417"/>
                <a:ext cx="84391" cy="84391"/>
              </a:xfrm>
              <a:custGeom>
                <a:avLst/>
                <a:gdLst>
                  <a:gd name="connsiteX0" fmla="*/ 42101 w 84391"/>
                  <a:gd name="connsiteY0" fmla="*/ 84392 h 84391"/>
                  <a:gd name="connsiteX1" fmla="*/ 84391 w 84391"/>
                  <a:gd name="connsiteY1" fmla="*/ 42291 h 84391"/>
                  <a:gd name="connsiteX2" fmla="*/ 42291 w 84391"/>
                  <a:gd name="connsiteY2" fmla="*/ 0 h 84391"/>
                  <a:gd name="connsiteX3" fmla="*/ 0 w 84391"/>
                  <a:gd name="connsiteY3" fmla="*/ 42101 h 84391"/>
                  <a:gd name="connsiteX4" fmla="*/ 0 w 84391"/>
                  <a:gd name="connsiteY4" fmla="*/ 42291 h 84391"/>
                  <a:gd name="connsiteX5" fmla="*/ 42101 w 84391"/>
                  <a:gd name="connsiteY5" fmla="*/ 84392 h 84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4391" h="84391">
                    <a:moveTo>
                      <a:pt x="42101" y="84392"/>
                    </a:moveTo>
                    <a:cubicBezTo>
                      <a:pt x="65408" y="84449"/>
                      <a:pt x="84334" y="65599"/>
                      <a:pt x="84391" y="42291"/>
                    </a:cubicBezTo>
                    <a:cubicBezTo>
                      <a:pt x="84449" y="18983"/>
                      <a:pt x="65599" y="57"/>
                      <a:pt x="42291" y="0"/>
                    </a:cubicBezTo>
                    <a:cubicBezTo>
                      <a:pt x="18983" y="-48"/>
                      <a:pt x="57" y="18793"/>
                      <a:pt x="0" y="42101"/>
                    </a:cubicBezTo>
                    <a:cubicBezTo>
                      <a:pt x="0" y="42167"/>
                      <a:pt x="0" y="42224"/>
                      <a:pt x="0" y="42291"/>
                    </a:cubicBezTo>
                    <a:cubicBezTo>
                      <a:pt x="48" y="65523"/>
                      <a:pt x="18869" y="84344"/>
                      <a:pt x="42101" y="84392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12478" cap="rnd">
                <a:solidFill>
                  <a:srgbClr val="14141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 sz="1588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88" name="组合 687">
              <a:extLst>
                <a:ext uri="{FF2B5EF4-FFF2-40B4-BE49-F238E27FC236}">
                  <a16:creationId xmlns:a16="http://schemas.microsoft.com/office/drawing/2014/main" id="{43CBE3E0-6ADE-7D2B-F372-D31C35DE87FC}"/>
                </a:ext>
              </a:extLst>
            </p:cNvPr>
            <p:cNvGrpSpPr/>
            <p:nvPr/>
          </p:nvGrpSpPr>
          <p:grpSpPr>
            <a:xfrm>
              <a:off x="3482789" y="2700351"/>
              <a:ext cx="179507" cy="181620"/>
              <a:chOff x="655353" y="4060495"/>
              <a:chExt cx="238174" cy="245676"/>
            </a:xfrm>
          </p:grpSpPr>
          <p:sp>
            <p:nvSpPr>
              <p:cNvPr id="689" name="任意多边形: 形状 688">
                <a:extLst>
                  <a:ext uri="{FF2B5EF4-FFF2-40B4-BE49-F238E27FC236}">
                    <a16:creationId xmlns:a16="http://schemas.microsoft.com/office/drawing/2014/main" id="{620C3DFC-E4E2-D5EC-4C9C-ED5CD21522F0}"/>
                  </a:ext>
                </a:extLst>
              </p:cNvPr>
              <p:cNvSpPr/>
              <p:nvPr/>
            </p:nvSpPr>
            <p:spPr>
              <a:xfrm>
                <a:off x="655353" y="4060495"/>
                <a:ext cx="238174" cy="245676"/>
              </a:xfrm>
              <a:custGeom>
                <a:avLst/>
                <a:gdLst>
                  <a:gd name="connsiteX0" fmla="*/ 139254 w 238174"/>
                  <a:gd name="connsiteY0" fmla="*/ 1355 h 245676"/>
                  <a:gd name="connsiteX1" fmla="*/ 16857 w 238174"/>
                  <a:gd name="connsiteY1" fmla="*/ 75746 h 245676"/>
                  <a:gd name="connsiteX2" fmla="*/ 52957 w 238174"/>
                  <a:gd name="connsiteY2" fmla="*/ 232146 h 245676"/>
                  <a:gd name="connsiteX3" fmla="*/ 229551 w 238174"/>
                  <a:gd name="connsiteY3" fmla="*/ 190903 h 245676"/>
                  <a:gd name="connsiteX4" fmla="*/ 139254 w 238174"/>
                  <a:gd name="connsiteY4" fmla="*/ 1355 h 245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174" h="245676">
                    <a:moveTo>
                      <a:pt x="139254" y="1355"/>
                    </a:moveTo>
                    <a:cubicBezTo>
                      <a:pt x="81437" y="-7217"/>
                      <a:pt x="47337" y="25739"/>
                      <a:pt x="16857" y="75746"/>
                    </a:cubicBezTo>
                    <a:cubicBezTo>
                      <a:pt x="-12575" y="124228"/>
                      <a:pt x="-5241" y="202904"/>
                      <a:pt x="52957" y="232146"/>
                    </a:cubicBezTo>
                    <a:cubicBezTo>
                      <a:pt x="101915" y="256625"/>
                      <a:pt x="200404" y="250720"/>
                      <a:pt x="229551" y="190903"/>
                    </a:cubicBezTo>
                    <a:cubicBezTo>
                      <a:pt x="258697" y="131086"/>
                      <a:pt x="210310" y="11928"/>
                      <a:pt x="139254" y="1355"/>
                    </a:cubicBezTo>
                    <a:close/>
                  </a:path>
                </a:pathLst>
              </a:custGeom>
              <a:noFill/>
              <a:ln w="12478" cap="rnd">
                <a:solidFill>
                  <a:srgbClr val="14141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 sz="1588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0" name="任意多边形: 形状 689">
                <a:extLst>
                  <a:ext uri="{FF2B5EF4-FFF2-40B4-BE49-F238E27FC236}">
                    <a16:creationId xmlns:a16="http://schemas.microsoft.com/office/drawing/2014/main" id="{CBEAE8BA-AE90-85E4-A381-F284EC4FC532}"/>
                  </a:ext>
                </a:extLst>
              </p:cNvPr>
              <p:cNvSpPr/>
              <p:nvPr/>
            </p:nvSpPr>
            <p:spPr>
              <a:xfrm>
                <a:off x="746954" y="4139417"/>
                <a:ext cx="84391" cy="84391"/>
              </a:xfrm>
              <a:custGeom>
                <a:avLst/>
                <a:gdLst>
                  <a:gd name="connsiteX0" fmla="*/ 42101 w 84391"/>
                  <a:gd name="connsiteY0" fmla="*/ 84392 h 84391"/>
                  <a:gd name="connsiteX1" fmla="*/ 84391 w 84391"/>
                  <a:gd name="connsiteY1" fmla="*/ 42291 h 84391"/>
                  <a:gd name="connsiteX2" fmla="*/ 42291 w 84391"/>
                  <a:gd name="connsiteY2" fmla="*/ 0 h 84391"/>
                  <a:gd name="connsiteX3" fmla="*/ 0 w 84391"/>
                  <a:gd name="connsiteY3" fmla="*/ 42101 h 84391"/>
                  <a:gd name="connsiteX4" fmla="*/ 0 w 84391"/>
                  <a:gd name="connsiteY4" fmla="*/ 42291 h 84391"/>
                  <a:gd name="connsiteX5" fmla="*/ 42101 w 84391"/>
                  <a:gd name="connsiteY5" fmla="*/ 84392 h 84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4391" h="84391">
                    <a:moveTo>
                      <a:pt x="42101" y="84392"/>
                    </a:moveTo>
                    <a:cubicBezTo>
                      <a:pt x="65408" y="84449"/>
                      <a:pt x="84334" y="65599"/>
                      <a:pt x="84391" y="42291"/>
                    </a:cubicBezTo>
                    <a:cubicBezTo>
                      <a:pt x="84449" y="18983"/>
                      <a:pt x="65599" y="57"/>
                      <a:pt x="42291" y="0"/>
                    </a:cubicBezTo>
                    <a:cubicBezTo>
                      <a:pt x="18983" y="-48"/>
                      <a:pt x="57" y="18793"/>
                      <a:pt x="0" y="42101"/>
                    </a:cubicBezTo>
                    <a:cubicBezTo>
                      <a:pt x="0" y="42167"/>
                      <a:pt x="0" y="42224"/>
                      <a:pt x="0" y="42291"/>
                    </a:cubicBezTo>
                    <a:cubicBezTo>
                      <a:pt x="48" y="65523"/>
                      <a:pt x="18869" y="84344"/>
                      <a:pt x="42101" y="84392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2478" cap="rnd">
                <a:solidFill>
                  <a:srgbClr val="14141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 sz="1588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95" name="组合 694">
              <a:extLst>
                <a:ext uri="{FF2B5EF4-FFF2-40B4-BE49-F238E27FC236}">
                  <a16:creationId xmlns:a16="http://schemas.microsoft.com/office/drawing/2014/main" id="{8080BF2A-FECE-47E9-6AC3-1F00589FF4B3}"/>
                </a:ext>
              </a:extLst>
            </p:cNvPr>
            <p:cNvGrpSpPr/>
            <p:nvPr/>
          </p:nvGrpSpPr>
          <p:grpSpPr>
            <a:xfrm>
              <a:off x="2603070" y="2624640"/>
              <a:ext cx="322161" cy="79862"/>
              <a:chOff x="2498506" y="3329724"/>
              <a:chExt cx="349607" cy="90240"/>
            </a:xfrm>
          </p:grpSpPr>
          <p:cxnSp>
            <p:nvCxnSpPr>
              <p:cNvPr id="696" name="直接连接符 695">
                <a:extLst>
                  <a:ext uri="{FF2B5EF4-FFF2-40B4-BE49-F238E27FC236}">
                    <a16:creationId xmlns:a16="http://schemas.microsoft.com/office/drawing/2014/main" id="{80989091-97D4-196D-3C55-74ECF4A2A0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0131" y="3329724"/>
                <a:ext cx="0" cy="8610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7" name="直接连接符 696">
                <a:extLst>
                  <a:ext uri="{FF2B5EF4-FFF2-40B4-BE49-F238E27FC236}">
                    <a16:creationId xmlns:a16="http://schemas.microsoft.com/office/drawing/2014/main" id="{353D17DB-82EB-5F81-AB0B-61DF063ABE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6931" y="3329724"/>
                <a:ext cx="0" cy="902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8" name="直接连接符 697">
                <a:extLst>
                  <a:ext uri="{FF2B5EF4-FFF2-40B4-BE49-F238E27FC236}">
                    <a16:creationId xmlns:a16="http://schemas.microsoft.com/office/drawing/2014/main" id="{057BC988-5811-EA97-4BC6-8B26A76979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8506" y="3329724"/>
                <a:ext cx="34960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9" name="组合 698">
              <a:extLst>
                <a:ext uri="{FF2B5EF4-FFF2-40B4-BE49-F238E27FC236}">
                  <a16:creationId xmlns:a16="http://schemas.microsoft.com/office/drawing/2014/main" id="{234A6CE8-2E20-3FBA-6C83-D8DDD647F663}"/>
                </a:ext>
              </a:extLst>
            </p:cNvPr>
            <p:cNvGrpSpPr/>
            <p:nvPr/>
          </p:nvGrpSpPr>
          <p:grpSpPr>
            <a:xfrm>
              <a:off x="2771445" y="2503036"/>
              <a:ext cx="501160" cy="197182"/>
              <a:chOff x="2493346" y="3327254"/>
              <a:chExt cx="361078" cy="131366"/>
            </a:xfrm>
          </p:grpSpPr>
          <p:cxnSp>
            <p:nvCxnSpPr>
              <p:cNvPr id="700" name="直接连接符 699">
                <a:extLst>
                  <a:ext uri="{FF2B5EF4-FFF2-40B4-BE49-F238E27FC236}">
                    <a16:creationId xmlns:a16="http://schemas.microsoft.com/office/drawing/2014/main" id="{18E74082-27DF-E1B0-C6BC-97DE1298F8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5748" y="3329724"/>
                <a:ext cx="0" cy="7460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1" name="直接连接符 700">
                <a:extLst>
                  <a:ext uri="{FF2B5EF4-FFF2-40B4-BE49-F238E27FC236}">
                    <a16:creationId xmlns:a16="http://schemas.microsoft.com/office/drawing/2014/main" id="{1609F6B2-B790-54E8-E7AE-E48BD77FE0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4075" y="3327254"/>
                <a:ext cx="349" cy="1313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2" name="直接连接符 701">
                <a:extLst>
                  <a:ext uri="{FF2B5EF4-FFF2-40B4-BE49-F238E27FC236}">
                    <a16:creationId xmlns:a16="http://schemas.microsoft.com/office/drawing/2014/main" id="{EED7EAC3-4335-3660-2D78-488136997B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3346" y="3329724"/>
                <a:ext cx="36072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3" name="组合 712">
              <a:extLst>
                <a:ext uri="{FF2B5EF4-FFF2-40B4-BE49-F238E27FC236}">
                  <a16:creationId xmlns:a16="http://schemas.microsoft.com/office/drawing/2014/main" id="{9819E934-1457-8F77-055A-1A384C462C7F}"/>
                </a:ext>
              </a:extLst>
            </p:cNvPr>
            <p:cNvGrpSpPr/>
            <p:nvPr/>
          </p:nvGrpSpPr>
          <p:grpSpPr>
            <a:xfrm>
              <a:off x="3016597" y="2404528"/>
              <a:ext cx="571373" cy="295477"/>
              <a:chOff x="2495748" y="3335146"/>
              <a:chExt cx="378558" cy="185904"/>
            </a:xfrm>
          </p:grpSpPr>
          <p:cxnSp>
            <p:nvCxnSpPr>
              <p:cNvPr id="714" name="直接连接符 713">
                <a:extLst>
                  <a:ext uri="{FF2B5EF4-FFF2-40B4-BE49-F238E27FC236}">
                    <a16:creationId xmlns:a16="http://schemas.microsoft.com/office/drawing/2014/main" id="{A3F7969D-DCF4-159C-F90A-84C07605FA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5748" y="3335950"/>
                <a:ext cx="0" cy="6245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5" name="直接连接符 714">
                <a:extLst>
                  <a:ext uri="{FF2B5EF4-FFF2-40B4-BE49-F238E27FC236}">
                    <a16:creationId xmlns:a16="http://schemas.microsoft.com/office/drawing/2014/main" id="{612467F2-517D-70B6-E983-60F6144D17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74154" y="3335146"/>
                <a:ext cx="1" cy="18590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6" name="直接连接符 715">
                <a:extLst>
                  <a:ext uri="{FF2B5EF4-FFF2-40B4-BE49-F238E27FC236}">
                    <a16:creationId xmlns:a16="http://schemas.microsoft.com/office/drawing/2014/main" id="{4E23AFE3-4154-A430-1C57-46C78ABA8A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5748" y="3335950"/>
                <a:ext cx="37855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2" name="文本框 721">
              <a:extLst>
                <a:ext uri="{FF2B5EF4-FFF2-40B4-BE49-F238E27FC236}">
                  <a16:creationId xmlns:a16="http://schemas.microsoft.com/office/drawing/2014/main" id="{4823BCB1-0D4B-1421-D0C3-CEDF51D5A66F}"/>
                </a:ext>
              </a:extLst>
            </p:cNvPr>
            <p:cNvSpPr txBox="1"/>
            <p:nvPr/>
          </p:nvSpPr>
          <p:spPr>
            <a:xfrm>
              <a:off x="2200195" y="2809782"/>
              <a:ext cx="681009" cy="2560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59" b="1">
                  <a:latin typeface="Arial" panose="020B0604020202020204" pitchFamily="34" charset="0"/>
                  <a:ea typeface="楷体" panose="02010609060101010101" pitchFamily="49" charset="-122"/>
                  <a:cs typeface="Arial" panose="020B0604020202020204" pitchFamily="34" charset="0"/>
                </a:rPr>
                <a:t>……</a:t>
              </a:r>
              <a:endParaRPr lang="zh-CN" altLang="en-US" sz="1059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99452AD0-1805-D463-FF7F-F21E9EC782BD}"/>
                </a:ext>
              </a:extLst>
            </p:cNvPr>
            <p:cNvSpPr txBox="1"/>
            <p:nvPr/>
          </p:nvSpPr>
          <p:spPr>
            <a:xfrm>
              <a:off x="2335013" y="1594238"/>
              <a:ext cx="1444355" cy="242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altLang="zh-CN" sz="971">
                  <a:latin typeface="Arial" panose="020B0604020202020204" pitchFamily="34" charset="0"/>
                  <a:ea typeface="楷体" panose="02010609060101010101" pitchFamily="49" charset="-122"/>
                  <a:cs typeface="Arial" panose="020B0604020202020204" pitchFamily="34" charset="0"/>
                </a:rPr>
                <a:t>Possible hierarchies:</a:t>
              </a:r>
              <a:endParaRPr lang="zh-CN" altLang="en-US" sz="971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16179B6-CE37-E014-4887-359390CAFB5E}"/>
              </a:ext>
            </a:extLst>
          </p:cNvPr>
          <p:cNvGrpSpPr/>
          <p:nvPr/>
        </p:nvGrpSpPr>
        <p:grpSpPr>
          <a:xfrm>
            <a:off x="764971" y="3386815"/>
            <a:ext cx="3144182" cy="1462851"/>
            <a:chOff x="714339" y="3386815"/>
            <a:chExt cx="3144182" cy="1462851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7A2CE2F2-B58F-B19C-74CC-2D792BAEE3CD}"/>
                </a:ext>
              </a:extLst>
            </p:cNvPr>
            <p:cNvSpPr/>
            <p:nvPr/>
          </p:nvSpPr>
          <p:spPr>
            <a:xfrm>
              <a:off x="714339" y="3386815"/>
              <a:ext cx="3144182" cy="1462851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88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1CAAD939-ADFE-C996-BB13-644A0DAD8FBD}"/>
                </a:ext>
              </a:extLst>
            </p:cNvPr>
            <p:cNvCxnSpPr>
              <a:cxnSpLocks/>
              <a:stCxn id="4" idx="0"/>
              <a:endCxn id="4" idx="2"/>
            </p:cNvCxnSpPr>
            <p:nvPr/>
          </p:nvCxnSpPr>
          <p:spPr>
            <a:xfrm>
              <a:off x="2286430" y="3386815"/>
              <a:ext cx="0" cy="146285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6" name="Picture 9">
              <a:extLst>
                <a:ext uri="{FF2B5EF4-FFF2-40B4-BE49-F238E27FC236}">
                  <a16:creationId xmlns:a16="http://schemas.microsoft.com/office/drawing/2014/main" id="{9443DA9B-0666-121D-9D7F-C29F517C02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/>
            <a:srcRect l="57698" t="13354" r="8853" b="10525"/>
            <a:stretch/>
          </p:blipFill>
          <p:spPr>
            <a:xfrm>
              <a:off x="824012" y="3447523"/>
              <a:ext cx="1322462" cy="853743"/>
            </a:xfrm>
            <a:prstGeom prst="rect">
              <a:avLst/>
            </a:prstGeom>
          </p:spPr>
        </p:pic>
        <p:pic>
          <p:nvPicPr>
            <p:cNvPr id="397" name="Picture 5">
              <a:extLst>
                <a:ext uri="{FF2B5EF4-FFF2-40B4-BE49-F238E27FC236}">
                  <a16:creationId xmlns:a16="http://schemas.microsoft.com/office/drawing/2014/main" id="{42A2F55D-7AA7-4615-533C-7DA3801AAF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/>
            <a:srcRect l="83288" t="27548" r="12132" b="66834"/>
            <a:stretch/>
          </p:blipFill>
          <p:spPr>
            <a:xfrm>
              <a:off x="863455" y="4570048"/>
              <a:ext cx="354564" cy="233643"/>
            </a:xfrm>
            <a:prstGeom prst="rect">
              <a:avLst/>
            </a:prstGeom>
          </p:spPr>
        </p:pic>
        <p:pic>
          <p:nvPicPr>
            <p:cNvPr id="398" name="Picture 5">
              <a:extLst>
                <a:ext uri="{FF2B5EF4-FFF2-40B4-BE49-F238E27FC236}">
                  <a16:creationId xmlns:a16="http://schemas.microsoft.com/office/drawing/2014/main" id="{D3F77E33-8243-24CF-2CD3-619F6241AC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/>
            <a:srcRect l="87867" t="27243" r="8320" b="66834"/>
            <a:stretch/>
          </p:blipFill>
          <p:spPr>
            <a:xfrm>
              <a:off x="1363622" y="4554955"/>
              <a:ext cx="295185" cy="246355"/>
            </a:xfrm>
            <a:prstGeom prst="rect">
              <a:avLst/>
            </a:prstGeom>
          </p:spPr>
        </p:pic>
        <p:pic>
          <p:nvPicPr>
            <p:cNvPr id="399" name="Picture 5">
              <a:extLst>
                <a:ext uri="{FF2B5EF4-FFF2-40B4-BE49-F238E27FC236}">
                  <a16:creationId xmlns:a16="http://schemas.microsoft.com/office/drawing/2014/main" id="{E7B0522A-9081-42DF-47C3-36FA251BB2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/>
            <a:srcRect l="91675" t="27312" r="3845" b="66221"/>
            <a:stretch/>
          </p:blipFill>
          <p:spPr>
            <a:xfrm>
              <a:off x="1804697" y="4552402"/>
              <a:ext cx="346856" cy="268938"/>
            </a:xfrm>
            <a:prstGeom prst="rect">
              <a:avLst/>
            </a:prstGeom>
          </p:spPr>
        </p:pic>
        <p:sp>
          <p:nvSpPr>
            <p:cNvPr id="401" name="文本框 400">
              <a:extLst>
                <a:ext uri="{FF2B5EF4-FFF2-40B4-BE49-F238E27FC236}">
                  <a16:creationId xmlns:a16="http://schemas.microsoft.com/office/drawing/2014/main" id="{AD95F3AC-0B3E-5CD8-516C-C46A43515144}"/>
                </a:ext>
              </a:extLst>
            </p:cNvPr>
            <p:cNvSpPr txBox="1"/>
            <p:nvPr/>
          </p:nvSpPr>
          <p:spPr>
            <a:xfrm>
              <a:off x="857619" y="4354709"/>
              <a:ext cx="370939" cy="2560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59">
                  <a:latin typeface="Arial" panose="020B0604020202020204" pitchFamily="34" charset="0"/>
                  <a:ea typeface="楷体" panose="02010609060101010101" pitchFamily="49" charset="-122"/>
                  <a:cs typeface="Arial" panose="020B0604020202020204" pitchFamily="34" charset="0"/>
                </a:rPr>
                <a:t>C1</a:t>
              </a:r>
              <a:endParaRPr lang="zh-CN" altLang="en-US" sz="105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2" name="文本框 401">
              <a:extLst>
                <a:ext uri="{FF2B5EF4-FFF2-40B4-BE49-F238E27FC236}">
                  <a16:creationId xmlns:a16="http://schemas.microsoft.com/office/drawing/2014/main" id="{0B7C1D41-201A-F109-34BB-A2D615DE7C90}"/>
                </a:ext>
              </a:extLst>
            </p:cNvPr>
            <p:cNvSpPr txBox="1"/>
            <p:nvPr/>
          </p:nvSpPr>
          <p:spPr>
            <a:xfrm>
              <a:off x="1311878" y="4354709"/>
              <a:ext cx="368765" cy="2560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59">
                  <a:latin typeface="Arial" panose="020B0604020202020204" pitchFamily="34" charset="0"/>
                  <a:ea typeface="楷体" panose="02010609060101010101" pitchFamily="49" charset="-122"/>
                  <a:cs typeface="Arial" panose="020B0604020202020204" pitchFamily="34" charset="0"/>
                </a:rPr>
                <a:t>C2</a:t>
              </a:r>
              <a:endParaRPr lang="zh-CN" altLang="en-US" sz="105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3" name="文本框 402">
              <a:extLst>
                <a:ext uri="{FF2B5EF4-FFF2-40B4-BE49-F238E27FC236}">
                  <a16:creationId xmlns:a16="http://schemas.microsoft.com/office/drawing/2014/main" id="{57CF83E7-9994-8BD7-759D-5864B9AE66CE}"/>
                </a:ext>
              </a:extLst>
            </p:cNvPr>
            <p:cNvSpPr txBox="1"/>
            <p:nvPr/>
          </p:nvSpPr>
          <p:spPr>
            <a:xfrm>
              <a:off x="1771309" y="4348922"/>
              <a:ext cx="375165" cy="2560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59">
                  <a:latin typeface="Arial" panose="020B0604020202020204" pitchFamily="34" charset="0"/>
                  <a:ea typeface="楷体" panose="02010609060101010101" pitchFamily="49" charset="-122"/>
                  <a:cs typeface="Arial" panose="020B0604020202020204" pitchFamily="34" charset="0"/>
                </a:rPr>
                <a:t>C3</a:t>
              </a:r>
              <a:endParaRPr lang="zh-CN" altLang="en-US" sz="105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6" name="文本框 405">
              <a:extLst>
                <a:ext uri="{FF2B5EF4-FFF2-40B4-BE49-F238E27FC236}">
                  <a16:creationId xmlns:a16="http://schemas.microsoft.com/office/drawing/2014/main" id="{462783FC-6DFA-2C7C-B324-8B0E679DD284}"/>
                </a:ext>
              </a:extLst>
            </p:cNvPr>
            <p:cNvSpPr txBox="1"/>
            <p:nvPr/>
          </p:nvSpPr>
          <p:spPr>
            <a:xfrm>
              <a:off x="1904781" y="3407601"/>
              <a:ext cx="494800" cy="4603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794">
                  <a:solidFill>
                    <a:srgbClr val="FF0000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Arial" panose="020B0604020202020204" pitchFamily="34" charset="0"/>
                </a:rPr>
                <a:t>· C1</a:t>
              </a:r>
            </a:p>
            <a:p>
              <a:pPr algn="ctr"/>
              <a:r>
                <a:rPr lang="en-US" altLang="zh-CN" sz="794">
                  <a:solidFill>
                    <a:schemeClr val="accent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Arial" panose="020B0604020202020204" pitchFamily="34" charset="0"/>
                </a:rPr>
                <a:t>· C2</a:t>
              </a:r>
            </a:p>
            <a:p>
              <a:pPr algn="ctr"/>
              <a:r>
                <a:rPr lang="en-US" altLang="zh-CN" sz="794">
                  <a:solidFill>
                    <a:schemeClr val="accent6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Arial" panose="020B0604020202020204" pitchFamily="34" charset="0"/>
                </a:rPr>
                <a:t>· C3</a:t>
              </a:r>
              <a:endParaRPr lang="zh-CN" altLang="en-US" sz="794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07" name="Picture 5">
              <a:extLst>
                <a:ext uri="{FF2B5EF4-FFF2-40B4-BE49-F238E27FC236}">
                  <a16:creationId xmlns:a16="http://schemas.microsoft.com/office/drawing/2014/main" id="{88E241B7-413D-CB8F-891F-4723B42D26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/>
            <a:srcRect l="83288" t="27548" r="12132" b="66834"/>
            <a:stretch/>
          </p:blipFill>
          <p:spPr>
            <a:xfrm>
              <a:off x="2501778" y="3697402"/>
              <a:ext cx="354564" cy="233643"/>
            </a:xfrm>
            <a:prstGeom prst="rect">
              <a:avLst/>
            </a:prstGeom>
          </p:spPr>
        </p:pic>
        <p:pic>
          <p:nvPicPr>
            <p:cNvPr id="408" name="Picture 5">
              <a:extLst>
                <a:ext uri="{FF2B5EF4-FFF2-40B4-BE49-F238E27FC236}">
                  <a16:creationId xmlns:a16="http://schemas.microsoft.com/office/drawing/2014/main" id="{88988C70-491D-9065-EAF2-B3926A6DB2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/>
            <a:srcRect l="87867" t="27243" r="8320" b="66834"/>
            <a:stretch/>
          </p:blipFill>
          <p:spPr>
            <a:xfrm>
              <a:off x="3007668" y="3691433"/>
              <a:ext cx="295185" cy="246355"/>
            </a:xfrm>
            <a:prstGeom prst="rect">
              <a:avLst/>
            </a:prstGeom>
          </p:spPr>
        </p:pic>
        <p:pic>
          <p:nvPicPr>
            <p:cNvPr id="409" name="Picture 5">
              <a:extLst>
                <a:ext uri="{FF2B5EF4-FFF2-40B4-BE49-F238E27FC236}">
                  <a16:creationId xmlns:a16="http://schemas.microsoft.com/office/drawing/2014/main" id="{742E2F77-D356-CF13-0DE7-BF09535B53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/>
            <a:srcRect l="91675" t="27312" r="3845" b="66221"/>
            <a:stretch/>
          </p:blipFill>
          <p:spPr>
            <a:xfrm>
              <a:off x="3450312" y="3682861"/>
              <a:ext cx="346856" cy="268938"/>
            </a:xfrm>
            <a:prstGeom prst="rect">
              <a:avLst/>
            </a:prstGeom>
          </p:spPr>
        </p:pic>
        <p:pic>
          <p:nvPicPr>
            <p:cNvPr id="410" name="Picture 5">
              <a:extLst>
                <a:ext uri="{FF2B5EF4-FFF2-40B4-BE49-F238E27FC236}">
                  <a16:creationId xmlns:a16="http://schemas.microsoft.com/office/drawing/2014/main" id="{B67D73EA-C9B5-23EF-BF30-17056F0D90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/>
            <a:srcRect l="83288" t="27548" r="12132" b="66834"/>
            <a:stretch/>
          </p:blipFill>
          <p:spPr>
            <a:xfrm>
              <a:off x="2501778" y="4166033"/>
              <a:ext cx="354564" cy="233643"/>
            </a:xfrm>
            <a:prstGeom prst="rect">
              <a:avLst/>
            </a:prstGeom>
          </p:spPr>
        </p:pic>
        <p:pic>
          <p:nvPicPr>
            <p:cNvPr id="411" name="Picture 5">
              <a:extLst>
                <a:ext uri="{FF2B5EF4-FFF2-40B4-BE49-F238E27FC236}">
                  <a16:creationId xmlns:a16="http://schemas.microsoft.com/office/drawing/2014/main" id="{37ABE60A-592C-C357-A6B6-E5ED96F101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/>
            <a:srcRect l="87867" t="27243" r="8320" b="66834"/>
            <a:stretch/>
          </p:blipFill>
          <p:spPr>
            <a:xfrm>
              <a:off x="3002176" y="4028343"/>
              <a:ext cx="295185" cy="246355"/>
            </a:xfrm>
            <a:prstGeom prst="rect">
              <a:avLst/>
            </a:prstGeom>
          </p:spPr>
        </p:pic>
        <p:pic>
          <p:nvPicPr>
            <p:cNvPr id="412" name="Picture 5">
              <a:extLst>
                <a:ext uri="{FF2B5EF4-FFF2-40B4-BE49-F238E27FC236}">
                  <a16:creationId xmlns:a16="http://schemas.microsoft.com/office/drawing/2014/main" id="{F95AED2E-30BD-F843-B08B-F2F1562C8A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/>
            <a:srcRect l="91675" t="27312" r="3845" b="66890"/>
            <a:stretch/>
          </p:blipFill>
          <p:spPr>
            <a:xfrm>
              <a:off x="2975600" y="4303305"/>
              <a:ext cx="346856" cy="241124"/>
            </a:xfrm>
            <a:prstGeom prst="rect">
              <a:avLst/>
            </a:prstGeom>
          </p:spPr>
        </p:pic>
        <p:cxnSp>
          <p:nvCxnSpPr>
            <p:cNvPr id="413" name="直接箭头连接符 412">
              <a:extLst>
                <a:ext uri="{FF2B5EF4-FFF2-40B4-BE49-F238E27FC236}">
                  <a16:creationId xmlns:a16="http://schemas.microsoft.com/office/drawing/2014/main" id="{593CE694-A1BC-F4FF-1CCA-86860AE275A9}"/>
                </a:ext>
              </a:extLst>
            </p:cNvPr>
            <p:cNvCxnSpPr>
              <a:cxnSpLocks/>
              <a:stCxn id="407" idx="3"/>
              <a:endCxn id="408" idx="1"/>
            </p:cNvCxnSpPr>
            <p:nvPr/>
          </p:nvCxnSpPr>
          <p:spPr>
            <a:xfrm>
              <a:off x="2856339" y="3814221"/>
              <a:ext cx="151328" cy="387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直接箭头连接符 416">
              <a:extLst>
                <a:ext uri="{FF2B5EF4-FFF2-40B4-BE49-F238E27FC236}">
                  <a16:creationId xmlns:a16="http://schemas.microsoft.com/office/drawing/2014/main" id="{3C34683E-25EB-E874-FA2C-D8E72366F0FC}"/>
                </a:ext>
              </a:extLst>
            </p:cNvPr>
            <p:cNvCxnSpPr>
              <a:cxnSpLocks/>
              <a:stCxn id="408" idx="3"/>
              <a:endCxn id="409" idx="1"/>
            </p:cNvCxnSpPr>
            <p:nvPr/>
          </p:nvCxnSpPr>
          <p:spPr>
            <a:xfrm>
              <a:off x="3302856" y="3814611"/>
              <a:ext cx="147456" cy="2719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直接箭头连接符 419">
              <a:extLst>
                <a:ext uri="{FF2B5EF4-FFF2-40B4-BE49-F238E27FC236}">
                  <a16:creationId xmlns:a16="http://schemas.microsoft.com/office/drawing/2014/main" id="{7A1A2F8F-2110-85AD-6468-4F8772609A2B}"/>
                </a:ext>
              </a:extLst>
            </p:cNvPr>
            <p:cNvCxnSpPr>
              <a:cxnSpLocks/>
              <a:stCxn id="410" idx="3"/>
              <a:endCxn id="411" idx="1"/>
            </p:cNvCxnSpPr>
            <p:nvPr/>
          </p:nvCxnSpPr>
          <p:spPr>
            <a:xfrm flipV="1">
              <a:off x="2856339" y="4151521"/>
              <a:ext cx="145835" cy="131334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直接箭头连接符 422">
              <a:extLst>
                <a:ext uri="{FF2B5EF4-FFF2-40B4-BE49-F238E27FC236}">
                  <a16:creationId xmlns:a16="http://schemas.microsoft.com/office/drawing/2014/main" id="{1EDA449C-698A-8B7D-C4B3-7C2A49B60EC1}"/>
                </a:ext>
              </a:extLst>
            </p:cNvPr>
            <p:cNvCxnSpPr>
              <a:cxnSpLocks/>
              <a:stCxn id="410" idx="3"/>
              <a:endCxn id="412" idx="1"/>
            </p:cNvCxnSpPr>
            <p:nvPr/>
          </p:nvCxnSpPr>
          <p:spPr>
            <a:xfrm>
              <a:off x="2856339" y="4282852"/>
              <a:ext cx="119259" cy="141012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6" name="文本框 425">
              <a:extLst>
                <a:ext uri="{FF2B5EF4-FFF2-40B4-BE49-F238E27FC236}">
                  <a16:creationId xmlns:a16="http://schemas.microsoft.com/office/drawing/2014/main" id="{C175B842-351A-34A7-E640-C2E0EFD65D1B}"/>
                </a:ext>
              </a:extLst>
            </p:cNvPr>
            <p:cNvSpPr txBox="1"/>
            <p:nvPr/>
          </p:nvSpPr>
          <p:spPr>
            <a:xfrm>
              <a:off x="2263492" y="3702974"/>
              <a:ext cx="343971" cy="2560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059">
                  <a:latin typeface="Arial" panose="020B0604020202020204" pitchFamily="34" charset="0"/>
                  <a:ea typeface="楷体" panose="02010609060101010101" pitchFamily="49" charset="-122"/>
                  <a:cs typeface="Arial" panose="020B0604020202020204" pitchFamily="34" charset="0"/>
                </a:rPr>
                <a:t>①</a:t>
              </a:r>
              <a:endParaRPr lang="zh-CN" altLang="en-US" sz="105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8" name="文本框 427">
              <a:extLst>
                <a:ext uri="{FF2B5EF4-FFF2-40B4-BE49-F238E27FC236}">
                  <a16:creationId xmlns:a16="http://schemas.microsoft.com/office/drawing/2014/main" id="{0D484495-6FEA-E466-FB8A-141409029EF6}"/>
                </a:ext>
              </a:extLst>
            </p:cNvPr>
            <p:cNvSpPr txBox="1"/>
            <p:nvPr/>
          </p:nvSpPr>
          <p:spPr>
            <a:xfrm>
              <a:off x="2263492" y="4184857"/>
              <a:ext cx="343971" cy="2560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059">
                  <a:latin typeface="Arial" panose="020B0604020202020204" pitchFamily="34" charset="0"/>
                  <a:ea typeface="楷体" panose="02010609060101010101" pitchFamily="49" charset="-122"/>
                  <a:cs typeface="Arial" panose="020B0604020202020204" pitchFamily="34" charset="0"/>
                </a:rPr>
                <a:t>②</a:t>
              </a:r>
              <a:endParaRPr lang="zh-CN" altLang="en-US" sz="105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8" name="文本框 447">
              <a:extLst>
                <a:ext uri="{FF2B5EF4-FFF2-40B4-BE49-F238E27FC236}">
                  <a16:creationId xmlns:a16="http://schemas.microsoft.com/office/drawing/2014/main" id="{DBADE1B0-A733-A61C-479E-9734A2A78800}"/>
                </a:ext>
              </a:extLst>
            </p:cNvPr>
            <p:cNvSpPr txBox="1"/>
            <p:nvPr/>
          </p:nvSpPr>
          <p:spPr>
            <a:xfrm>
              <a:off x="2208139" y="4530394"/>
              <a:ext cx="681009" cy="2560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59" b="1">
                  <a:latin typeface="Arial" panose="020B0604020202020204" pitchFamily="34" charset="0"/>
                  <a:ea typeface="楷体" panose="02010609060101010101" pitchFamily="49" charset="-122"/>
                  <a:cs typeface="Arial" panose="020B0604020202020204" pitchFamily="34" charset="0"/>
                </a:rPr>
                <a:t>……</a:t>
              </a:r>
              <a:endParaRPr lang="zh-CN" altLang="en-US" sz="1059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52" name="直接箭头连接符 551">
              <a:extLst>
                <a:ext uri="{FF2B5EF4-FFF2-40B4-BE49-F238E27FC236}">
                  <a16:creationId xmlns:a16="http://schemas.microsoft.com/office/drawing/2014/main" id="{9C5DC821-272A-6F0E-ECEA-79EB087B0F83}"/>
                </a:ext>
              </a:extLst>
            </p:cNvPr>
            <p:cNvCxnSpPr>
              <a:cxnSpLocks/>
            </p:cNvCxnSpPr>
            <p:nvPr/>
          </p:nvCxnSpPr>
          <p:spPr>
            <a:xfrm>
              <a:off x="1504859" y="4195994"/>
              <a:ext cx="0" cy="168233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94427A59-900A-9171-4656-FE5FC2959BAF}"/>
                </a:ext>
              </a:extLst>
            </p:cNvPr>
            <p:cNvSpPr txBox="1"/>
            <p:nvPr/>
          </p:nvSpPr>
          <p:spPr>
            <a:xfrm>
              <a:off x="2346964" y="3416262"/>
              <a:ext cx="1450200" cy="242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altLang="zh-CN" sz="971">
                  <a:latin typeface="Arial" panose="020B0604020202020204" pitchFamily="34" charset="0"/>
                  <a:ea typeface="楷体" panose="02010609060101010101" pitchFamily="49" charset="-122"/>
                  <a:cs typeface="Arial" panose="020B0604020202020204" pitchFamily="34" charset="0"/>
                </a:rPr>
                <a:t>Possible hierarchies:</a:t>
              </a:r>
              <a:endParaRPr lang="zh-CN" altLang="en-US" sz="971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345AEA80-12F0-493A-6009-F75CAB46F2D5}"/>
              </a:ext>
            </a:extLst>
          </p:cNvPr>
          <p:cNvSpPr txBox="1"/>
          <p:nvPr/>
        </p:nvSpPr>
        <p:spPr>
          <a:xfrm>
            <a:off x="451102" y="607840"/>
            <a:ext cx="3750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Biomedical Multi-class Classification Tasks</a:t>
            </a:r>
            <a:endParaRPr lang="zh-CN" altLang="en-US"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323A374-BDE8-27E7-DCFD-CD5AEB6C11E8}"/>
              </a:ext>
            </a:extLst>
          </p:cNvPr>
          <p:cNvSpPr txBox="1"/>
          <p:nvPr/>
        </p:nvSpPr>
        <p:spPr>
          <a:xfrm>
            <a:off x="8722408" y="898915"/>
            <a:ext cx="2872106" cy="370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Expected Inference</a:t>
            </a:r>
            <a:endParaRPr lang="zh-CN" altLang="en-US"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8D60D77-35F4-4928-DF67-180B8B8BF8F5}"/>
              </a:ext>
            </a:extLst>
          </p:cNvPr>
          <p:cNvSpPr txBox="1"/>
          <p:nvPr/>
        </p:nvSpPr>
        <p:spPr>
          <a:xfrm>
            <a:off x="727679" y="1241330"/>
            <a:ext cx="3644929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88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Complex disease subtyping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ACC67BE-7638-C9EE-3B09-E2B21BCB2A43}"/>
              </a:ext>
            </a:extLst>
          </p:cNvPr>
          <p:cNvSpPr txBox="1"/>
          <p:nvPr/>
        </p:nvSpPr>
        <p:spPr>
          <a:xfrm>
            <a:off x="756508" y="3066191"/>
            <a:ext cx="3608368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88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Single-cell state inference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3B6BC3A-6B8C-6BE9-3FCA-3E217F4A976E}"/>
              </a:ext>
            </a:extLst>
          </p:cNvPr>
          <p:cNvSpPr txBox="1"/>
          <p:nvPr/>
        </p:nvSpPr>
        <p:spPr>
          <a:xfrm>
            <a:off x="764240" y="4893007"/>
            <a:ext cx="3608368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88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Microbiome disease association</a:t>
            </a:r>
          </a:p>
        </p:txBody>
      </p:sp>
      <p:grpSp>
        <p:nvGrpSpPr>
          <p:cNvPr id="523" name="组合 522">
            <a:extLst>
              <a:ext uri="{FF2B5EF4-FFF2-40B4-BE49-F238E27FC236}">
                <a16:creationId xmlns:a16="http://schemas.microsoft.com/office/drawing/2014/main" id="{5E7999AF-A4BF-CE32-8556-2BBA3AC5E037}"/>
              </a:ext>
            </a:extLst>
          </p:cNvPr>
          <p:cNvGrpSpPr/>
          <p:nvPr/>
        </p:nvGrpSpPr>
        <p:grpSpPr>
          <a:xfrm>
            <a:off x="4851607" y="3489159"/>
            <a:ext cx="3024621" cy="1381249"/>
            <a:chOff x="4536019" y="3536784"/>
            <a:chExt cx="3024621" cy="1381249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A2685646-82B5-0042-16C6-9196689E7019}"/>
                </a:ext>
              </a:extLst>
            </p:cNvPr>
            <p:cNvGrpSpPr/>
            <p:nvPr/>
          </p:nvGrpSpPr>
          <p:grpSpPr>
            <a:xfrm>
              <a:off x="5617309" y="3629563"/>
              <a:ext cx="1943331" cy="1260960"/>
              <a:chOff x="5750865" y="2456853"/>
              <a:chExt cx="1583909" cy="936890"/>
            </a:xfrm>
          </p:grpSpPr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1AF0A87D-59BF-F8D4-41AE-BB8D63B5240F}"/>
                  </a:ext>
                </a:extLst>
              </p:cNvPr>
              <p:cNvSpPr txBox="1"/>
              <p:nvPr/>
            </p:nvSpPr>
            <p:spPr>
              <a:xfrm>
                <a:off x="6517947" y="3201608"/>
                <a:ext cx="343971" cy="1897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059" dirty="0">
                    <a:latin typeface="Arial" panose="020B0604020202020204" pitchFamily="34" charset="0"/>
                    <a:ea typeface="楷体" panose="02010609060101010101" pitchFamily="49" charset="-122"/>
                    <a:cs typeface="Arial" panose="020B0604020202020204" pitchFamily="34" charset="0"/>
                  </a:rPr>
                  <a:t>A</a:t>
                </a:r>
                <a:endParaRPr lang="zh-CN" altLang="en-US" sz="1059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B345961-C344-D592-3030-3E0870E97ECA}"/>
                  </a:ext>
                </a:extLst>
              </p:cNvPr>
              <p:cNvSpPr txBox="1"/>
              <p:nvPr/>
            </p:nvSpPr>
            <p:spPr>
              <a:xfrm>
                <a:off x="6755936" y="3201611"/>
                <a:ext cx="343971" cy="1897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059" dirty="0">
                    <a:latin typeface="Arial" panose="020B0604020202020204" pitchFamily="34" charset="0"/>
                    <a:ea typeface="楷体" panose="02010609060101010101" pitchFamily="49" charset="-122"/>
                    <a:cs typeface="Arial" panose="020B0604020202020204" pitchFamily="34" charset="0"/>
                  </a:rPr>
                  <a:t>B</a:t>
                </a:r>
                <a:endParaRPr lang="zh-CN" altLang="en-US" sz="1059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FE16CDA1-2D6B-DD72-2633-773DD94F756D}"/>
                  </a:ext>
                </a:extLst>
              </p:cNvPr>
              <p:cNvSpPr txBox="1"/>
              <p:nvPr/>
            </p:nvSpPr>
            <p:spPr>
              <a:xfrm>
                <a:off x="6990803" y="3204036"/>
                <a:ext cx="343971" cy="1897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059" dirty="0">
                    <a:latin typeface="Arial" panose="020B0604020202020204" pitchFamily="34" charset="0"/>
                    <a:ea typeface="楷体" panose="02010609060101010101" pitchFamily="49" charset="-122"/>
                    <a:cs typeface="Arial" panose="020B0604020202020204" pitchFamily="34" charset="0"/>
                  </a:rPr>
                  <a:t>C</a:t>
                </a:r>
                <a:endParaRPr lang="zh-CN" altLang="en-US" sz="1059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4" name="直接箭头连接符 33">
                <a:extLst>
                  <a:ext uri="{FF2B5EF4-FFF2-40B4-BE49-F238E27FC236}">
                    <a16:creationId xmlns:a16="http://schemas.microsoft.com/office/drawing/2014/main" id="{ACEE0A31-EF14-3EFA-C40B-D460E96D50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50865" y="2991335"/>
                <a:ext cx="805435" cy="727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6" name="组合 35">
                <a:extLst>
                  <a:ext uri="{FF2B5EF4-FFF2-40B4-BE49-F238E27FC236}">
                    <a16:creationId xmlns:a16="http://schemas.microsoft.com/office/drawing/2014/main" id="{065BAA67-1298-47A9-714D-635E4F7647DE}"/>
                  </a:ext>
                </a:extLst>
              </p:cNvPr>
              <p:cNvGrpSpPr/>
              <p:nvPr/>
            </p:nvGrpSpPr>
            <p:grpSpPr>
              <a:xfrm>
                <a:off x="5775915" y="2456853"/>
                <a:ext cx="620438" cy="467649"/>
                <a:chOff x="5954359" y="1237796"/>
                <a:chExt cx="642839" cy="649169"/>
              </a:xfrm>
            </p:grpSpPr>
            <p:sp>
              <p:nvSpPr>
                <p:cNvPr id="53" name="椭圆 52">
                  <a:extLst>
                    <a:ext uri="{FF2B5EF4-FFF2-40B4-BE49-F238E27FC236}">
                      <a16:creationId xmlns:a16="http://schemas.microsoft.com/office/drawing/2014/main" id="{D9366250-C1CF-2F87-8E07-6AC1D2B8E687}"/>
                    </a:ext>
                  </a:extLst>
                </p:cNvPr>
                <p:cNvSpPr/>
                <p:nvPr/>
              </p:nvSpPr>
              <p:spPr>
                <a:xfrm rot="3045459">
                  <a:off x="5923175" y="1347272"/>
                  <a:ext cx="649169" cy="430218"/>
                </a:xfrm>
                <a:prstGeom prst="ellipse">
                  <a:avLst/>
                </a:prstGeom>
                <a:solidFill>
                  <a:srgbClr val="4472C4">
                    <a:lumMod val="60000"/>
                    <a:lumOff val="40000"/>
                  </a:srgbClr>
                </a:solidFill>
                <a:ln w="12700" cap="flat" cmpd="sng" algn="ctr">
                  <a:solidFill>
                    <a:sysClr val="windowText" lastClr="000000">
                      <a:lumMod val="50000"/>
                      <a:lumOff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" name="椭圆 53">
                  <a:extLst>
                    <a:ext uri="{FF2B5EF4-FFF2-40B4-BE49-F238E27FC236}">
                      <a16:creationId xmlns:a16="http://schemas.microsoft.com/office/drawing/2014/main" id="{FE06379D-B543-AFF1-44AC-94762C8E1234}"/>
                    </a:ext>
                  </a:extLst>
                </p:cNvPr>
                <p:cNvSpPr/>
                <p:nvPr/>
              </p:nvSpPr>
              <p:spPr>
                <a:xfrm rot="3045459">
                  <a:off x="6166751" y="1423867"/>
                  <a:ext cx="239375" cy="405190"/>
                </a:xfrm>
                <a:prstGeom prst="ellipse">
                  <a:avLst/>
                </a:prstGeom>
                <a:solidFill>
                  <a:srgbClr val="FFC000">
                    <a:lumMod val="60000"/>
                    <a:lumOff val="40000"/>
                  </a:srgbClr>
                </a:solidFill>
                <a:ln w="12700" cap="flat" cmpd="sng" algn="ctr">
                  <a:solidFill>
                    <a:sysClr val="windowText" lastClr="000000">
                      <a:lumMod val="50000"/>
                      <a:lumOff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B2A8D233-D5C5-024E-117B-4F15788C8AF6}"/>
                    </a:ext>
                  </a:extLst>
                </p:cNvPr>
                <p:cNvSpPr txBox="1"/>
                <p:nvPr/>
              </p:nvSpPr>
              <p:spPr>
                <a:xfrm>
                  <a:off x="6135279" y="1417359"/>
                  <a:ext cx="461919" cy="25395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楷体" panose="02010609060101010101" pitchFamily="49" charset="-122"/>
                      <a:cs typeface="Arial" panose="020B0604020202020204" pitchFamily="34" charset="0"/>
                    </a:rPr>
                    <a:t>A</a:t>
                  </a:r>
                  <a:endParaRPr kumimoji="0" lang="zh-CN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A6424846-9461-C3BA-B490-B3194911E75F}"/>
                    </a:ext>
                  </a:extLst>
                </p:cNvPr>
                <p:cNvSpPr txBox="1"/>
                <p:nvPr/>
              </p:nvSpPr>
              <p:spPr>
                <a:xfrm>
                  <a:off x="5954359" y="1578425"/>
                  <a:ext cx="512083" cy="25395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楷体" panose="02010609060101010101" pitchFamily="49" charset="-122"/>
                      <a:cs typeface="Arial" panose="020B0604020202020204" pitchFamily="34" charset="0"/>
                    </a:rPr>
                    <a:t>B</a:t>
                  </a:r>
                  <a:endParaRPr kumimoji="0" lang="zh-CN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707D7A91-488E-CBBB-F05A-C6DB31FCE7B1}"/>
                    </a:ext>
                  </a:extLst>
                </p:cNvPr>
                <p:cNvSpPr txBox="1"/>
                <p:nvPr/>
              </p:nvSpPr>
              <p:spPr>
                <a:xfrm>
                  <a:off x="6067298" y="1285788"/>
                  <a:ext cx="229154" cy="25395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楷体" panose="02010609060101010101" pitchFamily="49" charset="-122"/>
                      <a:cs typeface="Arial" panose="020B0604020202020204" pitchFamily="34" charset="0"/>
                    </a:rPr>
                    <a:t>C</a:t>
                  </a:r>
                  <a:endParaRPr kumimoji="0" lang="zh-CN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37" name="连接符: 肘形 36">
                <a:extLst>
                  <a:ext uri="{FF2B5EF4-FFF2-40B4-BE49-F238E27FC236}">
                    <a16:creationId xmlns:a16="http://schemas.microsoft.com/office/drawing/2014/main" id="{FCFDF737-3455-2432-AA90-04F51AFC442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6804830" y="3097268"/>
                <a:ext cx="4007" cy="247722"/>
              </a:xfrm>
              <a:prstGeom prst="bentConnector3">
                <a:avLst>
                  <a:gd name="adj1" fmla="val 4153191"/>
                </a:avLst>
              </a:prstGeom>
              <a:noFill/>
              <a:ln w="15875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8" name="连接符: 肘形 37">
                <a:extLst>
                  <a:ext uri="{FF2B5EF4-FFF2-40B4-BE49-F238E27FC236}">
                    <a16:creationId xmlns:a16="http://schemas.microsoft.com/office/drawing/2014/main" id="{3D037452-A51C-6E5F-777A-E1490427BDD3}"/>
                  </a:ext>
                </a:extLst>
              </p:cNvPr>
              <p:cNvCxnSpPr>
                <a:cxnSpLocks/>
                <a:stCxn id="87" idx="0"/>
                <a:endCxn id="32" idx="0"/>
              </p:cNvCxnSpPr>
              <p:nvPr/>
            </p:nvCxnSpPr>
            <p:spPr>
              <a:xfrm rot="16200000" flipH="1">
                <a:off x="6795097" y="2836345"/>
                <a:ext cx="401473" cy="333910"/>
              </a:xfrm>
              <a:prstGeom prst="bentConnector3">
                <a:avLst>
                  <a:gd name="adj1" fmla="val -42307"/>
                </a:avLst>
              </a:prstGeom>
              <a:noFill/>
              <a:ln w="15875" cap="flat" cmpd="sng" algn="ctr">
                <a:solidFill>
                  <a:srgbClr val="4472C4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ECC2958D-ED63-F900-3AF7-F7B89E12B0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23288" y="2874756"/>
                <a:ext cx="0" cy="188051"/>
              </a:xfrm>
              <a:prstGeom prst="line">
                <a:avLst/>
              </a:prstGeom>
              <a:noFill/>
              <a:ln w="15875" cap="flat" cmpd="sng" algn="ctr">
                <a:solidFill>
                  <a:srgbClr val="4472C4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478" name="文本框 477">
              <a:extLst>
                <a:ext uri="{FF2B5EF4-FFF2-40B4-BE49-F238E27FC236}">
                  <a16:creationId xmlns:a16="http://schemas.microsoft.com/office/drawing/2014/main" id="{1C871345-216D-8602-43E7-0B792B15DD9B}"/>
                </a:ext>
              </a:extLst>
            </p:cNvPr>
            <p:cNvSpPr txBox="1"/>
            <p:nvPr/>
          </p:nvSpPr>
          <p:spPr>
            <a:xfrm>
              <a:off x="4616483" y="4619553"/>
              <a:ext cx="1061266" cy="2984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楷体" panose="02010609060101010101" pitchFamily="49" charset="-122"/>
                  <a:cs typeface="Arial" panose="020B0604020202020204" pitchFamily="34" charset="0"/>
                </a:rPr>
                <a:t>E</a:t>
              </a:r>
              <a:r>
                <a:rPr lang="en-US" altLang="zh-CN" sz="1000" kern="0" dirty="0">
                  <a:solidFill>
                    <a:prstClr val="black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Arial" panose="020B0604020202020204" pitchFamily="34" charset="0"/>
                </a:rPr>
                <a:t>    </a:t>
              </a: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楷体" panose="02010609060101010101" pitchFamily="49" charset="-122"/>
                  <a:cs typeface="Arial" panose="020B0604020202020204" pitchFamily="34" charset="0"/>
                </a:rPr>
                <a:t>C    </a:t>
              </a:r>
              <a:r>
                <a:rPr lang="en-US" altLang="zh-CN" sz="1000" kern="0" dirty="0">
                  <a:solidFill>
                    <a:prstClr val="black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Arial" panose="020B0604020202020204" pitchFamily="34" charset="0"/>
                </a:rPr>
                <a:t>D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480" name="文本框 479">
              <a:extLst>
                <a:ext uri="{FF2B5EF4-FFF2-40B4-BE49-F238E27FC236}">
                  <a16:creationId xmlns:a16="http://schemas.microsoft.com/office/drawing/2014/main" id="{EDB494E6-709E-1D74-47D9-2B45D9698CD9}"/>
                </a:ext>
              </a:extLst>
            </p:cNvPr>
            <p:cNvSpPr txBox="1"/>
            <p:nvPr/>
          </p:nvSpPr>
          <p:spPr>
            <a:xfrm>
              <a:off x="4536019" y="3941252"/>
              <a:ext cx="281755" cy="7601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楷体" panose="02010609060101010101" pitchFamily="49" charset="-122"/>
                  <a:cs typeface="Arial" panose="020B0604020202020204" pitchFamily="34" charset="0"/>
                </a:rPr>
                <a:t>E</a:t>
              </a:r>
            </a:p>
            <a:p>
              <a:pPr marL="0" marR="0" lvl="0" indent="0" algn="ctr" defTabSz="4572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楷体" panose="02010609060101010101" pitchFamily="49" charset="-122"/>
                  <a:cs typeface="Arial" panose="020B0604020202020204" pitchFamily="34" charset="0"/>
                </a:rPr>
                <a:t>C</a:t>
              </a:r>
            </a:p>
            <a:p>
              <a:pPr marL="0" marR="0" lvl="0" indent="0" algn="ctr" defTabSz="4572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000" kern="0" dirty="0">
                  <a:solidFill>
                    <a:prstClr val="black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Arial" panose="020B0604020202020204" pitchFamily="34" charset="0"/>
                </a:rPr>
                <a:t>D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7" name="文本框 127">
              <a:extLst>
                <a:ext uri="{FF2B5EF4-FFF2-40B4-BE49-F238E27FC236}">
                  <a16:creationId xmlns:a16="http://schemas.microsoft.com/office/drawing/2014/main" id="{8F8604AD-4303-92A2-2CAE-1032D826CFD0}"/>
                </a:ext>
              </a:extLst>
            </p:cNvPr>
            <p:cNvSpPr txBox="1"/>
            <p:nvPr/>
          </p:nvSpPr>
          <p:spPr>
            <a:xfrm>
              <a:off x="6823166" y="4094853"/>
              <a:ext cx="233558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 defTabSz="457200"/>
              <a:r>
                <a:rPr lang="en-US" altLang="zh-CN" sz="1000" dirty="0">
                  <a:solidFill>
                    <a:srgbClr val="00B0F0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Arial" panose="020B0604020202020204" pitchFamily="34" charset="0"/>
                </a:rPr>
                <a:t>E</a:t>
              </a:r>
              <a:endParaRPr lang="zh-CN" altLang="en-US" sz="1000" dirty="0">
                <a:solidFill>
                  <a:srgbClr val="00B0F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94" name="文本框 127">
              <a:extLst>
                <a:ext uri="{FF2B5EF4-FFF2-40B4-BE49-F238E27FC236}">
                  <a16:creationId xmlns:a16="http://schemas.microsoft.com/office/drawing/2014/main" id="{0F1BC57D-9973-1797-6E33-EAD18B5814A5}"/>
                </a:ext>
              </a:extLst>
            </p:cNvPr>
            <p:cNvSpPr txBox="1"/>
            <p:nvPr/>
          </p:nvSpPr>
          <p:spPr>
            <a:xfrm>
              <a:off x="7032953" y="3536784"/>
              <a:ext cx="233558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 defTabSz="457200"/>
              <a:r>
                <a:rPr lang="en-US" altLang="zh-CN" sz="1000" dirty="0">
                  <a:solidFill>
                    <a:srgbClr val="00B0F0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Arial" panose="020B0604020202020204" pitchFamily="34" charset="0"/>
                </a:rPr>
                <a:t>F</a:t>
              </a:r>
              <a:endParaRPr lang="zh-CN" altLang="en-US" sz="1000" dirty="0">
                <a:solidFill>
                  <a:srgbClr val="00B0F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522" name="组合 521">
            <a:extLst>
              <a:ext uri="{FF2B5EF4-FFF2-40B4-BE49-F238E27FC236}">
                <a16:creationId xmlns:a16="http://schemas.microsoft.com/office/drawing/2014/main" id="{2A03BC67-1DB8-7D23-1725-9DAF6C19174B}"/>
              </a:ext>
            </a:extLst>
          </p:cNvPr>
          <p:cNvGrpSpPr/>
          <p:nvPr/>
        </p:nvGrpSpPr>
        <p:grpSpPr>
          <a:xfrm>
            <a:off x="4677957" y="1510854"/>
            <a:ext cx="3110141" cy="1609031"/>
            <a:chOff x="4316168" y="1666063"/>
            <a:chExt cx="2962760" cy="1443306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06FBB0C7-6155-2003-24C7-36AC5AB6E9BB}"/>
                </a:ext>
              </a:extLst>
            </p:cNvPr>
            <p:cNvGrpSpPr/>
            <p:nvPr/>
          </p:nvGrpSpPr>
          <p:grpSpPr>
            <a:xfrm>
              <a:off x="4316168" y="1666063"/>
              <a:ext cx="2962760" cy="1374189"/>
              <a:chOff x="4427877" y="2638370"/>
              <a:chExt cx="2414803" cy="1021022"/>
            </a:xfrm>
          </p:grpSpPr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8B45DF4E-C7FA-6062-380B-50209FC14F13}"/>
                  </a:ext>
                </a:extLst>
              </p:cNvPr>
              <p:cNvSpPr txBox="1"/>
              <p:nvPr/>
            </p:nvSpPr>
            <p:spPr>
              <a:xfrm>
                <a:off x="6280132" y="3469685"/>
                <a:ext cx="343971" cy="1897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059">
                    <a:latin typeface="Arial" panose="020B0604020202020204" pitchFamily="34" charset="0"/>
                    <a:ea typeface="楷体" panose="02010609060101010101" pitchFamily="49" charset="-122"/>
                    <a:cs typeface="Arial" panose="020B0604020202020204" pitchFamily="34" charset="0"/>
                  </a:rPr>
                  <a:t>A</a:t>
                </a:r>
                <a:endParaRPr lang="zh-CN" altLang="en-US" sz="1059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45511457-5F25-0471-C9DC-F5F505189070}"/>
                  </a:ext>
                </a:extLst>
              </p:cNvPr>
              <p:cNvSpPr txBox="1"/>
              <p:nvPr/>
            </p:nvSpPr>
            <p:spPr>
              <a:xfrm>
                <a:off x="6498709" y="3466149"/>
                <a:ext cx="343971" cy="1897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059">
                    <a:latin typeface="Arial" panose="020B0604020202020204" pitchFamily="34" charset="0"/>
                    <a:ea typeface="楷体" panose="02010609060101010101" pitchFamily="49" charset="-122"/>
                    <a:cs typeface="Arial" panose="020B0604020202020204" pitchFamily="34" charset="0"/>
                  </a:rPr>
                  <a:t>B</a:t>
                </a:r>
                <a:endParaRPr lang="zh-CN" altLang="en-US" sz="1059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16" name="直接箭头连接符 215">
                <a:extLst>
                  <a:ext uri="{FF2B5EF4-FFF2-40B4-BE49-F238E27FC236}">
                    <a16:creationId xmlns:a16="http://schemas.microsoft.com/office/drawing/2014/main" id="{6529F4F9-606B-5784-845E-1EDA64B63B0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08265" y="3308244"/>
                <a:ext cx="694417" cy="2559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BD315000-D5C5-5DF5-35E9-AFA190554539}"/>
                  </a:ext>
                </a:extLst>
              </p:cNvPr>
              <p:cNvSpPr txBox="1"/>
              <p:nvPr/>
            </p:nvSpPr>
            <p:spPr>
              <a:xfrm>
                <a:off x="4427877" y="2638370"/>
                <a:ext cx="1428518" cy="205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altLang="zh-CN" sz="1200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楷体" panose="02010609060101010101" pitchFamily="49" charset="-122"/>
                    <a:cs typeface="Arial" panose="020B0604020202020204" pitchFamily="34" charset="0"/>
                  </a:rPr>
                  <a:t>Class s</a:t>
                </a:r>
                <a:r>
                  <a:rPr kumimoji="0" lang="fr-FR" altLang="zh-CN" sz="12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楷体" panose="02010609060101010101" pitchFamily="49" charset="-122"/>
                    <a:cs typeface="Arial" panose="020B0604020202020204" pitchFamily="34" charset="0"/>
                  </a:rPr>
                  <a:t>imilarity</a:t>
                </a:r>
                <a:r>
                  <a:rPr kumimoji="0" lang="fr-FR" altLang="zh-CN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楷体" panose="02010609060101010101" pitchFamily="49" charset="-122"/>
                    <a:cs typeface="Arial" panose="020B0604020202020204" pitchFamily="34" charset="0"/>
                  </a:rPr>
                  <a:t> matrix</a:t>
                </a: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楷体" panose="02010609060101010101" pitchFamily="49" charset="-122"/>
                  <a:cs typeface="Arial" panose="020B0604020202020204" pitchFamily="34" charset="0"/>
                </a:endParaRPr>
              </a:p>
            </p:txBody>
          </p:sp>
          <p:grpSp>
            <p:nvGrpSpPr>
              <p:cNvPr id="580" name="组合 579">
                <a:extLst>
                  <a:ext uri="{FF2B5EF4-FFF2-40B4-BE49-F238E27FC236}">
                    <a16:creationId xmlns:a16="http://schemas.microsoft.com/office/drawing/2014/main" id="{E5D2955C-1428-49CE-134A-1A2115A66618}"/>
                  </a:ext>
                </a:extLst>
              </p:cNvPr>
              <p:cNvGrpSpPr/>
              <p:nvPr/>
            </p:nvGrpSpPr>
            <p:grpSpPr>
              <a:xfrm>
                <a:off x="5631980" y="2917409"/>
                <a:ext cx="620410" cy="293308"/>
                <a:chOff x="5805214" y="1877124"/>
                <a:chExt cx="642809" cy="407158"/>
              </a:xfrm>
            </p:grpSpPr>
            <p:sp>
              <p:nvSpPr>
                <p:cNvPr id="583" name="椭圆 582">
                  <a:extLst>
                    <a:ext uri="{FF2B5EF4-FFF2-40B4-BE49-F238E27FC236}">
                      <a16:creationId xmlns:a16="http://schemas.microsoft.com/office/drawing/2014/main" id="{B0ED5DA3-6D4E-2C04-2D64-D943554B06BD}"/>
                    </a:ext>
                  </a:extLst>
                </p:cNvPr>
                <p:cNvSpPr/>
                <p:nvPr/>
              </p:nvSpPr>
              <p:spPr>
                <a:xfrm rot="3045459">
                  <a:off x="6019913" y="1888049"/>
                  <a:ext cx="239375" cy="405190"/>
                </a:xfrm>
                <a:prstGeom prst="ellipse">
                  <a:avLst/>
                </a:prstGeom>
                <a:solidFill>
                  <a:srgbClr val="FFC000">
                    <a:lumMod val="60000"/>
                    <a:lumOff val="40000"/>
                  </a:srgbClr>
                </a:solidFill>
                <a:ln w="12700" cap="flat" cmpd="sng" algn="ctr">
                  <a:solidFill>
                    <a:sysClr val="windowText" lastClr="000000">
                      <a:lumMod val="50000"/>
                      <a:lumOff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4" name="文本框 583">
                  <a:extLst>
                    <a:ext uri="{FF2B5EF4-FFF2-40B4-BE49-F238E27FC236}">
                      <a16:creationId xmlns:a16="http://schemas.microsoft.com/office/drawing/2014/main" id="{8A2382E4-81EC-1889-0DAC-3EC47B88F310}"/>
                    </a:ext>
                  </a:extLst>
                </p:cNvPr>
                <p:cNvSpPr txBox="1"/>
                <p:nvPr/>
              </p:nvSpPr>
              <p:spPr>
                <a:xfrm>
                  <a:off x="5986104" y="1877124"/>
                  <a:ext cx="461919" cy="25395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楷体" panose="02010609060101010101" pitchFamily="49" charset="-122"/>
                      <a:cs typeface="Arial" panose="020B0604020202020204" pitchFamily="34" charset="0"/>
                    </a:rPr>
                    <a:t>A</a:t>
                  </a:r>
                  <a:endParaRPr kumimoji="0" lang="zh-CN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5" name="文本框 584">
                  <a:extLst>
                    <a:ext uri="{FF2B5EF4-FFF2-40B4-BE49-F238E27FC236}">
                      <a16:creationId xmlns:a16="http://schemas.microsoft.com/office/drawing/2014/main" id="{E70210C2-DBCA-AD51-1715-E83673E8FB3B}"/>
                    </a:ext>
                  </a:extLst>
                </p:cNvPr>
                <p:cNvSpPr txBox="1"/>
                <p:nvPr/>
              </p:nvSpPr>
              <p:spPr>
                <a:xfrm>
                  <a:off x="5805214" y="2030329"/>
                  <a:ext cx="512083" cy="25395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楷体" panose="02010609060101010101" pitchFamily="49" charset="-122"/>
                      <a:cs typeface="Arial" panose="020B0604020202020204" pitchFamily="34" charset="0"/>
                    </a:rPr>
                    <a:t>B</a:t>
                  </a:r>
                  <a:endParaRPr kumimoji="0" lang="zh-CN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588" name="连接符: 肘形 587">
                <a:extLst>
                  <a:ext uri="{FF2B5EF4-FFF2-40B4-BE49-F238E27FC236}">
                    <a16:creationId xmlns:a16="http://schemas.microsoft.com/office/drawing/2014/main" id="{2DF01492-D865-16D7-8ABB-00C67326324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6547601" y="3367820"/>
                <a:ext cx="4007" cy="247722"/>
              </a:xfrm>
              <a:prstGeom prst="bentConnector3">
                <a:avLst>
                  <a:gd name="adj1" fmla="val 4153191"/>
                </a:avLst>
              </a:prstGeom>
              <a:noFill/>
              <a:ln w="15875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470" name="文本框 469">
              <a:extLst>
                <a:ext uri="{FF2B5EF4-FFF2-40B4-BE49-F238E27FC236}">
                  <a16:creationId xmlns:a16="http://schemas.microsoft.com/office/drawing/2014/main" id="{17D61BA9-8395-3D05-B363-210EE0A0FF06}"/>
                </a:ext>
              </a:extLst>
            </p:cNvPr>
            <p:cNvSpPr txBox="1"/>
            <p:nvPr/>
          </p:nvSpPr>
          <p:spPr>
            <a:xfrm>
              <a:off x="4457947" y="1937163"/>
              <a:ext cx="335689" cy="9909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楷体" panose="02010609060101010101" pitchFamily="49" charset="-122"/>
                  <a:cs typeface="Arial" panose="020B0604020202020204" pitchFamily="34" charset="0"/>
                </a:rPr>
                <a:t>A</a:t>
              </a:r>
            </a:p>
            <a:p>
              <a:pPr marL="0" marR="0" lvl="0" indent="0" algn="ctr" defTabSz="4572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000" kern="0" dirty="0">
                  <a:solidFill>
                    <a:prstClr val="black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Arial" panose="020B0604020202020204" pitchFamily="34" charset="0"/>
                </a:rPr>
                <a:t>B</a:t>
              </a:r>
            </a:p>
            <a:p>
              <a:pPr marL="0" marR="0" lvl="0" indent="0" algn="ctr" defTabSz="4572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楷体" panose="02010609060101010101" pitchFamily="49" charset="-122"/>
                  <a:cs typeface="Arial" panose="020B0604020202020204" pitchFamily="34" charset="0"/>
                </a:rPr>
                <a:t>C</a:t>
              </a:r>
            </a:p>
            <a:p>
              <a:pPr marL="0" marR="0" lvl="0" indent="0" algn="ctr" defTabSz="4572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000" kern="0" dirty="0">
                  <a:solidFill>
                    <a:prstClr val="black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Arial" panose="020B0604020202020204" pitchFamily="34" charset="0"/>
                </a:rPr>
                <a:t>D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473" name="文本框 472">
              <a:extLst>
                <a:ext uri="{FF2B5EF4-FFF2-40B4-BE49-F238E27FC236}">
                  <a16:creationId xmlns:a16="http://schemas.microsoft.com/office/drawing/2014/main" id="{106A8636-45DA-616A-CE7D-0981FAAE591A}"/>
                </a:ext>
              </a:extLst>
            </p:cNvPr>
            <p:cNvSpPr txBox="1"/>
            <p:nvPr/>
          </p:nvSpPr>
          <p:spPr>
            <a:xfrm>
              <a:off x="4648886" y="2810889"/>
              <a:ext cx="1061266" cy="2984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楷体" panose="02010609060101010101" pitchFamily="49" charset="-122"/>
                  <a:cs typeface="Arial" panose="020B0604020202020204" pitchFamily="34" charset="0"/>
                </a:rPr>
                <a:t>A    </a:t>
              </a:r>
              <a:r>
                <a:rPr lang="en-US" altLang="zh-CN" sz="1000" kern="0" dirty="0">
                  <a:solidFill>
                    <a:prstClr val="black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Arial" panose="020B0604020202020204" pitchFamily="34" charset="0"/>
                </a:rPr>
                <a:t>B    </a:t>
              </a: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楷体" panose="02010609060101010101" pitchFamily="49" charset="-122"/>
                  <a:cs typeface="Arial" panose="020B0604020202020204" pitchFamily="34" charset="0"/>
                </a:rPr>
                <a:t>C    </a:t>
              </a:r>
              <a:r>
                <a:rPr lang="en-US" altLang="zh-CN" sz="1000" kern="0" dirty="0">
                  <a:solidFill>
                    <a:prstClr val="black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Arial" panose="020B0604020202020204" pitchFamily="34" charset="0"/>
                </a:rPr>
                <a:t>D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95" name="文本框 127">
              <a:extLst>
                <a:ext uri="{FF2B5EF4-FFF2-40B4-BE49-F238E27FC236}">
                  <a16:creationId xmlns:a16="http://schemas.microsoft.com/office/drawing/2014/main" id="{65BC488B-75B3-F4AE-0104-7D780031C6EC}"/>
                </a:ext>
              </a:extLst>
            </p:cNvPr>
            <p:cNvSpPr txBox="1"/>
            <p:nvPr/>
          </p:nvSpPr>
          <p:spPr>
            <a:xfrm>
              <a:off x="6798598" y="2281417"/>
              <a:ext cx="233558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 defTabSz="457200"/>
              <a:r>
                <a:rPr lang="en-US" altLang="zh-CN" sz="1000" dirty="0">
                  <a:solidFill>
                    <a:srgbClr val="00B0F0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Arial" panose="020B0604020202020204" pitchFamily="34" charset="0"/>
                </a:rPr>
                <a:t>E</a:t>
              </a:r>
              <a:endParaRPr lang="zh-CN" altLang="en-US" sz="1000" dirty="0">
                <a:solidFill>
                  <a:srgbClr val="00B0F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524" name="组合 523">
            <a:extLst>
              <a:ext uri="{FF2B5EF4-FFF2-40B4-BE49-F238E27FC236}">
                <a16:creationId xmlns:a16="http://schemas.microsoft.com/office/drawing/2014/main" id="{DED6F9F5-CF37-0F51-27EC-8CAB2CC25BD3}"/>
              </a:ext>
            </a:extLst>
          </p:cNvPr>
          <p:cNvGrpSpPr/>
          <p:nvPr/>
        </p:nvGrpSpPr>
        <p:grpSpPr>
          <a:xfrm>
            <a:off x="4818494" y="5166602"/>
            <a:ext cx="3195055" cy="1361978"/>
            <a:chOff x="4502906" y="5166602"/>
            <a:chExt cx="3195055" cy="1361978"/>
          </a:xfrm>
        </p:grpSpPr>
        <p:grpSp>
          <p:nvGrpSpPr>
            <p:cNvPr id="481" name="组合 480">
              <a:extLst>
                <a:ext uri="{FF2B5EF4-FFF2-40B4-BE49-F238E27FC236}">
                  <a16:creationId xmlns:a16="http://schemas.microsoft.com/office/drawing/2014/main" id="{77EDF3D7-572A-BC53-E94E-3C24D1072778}"/>
                </a:ext>
              </a:extLst>
            </p:cNvPr>
            <p:cNvGrpSpPr/>
            <p:nvPr/>
          </p:nvGrpSpPr>
          <p:grpSpPr>
            <a:xfrm>
              <a:off x="5450833" y="5166602"/>
              <a:ext cx="2247128" cy="1266830"/>
              <a:chOff x="5688323" y="2531761"/>
              <a:chExt cx="1831520" cy="941252"/>
            </a:xfrm>
          </p:grpSpPr>
          <p:sp>
            <p:nvSpPr>
              <p:cNvPr id="489" name="文本框 488">
                <a:extLst>
                  <a:ext uri="{FF2B5EF4-FFF2-40B4-BE49-F238E27FC236}">
                    <a16:creationId xmlns:a16="http://schemas.microsoft.com/office/drawing/2014/main" id="{63764116-CA81-794D-7BAE-7512FBB89A7F}"/>
                  </a:ext>
                </a:extLst>
              </p:cNvPr>
              <p:cNvSpPr txBox="1"/>
              <p:nvPr/>
            </p:nvSpPr>
            <p:spPr>
              <a:xfrm>
                <a:off x="6537357" y="3283306"/>
                <a:ext cx="343971" cy="1897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059">
                    <a:latin typeface="Arial" panose="020B0604020202020204" pitchFamily="34" charset="0"/>
                    <a:ea typeface="楷体" panose="02010609060101010101" pitchFamily="49" charset="-122"/>
                    <a:cs typeface="Arial" panose="020B0604020202020204" pitchFamily="34" charset="0"/>
                  </a:rPr>
                  <a:t>A</a:t>
                </a:r>
                <a:endParaRPr lang="zh-CN" altLang="en-US" sz="1059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0" name="文本框 489">
                <a:extLst>
                  <a:ext uri="{FF2B5EF4-FFF2-40B4-BE49-F238E27FC236}">
                    <a16:creationId xmlns:a16="http://schemas.microsoft.com/office/drawing/2014/main" id="{9B46FFF5-C8B6-3720-07C1-9BF9A0FADB6B}"/>
                  </a:ext>
                </a:extLst>
              </p:cNvPr>
              <p:cNvSpPr txBox="1"/>
              <p:nvPr/>
            </p:nvSpPr>
            <p:spPr>
              <a:xfrm>
                <a:off x="6755936" y="3279770"/>
                <a:ext cx="343971" cy="1897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059">
                    <a:latin typeface="Arial" panose="020B0604020202020204" pitchFamily="34" charset="0"/>
                    <a:ea typeface="楷体" panose="02010609060101010101" pitchFamily="49" charset="-122"/>
                    <a:cs typeface="Arial" panose="020B0604020202020204" pitchFamily="34" charset="0"/>
                  </a:rPr>
                  <a:t>B</a:t>
                </a:r>
                <a:endParaRPr lang="zh-CN" altLang="en-US" sz="1059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1" name="文本框 490">
                <a:extLst>
                  <a:ext uri="{FF2B5EF4-FFF2-40B4-BE49-F238E27FC236}">
                    <a16:creationId xmlns:a16="http://schemas.microsoft.com/office/drawing/2014/main" id="{6FBC1AC7-5ADF-536C-8308-D94242FDB802}"/>
                  </a:ext>
                </a:extLst>
              </p:cNvPr>
              <p:cNvSpPr txBox="1"/>
              <p:nvPr/>
            </p:nvSpPr>
            <p:spPr>
              <a:xfrm>
                <a:off x="6979995" y="3279771"/>
                <a:ext cx="343971" cy="1897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059" dirty="0">
                    <a:latin typeface="Arial" panose="020B0604020202020204" pitchFamily="34" charset="0"/>
                    <a:ea typeface="楷体" panose="02010609060101010101" pitchFamily="49" charset="-122"/>
                    <a:cs typeface="Arial" panose="020B0604020202020204" pitchFamily="34" charset="0"/>
                  </a:rPr>
                  <a:t>C</a:t>
                </a:r>
                <a:endParaRPr lang="zh-CN" altLang="en-US" sz="1059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2" name="文本框 491">
                <a:extLst>
                  <a:ext uri="{FF2B5EF4-FFF2-40B4-BE49-F238E27FC236}">
                    <a16:creationId xmlns:a16="http://schemas.microsoft.com/office/drawing/2014/main" id="{97376E2F-4220-3F52-A3D3-986881170145}"/>
                  </a:ext>
                </a:extLst>
              </p:cNvPr>
              <p:cNvSpPr txBox="1"/>
              <p:nvPr/>
            </p:nvSpPr>
            <p:spPr>
              <a:xfrm>
                <a:off x="7175872" y="3280691"/>
                <a:ext cx="343971" cy="1897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059">
                    <a:latin typeface="Arial" panose="020B0604020202020204" pitchFamily="34" charset="0"/>
                    <a:ea typeface="楷体" panose="02010609060101010101" pitchFamily="49" charset="-122"/>
                    <a:cs typeface="Arial" panose="020B0604020202020204" pitchFamily="34" charset="0"/>
                  </a:rPr>
                  <a:t>D</a:t>
                </a:r>
                <a:endParaRPr lang="zh-CN" altLang="en-US" sz="1059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93" name="直接箭头连接符 492">
                <a:extLst>
                  <a:ext uri="{FF2B5EF4-FFF2-40B4-BE49-F238E27FC236}">
                    <a16:creationId xmlns:a16="http://schemas.microsoft.com/office/drawing/2014/main" id="{DD15B8A6-9850-88DA-37C2-EDE66F7B1E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8323" y="3212439"/>
                <a:ext cx="853597" cy="0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5" name="组合 494">
                <a:extLst>
                  <a:ext uri="{FF2B5EF4-FFF2-40B4-BE49-F238E27FC236}">
                    <a16:creationId xmlns:a16="http://schemas.microsoft.com/office/drawing/2014/main" id="{51FD33E0-0A47-AB17-FBC4-872380944A52}"/>
                  </a:ext>
                </a:extLst>
              </p:cNvPr>
              <p:cNvGrpSpPr/>
              <p:nvPr/>
            </p:nvGrpSpPr>
            <p:grpSpPr>
              <a:xfrm>
                <a:off x="5713171" y="2531761"/>
                <a:ext cx="775914" cy="587833"/>
                <a:chOff x="5889352" y="1341790"/>
                <a:chExt cx="803929" cy="816009"/>
              </a:xfrm>
            </p:grpSpPr>
            <p:sp>
              <p:nvSpPr>
                <p:cNvPr id="501" name="椭圆 500">
                  <a:extLst>
                    <a:ext uri="{FF2B5EF4-FFF2-40B4-BE49-F238E27FC236}">
                      <a16:creationId xmlns:a16="http://schemas.microsoft.com/office/drawing/2014/main" id="{857843BE-E172-CB14-E000-391DC60095F0}"/>
                    </a:ext>
                  </a:extLst>
                </p:cNvPr>
                <p:cNvSpPr/>
                <p:nvPr/>
              </p:nvSpPr>
              <p:spPr>
                <a:xfrm rot="4086381">
                  <a:off x="5883312" y="1347830"/>
                  <a:ext cx="816009" cy="803929"/>
                </a:xfrm>
                <a:prstGeom prst="ellipse">
                  <a:avLst/>
                </a:prstGeom>
                <a:solidFill>
                  <a:srgbClr val="70AD47">
                    <a:lumMod val="60000"/>
                    <a:lumOff val="40000"/>
                  </a:srgbClr>
                </a:solidFill>
                <a:ln w="12700" cap="flat" cmpd="sng" algn="ctr">
                  <a:solidFill>
                    <a:sysClr val="windowText" lastClr="000000">
                      <a:lumMod val="50000"/>
                      <a:lumOff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2" name="椭圆 501">
                  <a:extLst>
                    <a:ext uri="{FF2B5EF4-FFF2-40B4-BE49-F238E27FC236}">
                      <a16:creationId xmlns:a16="http://schemas.microsoft.com/office/drawing/2014/main" id="{6CE2F1AE-4D8C-0786-100D-E9BF5A8A850C}"/>
                    </a:ext>
                  </a:extLst>
                </p:cNvPr>
                <p:cNvSpPr/>
                <p:nvPr/>
              </p:nvSpPr>
              <p:spPr>
                <a:xfrm rot="3045459">
                  <a:off x="5903860" y="1603780"/>
                  <a:ext cx="649168" cy="430218"/>
                </a:xfrm>
                <a:prstGeom prst="ellipse">
                  <a:avLst/>
                </a:prstGeom>
                <a:solidFill>
                  <a:srgbClr val="4472C4">
                    <a:lumMod val="60000"/>
                    <a:lumOff val="40000"/>
                  </a:srgbClr>
                </a:solidFill>
                <a:ln w="12700" cap="flat" cmpd="sng" algn="ctr">
                  <a:solidFill>
                    <a:sysClr val="windowText" lastClr="000000">
                      <a:lumMod val="50000"/>
                      <a:lumOff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4" name="椭圆 503">
                  <a:extLst>
                    <a:ext uri="{FF2B5EF4-FFF2-40B4-BE49-F238E27FC236}">
                      <a16:creationId xmlns:a16="http://schemas.microsoft.com/office/drawing/2014/main" id="{5278DFFA-81EB-882D-55D1-F62BC537D91A}"/>
                    </a:ext>
                  </a:extLst>
                </p:cNvPr>
                <p:cNvSpPr/>
                <p:nvPr/>
              </p:nvSpPr>
              <p:spPr>
                <a:xfrm rot="3045459">
                  <a:off x="6153345" y="1673983"/>
                  <a:ext cx="239375" cy="405190"/>
                </a:xfrm>
                <a:prstGeom prst="ellipse">
                  <a:avLst/>
                </a:prstGeom>
                <a:solidFill>
                  <a:srgbClr val="FFC000">
                    <a:lumMod val="60000"/>
                    <a:lumOff val="40000"/>
                  </a:srgbClr>
                </a:solidFill>
                <a:ln w="12700" cap="flat" cmpd="sng" algn="ctr">
                  <a:solidFill>
                    <a:sysClr val="windowText" lastClr="000000">
                      <a:lumMod val="50000"/>
                      <a:lumOff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5" name="文本框 504">
                  <a:extLst>
                    <a:ext uri="{FF2B5EF4-FFF2-40B4-BE49-F238E27FC236}">
                      <a16:creationId xmlns:a16="http://schemas.microsoft.com/office/drawing/2014/main" id="{D0E6E225-554F-945C-3EBD-178190F77ECE}"/>
                    </a:ext>
                  </a:extLst>
                </p:cNvPr>
                <p:cNvSpPr txBox="1"/>
                <p:nvPr/>
              </p:nvSpPr>
              <p:spPr>
                <a:xfrm>
                  <a:off x="6115964" y="1673872"/>
                  <a:ext cx="461919" cy="25395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楷体" panose="02010609060101010101" pitchFamily="49" charset="-122"/>
                      <a:cs typeface="Arial" panose="020B0604020202020204" pitchFamily="34" charset="0"/>
                    </a:rPr>
                    <a:t>A</a:t>
                  </a:r>
                  <a:endParaRPr kumimoji="0" lang="zh-CN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1" name="文本框 510">
                  <a:extLst>
                    <a:ext uri="{FF2B5EF4-FFF2-40B4-BE49-F238E27FC236}">
                      <a16:creationId xmlns:a16="http://schemas.microsoft.com/office/drawing/2014/main" id="{3E6F8726-DCA6-F04D-361B-998DF185E3FD}"/>
                    </a:ext>
                  </a:extLst>
                </p:cNvPr>
                <p:cNvSpPr txBox="1"/>
                <p:nvPr/>
              </p:nvSpPr>
              <p:spPr>
                <a:xfrm>
                  <a:off x="5935054" y="1818719"/>
                  <a:ext cx="512083" cy="25395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楷体" panose="02010609060101010101" pitchFamily="49" charset="-122"/>
                      <a:cs typeface="Arial" panose="020B0604020202020204" pitchFamily="34" charset="0"/>
                    </a:rPr>
                    <a:t>B</a:t>
                  </a:r>
                  <a:endParaRPr kumimoji="0" lang="zh-CN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FF80D17E-F458-5C8C-5E39-991FFC8A7EB7}"/>
                    </a:ext>
                  </a:extLst>
                </p:cNvPr>
                <p:cNvSpPr txBox="1"/>
                <p:nvPr/>
              </p:nvSpPr>
              <p:spPr>
                <a:xfrm>
                  <a:off x="6047984" y="1542301"/>
                  <a:ext cx="229154" cy="25395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楷体" panose="02010609060101010101" pitchFamily="49" charset="-122"/>
                      <a:cs typeface="Arial" panose="020B0604020202020204" pitchFamily="34" charset="0"/>
                    </a:rPr>
                    <a:t>C</a:t>
                  </a:r>
                  <a:endParaRPr kumimoji="0" lang="zh-CN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496" name="连接符: 肘形 495">
                <a:extLst>
                  <a:ext uri="{FF2B5EF4-FFF2-40B4-BE49-F238E27FC236}">
                    <a16:creationId xmlns:a16="http://schemas.microsoft.com/office/drawing/2014/main" id="{EC77F4F1-4D4A-1254-725E-F7D143A9BDC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6804830" y="3181440"/>
                <a:ext cx="4007" cy="247722"/>
              </a:xfrm>
              <a:prstGeom prst="bentConnector3">
                <a:avLst>
                  <a:gd name="adj1" fmla="val 4153191"/>
                </a:avLst>
              </a:prstGeom>
              <a:noFill/>
              <a:ln w="15875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97" name="连接符: 肘形 496">
                <a:extLst>
                  <a:ext uri="{FF2B5EF4-FFF2-40B4-BE49-F238E27FC236}">
                    <a16:creationId xmlns:a16="http://schemas.microsoft.com/office/drawing/2014/main" id="{2E9DCD77-798B-7AA0-15F3-5E83E3B372E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6830722" y="2958552"/>
                <a:ext cx="320362" cy="335226"/>
              </a:xfrm>
              <a:prstGeom prst="bentConnector3">
                <a:avLst>
                  <a:gd name="adj1" fmla="val -33372"/>
                </a:avLst>
              </a:prstGeom>
              <a:noFill/>
              <a:ln w="15875" cap="flat" cmpd="sng" algn="ctr">
                <a:solidFill>
                  <a:srgbClr val="4472C4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98" name="连接符: 肘形 497">
                <a:extLst>
                  <a:ext uri="{FF2B5EF4-FFF2-40B4-BE49-F238E27FC236}">
                    <a16:creationId xmlns:a16="http://schemas.microsoft.com/office/drawing/2014/main" id="{65AB9BBE-5A47-27D0-3365-305C4F1C79D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6879111" y="2821887"/>
                <a:ext cx="587253" cy="377648"/>
              </a:xfrm>
              <a:prstGeom prst="bentConnector3">
                <a:avLst>
                  <a:gd name="adj1" fmla="val -30441"/>
                </a:avLst>
              </a:prstGeom>
              <a:noFill/>
              <a:ln w="15875" cap="flat" cmpd="sng" algn="ctr">
                <a:solidFill>
                  <a:srgbClr val="70AD47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99" name="直接连接符 498">
                <a:extLst>
                  <a:ext uri="{FF2B5EF4-FFF2-40B4-BE49-F238E27FC236}">
                    <a16:creationId xmlns:a16="http://schemas.microsoft.com/office/drawing/2014/main" id="{AEE96D09-D752-D37D-D039-882B182670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84280" y="2714660"/>
                <a:ext cx="0" cy="142280"/>
              </a:xfrm>
              <a:prstGeom prst="line">
                <a:avLst/>
              </a:prstGeom>
              <a:noFill/>
              <a:ln w="15875" cap="flat" cmpd="sng" algn="ctr">
                <a:solidFill>
                  <a:srgbClr val="70AD47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00" name="直接连接符 499">
                <a:extLst>
                  <a:ext uri="{FF2B5EF4-FFF2-40B4-BE49-F238E27FC236}">
                    <a16:creationId xmlns:a16="http://schemas.microsoft.com/office/drawing/2014/main" id="{60175B2E-680B-842D-18F9-3EC8862D3F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23288" y="2964940"/>
                <a:ext cx="2" cy="172936"/>
              </a:xfrm>
              <a:prstGeom prst="line">
                <a:avLst/>
              </a:prstGeom>
              <a:noFill/>
              <a:ln w="15875" cap="flat" cmpd="sng" algn="ctr">
                <a:solidFill>
                  <a:srgbClr val="4472C4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B355BA4B-3666-9019-C53F-C7FCC92C5F8B}"/>
                </a:ext>
              </a:extLst>
            </p:cNvPr>
            <p:cNvSpPr txBox="1"/>
            <p:nvPr/>
          </p:nvSpPr>
          <p:spPr>
            <a:xfrm>
              <a:off x="6064537" y="5200356"/>
              <a:ext cx="271356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楷体" panose="02010609060101010101" pitchFamily="49" charset="-122"/>
                  <a:cs typeface="Arial" panose="020B0604020202020204" pitchFamily="34" charset="0"/>
                </a:rPr>
                <a:t>D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BBBBBD5D-DE7A-01B3-E125-8558F96AEEAB}"/>
                </a:ext>
              </a:extLst>
            </p:cNvPr>
            <p:cNvSpPr txBox="1"/>
            <p:nvPr/>
          </p:nvSpPr>
          <p:spPr>
            <a:xfrm>
              <a:off x="4502906" y="6230100"/>
              <a:ext cx="1061266" cy="2984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楷体" panose="02010609060101010101" pitchFamily="49" charset="-122"/>
                  <a:cs typeface="Arial" panose="020B0604020202020204" pitchFamily="34" charset="0"/>
                </a:rPr>
                <a:t>F    </a:t>
              </a:r>
              <a:r>
                <a:rPr lang="en-US" altLang="zh-CN" sz="1000" kern="0" dirty="0">
                  <a:solidFill>
                    <a:prstClr val="black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Arial" panose="020B0604020202020204" pitchFamily="34" charset="0"/>
                </a:rPr>
                <a:t>D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BF304B29-176E-43D8-14D4-7344CC97D4B7}"/>
                </a:ext>
              </a:extLst>
            </p:cNvPr>
            <p:cNvSpPr txBox="1"/>
            <p:nvPr/>
          </p:nvSpPr>
          <p:spPr>
            <a:xfrm>
              <a:off x="4567476" y="5777341"/>
              <a:ext cx="259202" cy="5293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楷体" panose="02010609060101010101" pitchFamily="49" charset="-122"/>
                  <a:cs typeface="Arial" panose="020B0604020202020204" pitchFamily="34" charset="0"/>
                </a:rPr>
                <a:t>F</a:t>
              </a:r>
            </a:p>
            <a:p>
              <a:pPr marL="0" marR="0" lvl="0" indent="0" algn="ctr" defTabSz="4572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000" kern="0" dirty="0">
                  <a:solidFill>
                    <a:prstClr val="black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Arial" panose="020B0604020202020204" pitchFamily="34" charset="0"/>
                </a:rPr>
                <a:t>D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03" name="文本框 127">
              <a:extLst>
                <a:ext uri="{FF2B5EF4-FFF2-40B4-BE49-F238E27FC236}">
                  <a16:creationId xmlns:a16="http://schemas.microsoft.com/office/drawing/2014/main" id="{872697EB-DF3A-42EC-C7CD-ADA42E81524D}"/>
                </a:ext>
              </a:extLst>
            </p:cNvPr>
            <p:cNvSpPr txBox="1"/>
            <p:nvPr/>
          </p:nvSpPr>
          <p:spPr>
            <a:xfrm>
              <a:off x="6714937" y="5677989"/>
              <a:ext cx="233558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 defTabSz="457200"/>
              <a:r>
                <a:rPr lang="en-US" altLang="zh-CN" sz="1000" dirty="0">
                  <a:solidFill>
                    <a:srgbClr val="00B0F0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Arial" panose="020B0604020202020204" pitchFamily="34" charset="0"/>
                </a:rPr>
                <a:t>E</a:t>
              </a:r>
              <a:endParaRPr lang="zh-CN" altLang="en-US" sz="1000" dirty="0">
                <a:solidFill>
                  <a:srgbClr val="00B0F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12" name="文本框 127">
              <a:extLst>
                <a:ext uri="{FF2B5EF4-FFF2-40B4-BE49-F238E27FC236}">
                  <a16:creationId xmlns:a16="http://schemas.microsoft.com/office/drawing/2014/main" id="{9181A67F-4ACC-34E7-248F-169B47D1291E}"/>
                </a:ext>
              </a:extLst>
            </p:cNvPr>
            <p:cNvSpPr txBox="1"/>
            <p:nvPr/>
          </p:nvSpPr>
          <p:spPr>
            <a:xfrm>
              <a:off x="6929264" y="5266316"/>
              <a:ext cx="233558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 defTabSz="457200"/>
              <a:r>
                <a:rPr lang="en-US" altLang="zh-CN" sz="1000" dirty="0">
                  <a:solidFill>
                    <a:srgbClr val="00B0F0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Arial" panose="020B0604020202020204" pitchFamily="34" charset="0"/>
                </a:rPr>
                <a:t>F</a:t>
              </a:r>
              <a:endParaRPr lang="zh-CN" altLang="en-US" sz="1000" dirty="0">
                <a:solidFill>
                  <a:srgbClr val="00B0F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</p:grpSp>
      <p:cxnSp>
        <p:nvCxnSpPr>
          <p:cNvPr id="530" name="连接符: 曲线 529">
            <a:extLst>
              <a:ext uri="{FF2B5EF4-FFF2-40B4-BE49-F238E27FC236}">
                <a16:creationId xmlns:a16="http://schemas.microsoft.com/office/drawing/2014/main" id="{7398A9C7-3219-6E68-3E75-EB89AE4730D8}"/>
              </a:ext>
            </a:extLst>
          </p:cNvPr>
          <p:cNvCxnSpPr>
            <a:cxnSpLocks/>
            <a:stCxn id="470" idx="1"/>
            <a:endCxn id="480" idx="1"/>
          </p:cNvCxnSpPr>
          <p:nvPr/>
        </p:nvCxnSpPr>
        <p:spPr>
          <a:xfrm rot="10800000" flipH="1" flipV="1">
            <a:off x="4826789" y="2365465"/>
            <a:ext cx="24818" cy="1908234"/>
          </a:xfrm>
          <a:prstGeom prst="curvedConnector3">
            <a:avLst>
              <a:gd name="adj1" fmla="val -921106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64" name="连接符: 曲线 563">
            <a:extLst>
              <a:ext uri="{FF2B5EF4-FFF2-40B4-BE49-F238E27FC236}">
                <a16:creationId xmlns:a16="http://schemas.microsoft.com/office/drawing/2014/main" id="{056F2805-9A85-59D4-00A0-32274E4F0BF5}"/>
              </a:ext>
            </a:extLst>
          </p:cNvPr>
          <p:cNvCxnSpPr>
            <a:cxnSpLocks/>
            <a:stCxn id="480" idx="1"/>
            <a:endCxn id="100" idx="1"/>
          </p:cNvCxnSpPr>
          <p:nvPr/>
        </p:nvCxnSpPr>
        <p:spPr>
          <a:xfrm rot="10800000" flipH="1" flipV="1">
            <a:off x="4851606" y="4273699"/>
            <a:ext cx="31457" cy="1768298"/>
          </a:xfrm>
          <a:prstGeom prst="curvedConnector3">
            <a:avLst>
              <a:gd name="adj1" fmla="val -906774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567" name="表格 566">
            <a:extLst>
              <a:ext uri="{FF2B5EF4-FFF2-40B4-BE49-F238E27FC236}">
                <a16:creationId xmlns:a16="http://schemas.microsoft.com/office/drawing/2014/main" id="{AA25F0DC-30BA-13BA-6E01-3CD7BCB9F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765498"/>
              </p:ext>
            </p:extLst>
          </p:nvPr>
        </p:nvGraphicFramePr>
        <p:xfrm>
          <a:off x="5112410" y="1853169"/>
          <a:ext cx="927592" cy="9251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1898">
                  <a:extLst>
                    <a:ext uri="{9D8B030D-6E8A-4147-A177-3AD203B41FA5}">
                      <a16:colId xmlns:a16="http://schemas.microsoft.com/office/drawing/2014/main" val="2545362082"/>
                    </a:ext>
                  </a:extLst>
                </a:gridCol>
                <a:gridCol w="231898">
                  <a:extLst>
                    <a:ext uri="{9D8B030D-6E8A-4147-A177-3AD203B41FA5}">
                      <a16:colId xmlns:a16="http://schemas.microsoft.com/office/drawing/2014/main" val="924444075"/>
                    </a:ext>
                  </a:extLst>
                </a:gridCol>
                <a:gridCol w="231898">
                  <a:extLst>
                    <a:ext uri="{9D8B030D-6E8A-4147-A177-3AD203B41FA5}">
                      <a16:colId xmlns:a16="http://schemas.microsoft.com/office/drawing/2014/main" val="2661174398"/>
                    </a:ext>
                  </a:extLst>
                </a:gridCol>
                <a:gridCol w="231898">
                  <a:extLst>
                    <a:ext uri="{9D8B030D-6E8A-4147-A177-3AD203B41FA5}">
                      <a16:colId xmlns:a16="http://schemas.microsoft.com/office/drawing/2014/main" val="2458044096"/>
                    </a:ext>
                  </a:extLst>
                </a:gridCol>
              </a:tblGrid>
              <a:tr h="231295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198787"/>
                  </a:ext>
                </a:extLst>
              </a:tr>
              <a:tr h="231295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018593"/>
                  </a:ext>
                </a:extLst>
              </a:tr>
              <a:tr h="231295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748039"/>
                  </a:ext>
                </a:extLst>
              </a:tr>
              <a:tr h="231295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109653"/>
                  </a:ext>
                </a:extLst>
              </a:tr>
            </a:tbl>
          </a:graphicData>
        </a:graphic>
      </p:graphicFrame>
      <p:graphicFrame>
        <p:nvGraphicFramePr>
          <p:cNvPr id="568" name="表格 567">
            <a:extLst>
              <a:ext uri="{FF2B5EF4-FFF2-40B4-BE49-F238E27FC236}">
                <a16:creationId xmlns:a16="http://schemas.microsoft.com/office/drawing/2014/main" id="{CE8B712D-9543-C175-67AA-68DC1A784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873641"/>
              </p:ext>
            </p:extLst>
          </p:nvPr>
        </p:nvGraphicFramePr>
        <p:xfrm>
          <a:off x="5134813" y="3972142"/>
          <a:ext cx="662727" cy="62241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0909">
                  <a:extLst>
                    <a:ext uri="{9D8B030D-6E8A-4147-A177-3AD203B41FA5}">
                      <a16:colId xmlns:a16="http://schemas.microsoft.com/office/drawing/2014/main" val="924444075"/>
                    </a:ext>
                  </a:extLst>
                </a:gridCol>
                <a:gridCol w="220909">
                  <a:extLst>
                    <a:ext uri="{9D8B030D-6E8A-4147-A177-3AD203B41FA5}">
                      <a16:colId xmlns:a16="http://schemas.microsoft.com/office/drawing/2014/main" val="2661174398"/>
                    </a:ext>
                  </a:extLst>
                </a:gridCol>
                <a:gridCol w="220909">
                  <a:extLst>
                    <a:ext uri="{9D8B030D-6E8A-4147-A177-3AD203B41FA5}">
                      <a16:colId xmlns:a16="http://schemas.microsoft.com/office/drawing/2014/main" val="2458044096"/>
                    </a:ext>
                  </a:extLst>
                </a:gridCol>
              </a:tblGrid>
              <a:tr h="207472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018593"/>
                  </a:ext>
                </a:extLst>
              </a:tr>
              <a:tr h="207472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748039"/>
                  </a:ext>
                </a:extLst>
              </a:tr>
              <a:tr h="207472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109653"/>
                  </a:ext>
                </a:extLst>
              </a:tr>
            </a:tbl>
          </a:graphicData>
        </a:graphic>
      </p:graphicFrame>
      <p:graphicFrame>
        <p:nvGraphicFramePr>
          <p:cNvPr id="569" name="表格 568">
            <a:extLst>
              <a:ext uri="{FF2B5EF4-FFF2-40B4-BE49-F238E27FC236}">
                <a16:creationId xmlns:a16="http://schemas.microsoft.com/office/drawing/2014/main" id="{DFCF54F3-3FBE-5DFE-F55F-EDDCCAFFF7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142997"/>
              </p:ext>
            </p:extLst>
          </p:nvPr>
        </p:nvGraphicFramePr>
        <p:xfrm>
          <a:off x="5134923" y="5844252"/>
          <a:ext cx="441818" cy="41494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0909">
                  <a:extLst>
                    <a:ext uri="{9D8B030D-6E8A-4147-A177-3AD203B41FA5}">
                      <a16:colId xmlns:a16="http://schemas.microsoft.com/office/drawing/2014/main" val="2661174398"/>
                    </a:ext>
                  </a:extLst>
                </a:gridCol>
                <a:gridCol w="220909">
                  <a:extLst>
                    <a:ext uri="{9D8B030D-6E8A-4147-A177-3AD203B41FA5}">
                      <a16:colId xmlns:a16="http://schemas.microsoft.com/office/drawing/2014/main" val="2458044096"/>
                    </a:ext>
                  </a:extLst>
                </a:gridCol>
              </a:tblGrid>
              <a:tr h="207472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748039"/>
                  </a:ext>
                </a:extLst>
              </a:tr>
              <a:tr h="207472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109653"/>
                  </a:ext>
                </a:extLst>
              </a:tr>
            </a:tbl>
          </a:graphicData>
        </a:graphic>
      </p:graphicFrame>
      <p:sp>
        <p:nvSpPr>
          <p:cNvPr id="570" name="文本框 569">
            <a:extLst>
              <a:ext uri="{FF2B5EF4-FFF2-40B4-BE49-F238E27FC236}">
                <a16:creationId xmlns:a16="http://schemas.microsoft.com/office/drawing/2014/main" id="{C86F8982-4047-FDF2-1D6A-192FC4D9AD92}"/>
              </a:ext>
            </a:extLst>
          </p:cNvPr>
          <p:cNvSpPr txBox="1"/>
          <p:nvPr/>
        </p:nvSpPr>
        <p:spPr>
          <a:xfrm>
            <a:off x="4622306" y="3123798"/>
            <a:ext cx="1839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altLang="zh-CN" sz="1200" kern="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U</a:t>
            </a:r>
            <a:r>
              <a:rPr lang="en-US" altLang="zh-CN" sz="1200" kern="0" dirty="0" err="1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pdate</a:t>
            </a:r>
            <a:r>
              <a:rPr lang="en-US" altLang="zh-CN" sz="1200" kern="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label tree based on classification loss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9682506-1222-7BD7-1257-FBE0E54EFB45}"/>
              </a:ext>
            </a:extLst>
          </p:cNvPr>
          <p:cNvSpPr txBox="1"/>
          <p:nvPr/>
        </p:nvSpPr>
        <p:spPr>
          <a:xfrm>
            <a:off x="4575844" y="4794208"/>
            <a:ext cx="1839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altLang="zh-CN" sz="1200" kern="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U</a:t>
            </a:r>
            <a:r>
              <a:rPr lang="en-US" altLang="zh-CN" sz="1200" kern="0" dirty="0" err="1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pdate</a:t>
            </a:r>
            <a:r>
              <a:rPr lang="en-US" altLang="zh-CN" sz="1200" kern="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label tree based on classification loss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109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3676C-83DA-4CD8-968B-C018E17AB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 O</a:t>
            </a:r>
            <a:r>
              <a:rPr lang="en-US" dirty="0">
                <a:solidFill>
                  <a:schemeClr val="accent1"/>
                </a:solidFill>
              </a:rPr>
              <a:t>miHier iteratively merges the most similar classes</a:t>
            </a:r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902EA503-6778-7C29-08BB-FAF1A35DF4CA}"/>
              </a:ext>
            </a:extLst>
          </p:cNvPr>
          <p:cNvSpPr txBox="1"/>
          <p:nvPr/>
        </p:nvSpPr>
        <p:spPr>
          <a:xfrm>
            <a:off x="473776" y="1195887"/>
            <a:ext cx="52211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b="1" dirty="0"/>
              <a:t>1)</a:t>
            </a:r>
            <a:r>
              <a:rPr lang="zh-CN" altLang="en-US" sz="2400" b="1" dirty="0"/>
              <a:t> </a:t>
            </a:r>
            <a:r>
              <a:rPr lang="en-US" altLang="zh-CN" sz="2400" dirty="0"/>
              <a:t>merges the active classes that are </a:t>
            </a:r>
            <a:r>
              <a:rPr lang="en-US" altLang="zh-CN" sz="2400" b="1" dirty="0"/>
              <a:t>most similar </a:t>
            </a:r>
            <a:r>
              <a:rPr lang="en-US" altLang="zh-CN" sz="2400" dirty="0"/>
              <a:t>to encourage their separation </a:t>
            </a:r>
            <a:r>
              <a:rPr lang="en-US" altLang="zh-CN" sz="2400" b="1" dirty="0"/>
              <a:t>at lower hierarchy </a:t>
            </a:r>
            <a:r>
              <a:rPr lang="en-US" altLang="zh-CN" sz="2400" dirty="0"/>
              <a:t>reduce tree loss</a:t>
            </a:r>
            <a:endParaRPr lang="en-US" sz="2400" b="1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C052D78-DDED-AF98-0400-DE13DEEFA65A}"/>
              </a:ext>
            </a:extLst>
          </p:cNvPr>
          <p:cNvGrpSpPr/>
          <p:nvPr/>
        </p:nvGrpSpPr>
        <p:grpSpPr>
          <a:xfrm>
            <a:off x="1302644" y="3381060"/>
            <a:ext cx="1954341" cy="1906200"/>
            <a:chOff x="4957659" y="3428996"/>
            <a:chExt cx="1630342" cy="1533058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6218B927-E8E5-B84F-1194-32D0241F6A9B}"/>
                </a:ext>
              </a:extLst>
            </p:cNvPr>
            <p:cNvGrpSpPr/>
            <p:nvPr/>
          </p:nvGrpSpPr>
          <p:grpSpPr>
            <a:xfrm>
              <a:off x="4957659" y="3428996"/>
              <a:ext cx="1630342" cy="784599"/>
              <a:chOff x="5267259" y="3692575"/>
              <a:chExt cx="627612" cy="321911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587436F5-DA85-DC61-26F2-448D4C6FC27D}"/>
                  </a:ext>
                </a:extLst>
              </p:cNvPr>
              <p:cNvSpPr/>
              <p:nvPr/>
            </p:nvSpPr>
            <p:spPr>
              <a:xfrm>
                <a:off x="5267259" y="3692575"/>
                <a:ext cx="160118" cy="160672"/>
              </a:xfrm>
              <a:prstGeom prst="rect">
                <a:avLst/>
              </a:prstGeom>
              <a:solidFill>
                <a:srgbClr val="A6402C"/>
              </a:solidFill>
              <a:ln w="12700" cap="flat" cmpd="sng" algn="ctr">
                <a:solidFill>
                  <a:srgbClr val="4472C4">
                    <a:shade val="1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F42648E0-F0F2-6B56-80E9-CFA2C06D5AF8}"/>
                  </a:ext>
                </a:extLst>
              </p:cNvPr>
              <p:cNvSpPr/>
              <p:nvPr/>
            </p:nvSpPr>
            <p:spPr>
              <a:xfrm>
                <a:off x="5267722" y="3853814"/>
                <a:ext cx="160118" cy="16067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 cap="flat" cmpd="sng" algn="ctr">
                <a:solidFill>
                  <a:srgbClr val="4472C4">
                    <a:shade val="1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2C72BB9A-E6FB-E67D-13E5-855BD572DA19}"/>
                  </a:ext>
                </a:extLst>
              </p:cNvPr>
              <p:cNvSpPr/>
              <p:nvPr/>
            </p:nvSpPr>
            <p:spPr>
              <a:xfrm>
                <a:off x="5423174" y="3692575"/>
                <a:ext cx="160118" cy="16067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 cap="flat" cmpd="sng" algn="ctr">
                <a:solidFill>
                  <a:srgbClr val="4472C4">
                    <a:shade val="1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6ED347B0-696F-EC99-F611-BDCF6599FCC3}"/>
                  </a:ext>
                </a:extLst>
              </p:cNvPr>
              <p:cNvSpPr/>
              <p:nvPr/>
            </p:nvSpPr>
            <p:spPr>
              <a:xfrm>
                <a:off x="5423637" y="3853814"/>
                <a:ext cx="160118" cy="160672"/>
              </a:xfrm>
              <a:prstGeom prst="rect">
                <a:avLst/>
              </a:prstGeom>
              <a:solidFill>
                <a:srgbClr val="A6402C"/>
              </a:solidFill>
              <a:ln w="12700" cap="flat" cmpd="sng" algn="ctr">
                <a:solidFill>
                  <a:srgbClr val="4472C4">
                    <a:shade val="1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A9AF0093-32E9-D284-7F23-9E4B555A20AC}"/>
                  </a:ext>
                </a:extLst>
              </p:cNvPr>
              <p:cNvSpPr/>
              <p:nvPr/>
            </p:nvSpPr>
            <p:spPr>
              <a:xfrm>
                <a:off x="5578376" y="3692575"/>
                <a:ext cx="160118" cy="16067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cap="flat" cmpd="sng" algn="ctr">
                <a:solidFill>
                  <a:srgbClr val="4472C4">
                    <a:shade val="1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A4E41DC1-CEDD-A9D7-B766-77AB98EC2017}"/>
                  </a:ext>
                </a:extLst>
              </p:cNvPr>
              <p:cNvSpPr/>
              <p:nvPr/>
            </p:nvSpPr>
            <p:spPr>
              <a:xfrm>
                <a:off x="5578839" y="3853814"/>
                <a:ext cx="160118" cy="16067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 cap="flat" cmpd="sng" algn="ctr">
                <a:solidFill>
                  <a:srgbClr val="4472C4">
                    <a:shade val="1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0AC6744C-E08D-91D2-740C-1FDC0DC2614D}"/>
                  </a:ext>
                </a:extLst>
              </p:cNvPr>
              <p:cNvSpPr/>
              <p:nvPr/>
            </p:nvSpPr>
            <p:spPr>
              <a:xfrm>
                <a:off x="5734291" y="3692575"/>
                <a:ext cx="160118" cy="16067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 cap="flat" cmpd="sng" algn="ctr">
                <a:solidFill>
                  <a:srgbClr val="4472C4">
                    <a:shade val="1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9C3C0A86-95F7-59FE-540C-185BA7A411C0}"/>
                  </a:ext>
                </a:extLst>
              </p:cNvPr>
              <p:cNvSpPr/>
              <p:nvPr/>
            </p:nvSpPr>
            <p:spPr>
              <a:xfrm>
                <a:off x="5734753" y="3853814"/>
                <a:ext cx="160118" cy="16067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 cap="flat" cmpd="sng" algn="ctr">
                <a:solidFill>
                  <a:srgbClr val="4472C4">
                    <a:shade val="1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7D10A158-9580-B684-1853-D22610B3FEC4}"/>
                </a:ext>
              </a:extLst>
            </p:cNvPr>
            <p:cNvGrpSpPr/>
            <p:nvPr/>
          </p:nvGrpSpPr>
          <p:grpSpPr>
            <a:xfrm>
              <a:off x="4957659" y="4213596"/>
              <a:ext cx="1629142" cy="748458"/>
              <a:chOff x="4957659" y="4408391"/>
              <a:chExt cx="627612" cy="321911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73858F25-E412-F36F-B2BB-E6D52FD96AF0}"/>
                  </a:ext>
                </a:extLst>
              </p:cNvPr>
              <p:cNvSpPr/>
              <p:nvPr/>
            </p:nvSpPr>
            <p:spPr>
              <a:xfrm>
                <a:off x="4957659" y="4408391"/>
                <a:ext cx="160118" cy="16067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cap="flat" cmpd="sng" algn="ctr">
                <a:solidFill>
                  <a:srgbClr val="4472C4">
                    <a:shade val="1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58CB6573-37AB-6750-D00D-CBE43D10C116}"/>
                  </a:ext>
                </a:extLst>
              </p:cNvPr>
              <p:cNvSpPr/>
              <p:nvPr/>
            </p:nvSpPr>
            <p:spPr>
              <a:xfrm>
                <a:off x="4958121" y="4569630"/>
                <a:ext cx="160118" cy="16067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 cap="flat" cmpd="sng" algn="ctr">
                <a:solidFill>
                  <a:srgbClr val="4472C4">
                    <a:shade val="1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E176B7BA-1857-5D71-DDF6-7512F363C723}"/>
                  </a:ext>
                </a:extLst>
              </p:cNvPr>
              <p:cNvSpPr/>
              <p:nvPr/>
            </p:nvSpPr>
            <p:spPr>
              <a:xfrm>
                <a:off x="5113573" y="4408391"/>
                <a:ext cx="160118" cy="16067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 cap="flat" cmpd="sng" algn="ctr">
                <a:solidFill>
                  <a:srgbClr val="4472C4">
                    <a:shade val="1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95C85F67-CBD7-7792-85F1-6BB4E89DBBAA}"/>
                  </a:ext>
                </a:extLst>
              </p:cNvPr>
              <p:cNvSpPr/>
              <p:nvPr/>
            </p:nvSpPr>
            <p:spPr>
              <a:xfrm>
                <a:off x="5114036" y="4569630"/>
                <a:ext cx="160118" cy="16067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 cap="flat" cmpd="sng" algn="ctr">
                <a:solidFill>
                  <a:srgbClr val="4472C4">
                    <a:shade val="1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89812DDD-41C8-8BD0-1A9E-F216B0EFF510}"/>
                  </a:ext>
                </a:extLst>
              </p:cNvPr>
              <p:cNvSpPr/>
              <p:nvPr/>
            </p:nvSpPr>
            <p:spPr>
              <a:xfrm>
                <a:off x="5268775" y="4408391"/>
                <a:ext cx="160118" cy="160672"/>
              </a:xfrm>
              <a:prstGeom prst="rect">
                <a:avLst/>
              </a:prstGeom>
              <a:solidFill>
                <a:srgbClr val="A6402C"/>
              </a:solidFill>
              <a:ln w="12700" cap="flat" cmpd="sng" algn="ctr">
                <a:solidFill>
                  <a:srgbClr val="4472C4">
                    <a:shade val="1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31040F20-19ED-ECC6-2D3C-5807F8AA1428}"/>
                  </a:ext>
                </a:extLst>
              </p:cNvPr>
              <p:cNvSpPr/>
              <p:nvPr/>
            </p:nvSpPr>
            <p:spPr>
              <a:xfrm>
                <a:off x="5269238" y="4569630"/>
                <a:ext cx="160118" cy="16067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4472C4">
                    <a:shade val="1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B61DC6FB-CEF8-48ED-217D-FCA993743AC2}"/>
                  </a:ext>
                </a:extLst>
              </p:cNvPr>
              <p:cNvSpPr/>
              <p:nvPr/>
            </p:nvSpPr>
            <p:spPr>
              <a:xfrm>
                <a:off x="5424690" y="4408391"/>
                <a:ext cx="160118" cy="16067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4472C4">
                    <a:shade val="1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0E6B0E8B-A0B9-92D7-9950-660577F7454C}"/>
                  </a:ext>
                </a:extLst>
              </p:cNvPr>
              <p:cNvSpPr/>
              <p:nvPr/>
            </p:nvSpPr>
            <p:spPr>
              <a:xfrm>
                <a:off x="5425153" y="4569630"/>
                <a:ext cx="160118" cy="160672"/>
              </a:xfrm>
              <a:prstGeom prst="rect">
                <a:avLst/>
              </a:prstGeom>
              <a:solidFill>
                <a:srgbClr val="A6402C"/>
              </a:solidFill>
              <a:ln w="12700" cap="flat" cmpd="sng" algn="ctr">
                <a:solidFill>
                  <a:srgbClr val="4472C4">
                    <a:shade val="1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33" name="TextBox 5">
            <a:extLst>
              <a:ext uri="{FF2B5EF4-FFF2-40B4-BE49-F238E27FC236}">
                <a16:creationId xmlns:a16="http://schemas.microsoft.com/office/drawing/2014/main" id="{44AB5AB2-6EF2-7CDA-399C-8E5796408822}"/>
              </a:ext>
            </a:extLst>
          </p:cNvPr>
          <p:cNvSpPr txBox="1"/>
          <p:nvPr/>
        </p:nvSpPr>
        <p:spPr>
          <a:xfrm>
            <a:off x="6265429" y="1195887"/>
            <a:ext cx="5422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b="1" dirty="0"/>
              <a:t>2)</a:t>
            </a:r>
            <a:r>
              <a:rPr lang="zh-CN" altLang="en-US" sz="2400" b="1" dirty="0"/>
              <a:t> </a:t>
            </a:r>
            <a:r>
              <a:rPr lang="en-US" altLang="zh-CN" sz="2400" dirty="0"/>
              <a:t>updates the confusion and affinity matrices accordingly and moves up </a:t>
            </a:r>
            <a:r>
              <a:rPr lang="en-US" altLang="zh-CN" sz="2400" b="1" dirty="0"/>
              <a:t>until all classes </a:t>
            </a:r>
            <a:r>
              <a:rPr lang="en-US" altLang="zh-CN" sz="2400" dirty="0"/>
              <a:t>have been merged</a:t>
            </a:r>
            <a:endParaRPr lang="en-US" sz="24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CEEC2977-176C-CA7C-EEE3-FD9A17F35910}"/>
              </a:ext>
            </a:extLst>
          </p:cNvPr>
          <p:cNvSpPr txBox="1"/>
          <p:nvPr/>
        </p:nvSpPr>
        <p:spPr>
          <a:xfrm>
            <a:off x="3769983" y="5003609"/>
            <a:ext cx="3664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/>
            <a:r>
              <a:rPr lang="en-US" altLang="zh-CN" sz="200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endParaRPr lang="zh-CN" altLang="en-US" sz="200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2C49D18C-7789-1BBA-202E-18236BBAD67F}"/>
              </a:ext>
            </a:extLst>
          </p:cNvPr>
          <p:cNvSpPr txBox="1"/>
          <p:nvPr/>
        </p:nvSpPr>
        <p:spPr>
          <a:xfrm>
            <a:off x="4370316" y="5003609"/>
            <a:ext cx="3664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/>
            <a:r>
              <a:rPr lang="en-US" altLang="zh-CN" sz="200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endParaRPr lang="zh-CN" altLang="en-US" sz="200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675D19E8-5B49-9136-576C-E4F05DEAAD14}"/>
              </a:ext>
            </a:extLst>
          </p:cNvPr>
          <p:cNvCxnSpPr>
            <a:cxnSpLocks/>
            <a:stCxn id="43" idx="0"/>
            <a:endCxn id="44" idx="0"/>
          </p:cNvCxnSpPr>
          <p:nvPr/>
        </p:nvCxnSpPr>
        <p:spPr>
          <a:xfrm rot="5400000" flipH="1" flipV="1">
            <a:off x="4253386" y="4703443"/>
            <a:ext cx="12700" cy="600333"/>
          </a:xfrm>
          <a:prstGeom prst="bentConnector3">
            <a:avLst>
              <a:gd name="adj1" fmla="val 2650394"/>
            </a:avLst>
          </a:prstGeom>
          <a:noFill/>
          <a:ln w="15875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ECEF340B-AB70-FC09-04A2-70F2E5DC3FBB}"/>
              </a:ext>
            </a:extLst>
          </p:cNvPr>
          <p:cNvSpPr txBox="1"/>
          <p:nvPr/>
        </p:nvSpPr>
        <p:spPr>
          <a:xfrm>
            <a:off x="2336603" y="5350276"/>
            <a:ext cx="3664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/>
            <a:r>
              <a:rPr lang="en-US" altLang="zh-CN" sz="200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endParaRPr lang="zh-CN" altLang="en-US" sz="200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E531B88D-170C-C22E-29DC-3C7B0DDA5F80}"/>
              </a:ext>
            </a:extLst>
          </p:cNvPr>
          <p:cNvSpPr txBox="1"/>
          <p:nvPr/>
        </p:nvSpPr>
        <p:spPr>
          <a:xfrm>
            <a:off x="2821461" y="5350276"/>
            <a:ext cx="3664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/>
            <a:r>
              <a:rPr lang="en-US" altLang="zh-CN" sz="200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endParaRPr lang="zh-CN" altLang="en-US" sz="200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B3CBA4F5-6357-3B25-8192-2000AC5125E7}"/>
              </a:ext>
            </a:extLst>
          </p:cNvPr>
          <p:cNvSpPr txBox="1"/>
          <p:nvPr/>
        </p:nvSpPr>
        <p:spPr>
          <a:xfrm>
            <a:off x="1356642" y="5350276"/>
            <a:ext cx="3664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/>
            <a:r>
              <a:rPr lang="en-US" altLang="zh-CN" sz="200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endParaRPr lang="zh-CN" altLang="en-US" sz="200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A265991B-865D-40DE-14AE-FE682047647D}"/>
              </a:ext>
            </a:extLst>
          </p:cNvPr>
          <p:cNvSpPr txBox="1"/>
          <p:nvPr/>
        </p:nvSpPr>
        <p:spPr>
          <a:xfrm>
            <a:off x="1841500" y="5350276"/>
            <a:ext cx="3664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/>
            <a:r>
              <a:rPr lang="en-US" altLang="zh-CN" sz="200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endParaRPr lang="zh-CN" altLang="en-US" sz="200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5A51BF8A-D288-6EB6-CE14-1CA233A0647B}"/>
              </a:ext>
            </a:extLst>
          </p:cNvPr>
          <p:cNvSpPr txBox="1"/>
          <p:nvPr/>
        </p:nvSpPr>
        <p:spPr>
          <a:xfrm>
            <a:off x="858763" y="3426264"/>
            <a:ext cx="3664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/>
            <a:r>
              <a:rPr lang="en-US" altLang="zh-CN" sz="200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endParaRPr lang="zh-CN" altLang="en-US" sz="200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32D1911D-9CD1-5FDF-3EFD-EC146182DEEA}"/>
              </a:ext>
            </a:extLst>
          </p:cNvPr>
          <p:cNvSpPr txBox="1"/>
          <p:nvPr/>
        </p:nvSpPr>
        <p:spPr>
          <a:xfrm>
            <a:off x="858763" y="3913110"/>
            <a:ext cx="3664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/>
            <a:r>
              <a:rPr lang="en-US" altLang="zh-CN" sz="200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endParaRPr lang="zh-CN" altLang="en-US" sz="200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79116573-00BA-6476-95B1-B5E0DB11BE35}"/>
              </a:ext>
            </a:extLst>
          </p:cNvPr>
          <p:cNvSpPr txBox="1"/>
          <p:nvPr/>
        </p:nvSpPr>
        <p:spPr>
          <a:xfrm>
            <a:off x="857337" y="4421015"/>
            <a:ext cx="3664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/>
            <a:r>
              <a:rPr lang="en-US" altLang="zh-CN" sz="200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endParaRPr lang="zh-CN" altLang="en-US" sz="200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7F320920-0FB0-3B89-1A4B-D12E7CE0E214}"/>
              </a:ext>
            </a:extLst>
          </p:cNvPr>
          <p:cNvSpPr txBox="1"/>
          <p:nvPr/>
        </p:nvSpPr>
        <p:spPr>
          <a:xfrm>
            <a:off x="857337" y="4874041"/>
            <a:ext cx="3664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/>
            <a:r>
              <a:rPr lang="en-US" altLang="zh-CN" sz="200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endParaRPr lang="zh-CN" altLang="en-US" sz="200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EEFCA9C7-1D3E-175D-59B2-5507AC82516A}"/>
              </a:ext>
            </a:extLst>
          </p:cNvPr>
          <p:cNvGrpSpPr/>
          <p:nvPr/>
        </p:nvGrpSpPr>
        <p:grpSpPr>
          <a:xfrm>
            <a:off x="7081839" y="2745498"/>
            <a:ext cx="1467398" cy="1440070"/>
            <a:chOff x="4957656" y="3428996"/>
            <a:chExt cx="1224127" cy="1158174"/>
          </a:xfrm>
        </p:grpSpPr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4C032E4D-D597-7C6D-0942-D1F66FED6A2D}"/>
                </a:ext>
              </a:extLst>
            </p:cNvPr>
            <p:cNvGrpSpPr/>
            <p:nvPr/>
          </p:nvGrpSpPr>
          <p:grpSpPr>
            <a:xfrm>
              <a:off x="4957660" y="3428996"/>
              <a:ext cx="1224123" cy="784599"/>
              <a:chOff x="5267259" y="3692575"/>
              <a:chExt cx="471235" cy="321911"/>
            </a:xfrm>
          </p:grpSpPr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E35467BF-B081-D171-505F-FCC56417BBFA}"/>
                  </a:ext>
                </a:extLst>
              </p:cNvPr>
              <p:cNvSpPr/>
              <p:nvPr/>
            </p:nvSpPr>
            <p:spPr>
              <a:xfrm>
                <a:off x="5267259" y="3692575"/>
                <a:ext cx="160118" cy="160672"/>
              </a:xfrm>
              <a:prstGeom prst="rect">
                <a:avLst/>
              </a:prstGeom>
              <a:solidFill>
                <a:srgbClr val="A6402C"/>
              </a:solidFill>
              <a:ln w="12700" cap="flat" cmpd="sng" algn="ctr">
                <a:solidFill>
                  <a:srgbClr val="4472C4">
                    <a:shade val="1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BEB37FE5-60B6-CD77-11D2-DF32A06A65FA}"/>
                  </a:ext>
                </a:extLst>
              </p:cNvPr>
              <p:cNvSpPr/>
              <p:nvPr/>
            </p:nvSpPr>
            <p:spPr>
              <a:xfrm>
                <a:off x="5267722" y="3853814"/>
                <a:ext cx="160118" cy="16067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 cap="flat" cmpd="sng" algn="ctr">
                <a:solidFill>
                  <a:srgbClr val="4472C4">
                    <a:shade val="1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F5B7784B-C59C-BC7D-CF36-867025EB5144}"/>
                  </a:ext>
                </a:extLst>
              </p:cNvPr>
              <p:cNvSpPr/>
              <p:nvPr/>
            </p:nvSpPr>
            <p:spPr>
              <a:xfrm>
                <a:off x="5423174" y="3692575"/>
                <a:ext cx="160118" cy="16067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 cap="flat" cmpd="sng" algn="ctr">
                <a:solidFill>
                  <a:srgbClr val="4472C4">
                    <a:shade val="1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3133C7B1-75B8-75BA-A4F0-898A90BF05F2}"/>
                  </a:ext>
                </a:extLst>
              </p:cNvPr>
              <p:cNvSpPr/>
              <p:nvPr/>
            </p:nvSpPr>
            <p:spPr>
              <a:xfrm>
                <a:off x="5423637" y="3853814"/>
                <a:ext cx="160118" cy="160672"/>
              </a:xfrm>
              <a:prstGeom prst="rect">
                <a:avLst/>
              </a:prstGeom>
              <a:solidFill>
                <a:srgbClr val="A6402C"/>
              </a:solidFill>
              <a:ln w="12700" cap="flat" cmpd="sng" algn="ctr">
                <a:solidFill>
                  <a:srgbClr val="4472C4">
                    <a:shade val="1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49C4F663-C601-E729-FC9A-94DFD30A6A79}"/>
                  </a:ext>
                </a:extLst>
              </p:cNvPr>
              <p:cNvSpPr/>
              <p:nvPr/>
            </p:nvSpPr>
            <p:spPr>
              <a:xfrm>
                <a:off x="5578376" y="3692575"/>
                <a:ext cx="160118" cy="16067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 cap="flat" cmpd="sng" algn="ctr">
                <a:solidFill>
                  <a:srgbClr val="4472C4">
                    <a:shade val="1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C1FE8229-DFE9-F95D-234E-48182959A09E}"/>
                  </a:ext>
                </a:extLst>
              </p:cNvPr>
              <p:cNvSpPr/>
              <p:nvPr/>
            </p:nvSpPr>
            <p:spPr>
              <a:xfrm>
                <a:off x="5578158" y="3853814"/>
                <a:ext cx="160118" cy="16067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 cmpd="sng" algn="ctr">
                <a:solidFill>
                  <a:srgbClr val="4472C4">
                    <a:shade val="1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E0D62A4C-5B34-3EDD-53FC-2BCB120B004F}"/>
                </a:ext>
              </a:extLst>
            </p:cNvPr>
            <p:cNvGrpSpPr/>
            <p:nvPr/>
          </p:nvGrpSpPr>
          <p:grpSpPr>
            <a:xfrm>
              <a:off x="4957656" y="4213600"/>
              <a:ext cx="1223219" cy="373570"/>
              <a:chOff x="4957659" y="4408391"/>
              <a:chExt cx="471234" cy="160672"/>
            </a:xfrm>
          </p:grpSpPr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201CB86D-1F47-827B-5E3D-26743749F817}"/>
                  </a:ext>
                </a:extLst>
              </p:cNvPr>
              <p:cNvSpPr/>
              <p:nvPr/>
            </p:nvSpPr>
            <p:spPr>
              <a:xfrm>
                <a:off x="4957659" y="4408391"/>
                <a:ext cx="160118" cy="16067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 cap="flat" cmpd="sng" algn="ctr">
                <a:solidFill>
                  <a:srgbClr val="4472C4">
                    <a:shade val="1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170EA286-2663-2736-CC06-6CB15FFFD875}"/>
                  </a:ext>
                </a:extLst>
              </p:cNvPr>
              <p:cNvSpPr/>
              <p:nvPr/>
            </p:nvSpPr>
            <p:spPr>
              <a:xfrm>
                <a:off x="5113573" y="4408391"/>
                <a:ext cx="160118" cy="16067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 cmpd="sng" algn="ctr">
                <a:solidFill>
                  <a:srgbClr val="4472C4">
                    <a:shade val="1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C980984B-5308-914F-16EB-CB698EEB5FB3}"/>
                  </a:ext>
                </a:extLst>
              </p:cNvPr>
              <p:cNvSpPr/>
              <p:nvPr/>
            </p:nvSpPr>
            <p:spPr>
              <a:xfrm>
                <a:off x="5268775" y="4408391"/>
                <a:ext cx="160118" cy="160672"/>
              </a:xfrm>
              <a:prstGeom prst="rect">
                <a:avLst/>
              </a:prstGeom>
              <a:solidFill>
                <a:srgbClr val="A6402C"/>
              </a:solidFill>
              <a:ln w="12700" cap="flat" cmpd="sng" algn="ctr">
                <a:solidFill>
                  <a:srgbClr val="4472C4">
                    <a:shade val="1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84" name="文本框 83">
            <a:extLst>
              <a:ext uri="{FF2B5EF4-FFF2-40B4-BE49-F238E27FC236}">
                <a16:creationId xmlns:a16="http://schemas.microsoft.com/office/drawing/2014/main" id="{B75730ED-DBEC-7E16-58E1-5A7AABCC0267}"/>
              </a:ext>
            </a:extLst>
          </p:cNvPr>
          <p:cNvSpPr txBox="1"/>
          <p:nvPr/>
        </p:nvSpPr>
        <p:spPr>
          <a:xfrm>
            <a:off x="8158420" y="4248584"/>
            <a:ext cx="3664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/>
            <a:r>
              <a:rPr lang="en-US" altLang="zh-CN" sz="200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endParaRPr lang="zh-CN" altLang="en-US" sz="200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67E587E0-8A02-D5BA-C279-EF3834391F91}"/>
              </a:ext>
            </a:extLst>
          </p:cNvPr>
          <p:cNvSpPr txBox="1"/>
          <p:nvPr/>
        </p:nvSpPr>
        <p:spPr>
          <a:xfrm>
            <a:off x="7178459" y="4248584"/>
            <a:ext cx="3664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/>
            <a:r>
              <a:rPr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endParaRPr lang="zh-CN" altLang="en-US" sz="2000" dirty="0">
              <a:solidFill>
                <a:srgbClr val="00B0F0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C518AEC2-3966-C95A-88DD-4146578BF484}"/>
              </a:ext>
            </a:extLst>
          </p:cNvPr>
          <p:cNvSpPr txBox="1"/>
          <p:nvPr/>
        </p:nvSpPr>
        <p:spPr>
          <a:xfrm>
            <a:off x="7663317" y="4248584"/>
            <a:ext cx="3664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/>
            <a:r>
              <a:rPr lang="en-US" altLang="zh-CN" sz="200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endParaRPr lang="zh-CN" altLang="en-US" sz="200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B54B3A7D-3D42-BC5D-8307-A0354AD4DF68}"/>
              </a:ext>
            </a:extLst>
          </p:cNvPr>
          <p:cNvSpPr txBox="1"/>
          <p:nvPr/>
        </p:nvSpPr>
        <p:spPr>
          <a:xfrm>
            <a:off x="6637964" y="2790703"/>
            <a:ext cx="3664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/>
            <a:r>
              <a:rPr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endParaRPr lang="zh-CN" altLang="en-US" sz="2000" dirty="0">
              <a:solidFill>
                <a:srgbClr val="00B0F0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C8FAE049-75B2-92BB-62E4-C162C26F3164}"/>
              </a:ext>
            </a:extLst>
          </p:cNvPr>
          <p:cNvSpPr txBox="1"/>
          <p:nvPr/>
        </p:nvSpPr>
        <p:spPr>
          <a:xfrm>
            <a:off x="6637964" y="3277549"/>
            <a:ext cx="3664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/>
            <a:r>
              <a:rPr lang="en-US" altLang="zh-CN" sz="200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endParaRPr lang="zh-CN" altLang="en-US" sz="200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F76D9B1E-7481-4686-8B14-5B99B1FB075A}"/>
              </a:ext>
            </a:extLst>
          </p:cNvPr>
          <p:cNvSpPr txBox="1"/>
          <p:nvPr/>
        </p:nvSpPr>
        <p:spPr>
          <a:xfrm>
            <a:off x="6636538" y="3785454"/>
            <a:ext cx="3664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/>
            <a:r>
              <a:rPr lang="en-US" altLang="zh-CN" sz="200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endParaRPr lang="zh-CN" altLang="en-US" sz="200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cxnSp>
        <p:nvCxnSpPr>
          <p:cNvPr id="93" name="连接符: 曲线 92">
            <a:extLst>
              <a:ext uri="{FF2B5EF4-FFF2-40B4-BE49-F238E27FC236}">
                <a16:creationId xmlns:a16="http://schemas.microsoft.com/office/drawing/2014/main" id="{77D901BB-90C8-7FD9-214A-F6E3F1EC2C30}"/>
              </a:ext>
            </a:extLst>
          </p:cNvPr>
          <p:cNvCxnSpPr>
            <a:cxnSpLocks/>
            <a:stCxn id="29" idx="0"/>
            <a:endCxn id="76" idx="0"/>
          </p:cNvCxnSpPr>
          <p:nvPr/>
        </p:nvCxnSpPr>
        <p:spPr>
          <a:xfrm rot="5400000" flipH="1" flipV="1">
            <a:off x="4608160" y="658078"/>
            <a:ext cx="635562" cy="4810402"/>
          </a:xfrm>
          <a:prstGeom prst="curvedConnector3">
            <a:avLst>
              <a:gd name="adj1" fmla="val 135968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598857BC-CE61-51BF-80A5-FF960552A811}"/>
              </a:ext>
            </a:extLst>
          </p:cNvPr>
          <p:cNvSpPr txBox="1"/>
          <p:nvPr/>
        </p:nvSpPr>
        <p:spPr>
          <a:xfrm>
            <a:off x="4302343" y="2629795"/>
            <a:ext cx="17936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/>
              <a:t>Update Affinity Matrix</a:t>
            </a:r>
            <a:endParaRPr lang="zh-CN" altLang="en-US" dirty="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3BE52042-8D46-4B8C-7FA8-4F99E5B6A7A0}"/>
              </a:ext>
            </a:extLst>
          </p:cNvPr>
          <p:cNvSpPr txBox="1"/>
          <p:nvPr/>
        </p:nvSpPr>
        <p:spPr>
          <a:xfrm>
            <a:off x="9190972" y="3841274"/>
            <a:ext cx="3664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/>
            <a:r>
              <a:rPr lang="en-US" altLang="zh-CN" sz="200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endParaRPr lang="zh-CN" altLang="en-US" sz="200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07D28064-4948-A9C0-948F-917BBA0A71B5}"/>
              </a:ext>
            </a:extLst>
          </p:cNvPr>
          <p:cNvSpPr txBox="1"/>
          <p:nvPr/>
        </p:nvSpPr>
        <p:spPr>
          <a:xfrm>
            <a:off x="9791305" y="3841274"/>
            <a:ext cx="3664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/>
            <a:r>
              <a:rPr lang="en-US" altLang="zh-CN" sz="200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endParaRPr lang="zh-CN" altLang="en-US" sz="200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cxnSp>
        <p:nvCxnSpPr>
          <p:cNvPr id="106" name="连接符: 肘形 105">
            <a:extLst>
              <a:ext uri="{FF2B5EF4-FFF2-40B4-BE49-F238E27FC236}">
                <a16:creationId xmlns:a16="http://schemas.microsoft.com/office/drawing/2014/main" id="{24FEA11F-F0B3-2324-6342-3092094B7F88}"/>
              </a:ext>
            </a:extLst>
          </p:cNvPr>
          <p:cNvCxnSpPr>
            <a:cxnSpLocks/>
            <a:stCxn id="104" idx="0"/>
            <a:endCxn id="105" idx="0"/>
          </p:cNvCxnSpPr>
          <p:nvPr/>
        </p:nvCxnSpPr>
        <p:spPr>
          <a:xfrm rot="5400000" flipH="1" flipV="1">
            <a:off x="9674375" y="3541108"/>
            <a:ext cx="12700" cy="600333"/>
          </a:xfrm>
          <a:prstGeom prst="bentConnector3">
            <a:avLst>
              <a:gd name="adj1" fmla="val 2650394"/>
            </a:avLst>
          </a:prstGeom>
          <a:noFill/>
          <a:ln w="15875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sp>
        <p:nvSpPr>
          <p:cNvPr id="118" name="文本框 117">
            <a:extLst>
              <a:ext uri="{FF2B5EF4-FFF2-40B4-BE49-F238E27FC236}">
                <a16:creationId xmlns:a16="http://schemas.microsoft.com/office/drawing/2014/main" id="{939B192D-B2C7-306E-3F70-61A9E6DD721D}"/>
              </a:ext>
            </a:extLst>
          </p:cNvPr>
          <p:cNvSpPr txBox="1"/>
          <p:nvPr/>
        </p:nvSpPr>
        <p:spPr>
          <a:xfrm>
            <a:off x="10382635" y="3838010"/>
            <a:ext cx="3664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/>
            <a:r>
              <a:rPr lang="en-US" altLang="zh-CN" sz="200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endParaRPr lang="zh-CN" altLang="en-US" sz="200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cxnSp>
        <p:nvCxnSpPr>
          <p:cNvPr id="121" name="连接符: 肘形 120">
            <a:extLst>
              <a:ext uri="{FF2B5EF4-FFF2-40B4-BE49-F238E27FC236}">
                <a16:creationId xmlns:a16="http://schemas.microsoft.com/office/drawing/2014/main" id="{3A70B430-CA0D-D251-ADF6-A3FB83CA2798}"/>
              </a:ext>
            </a:extLst>
          </p:cNvPr>
          <p:cNvCxnSpPr>
            <a:cxnSpLocks/>
            <a:endCxn id="118" idx="0"/>
          </p:cNvCxnSpPr>
          <p:nvPr/>
        </p:nvCxnSpPr>
        <p:spPr>
          <a:xfrm>
            <a:off x="9673905" y="3004273"/>
            <a:ext cx="891967" cy="833737"/>
          </a:xfrm>
          <a:prstGeom prst="bentConnector2">
            <a:avLst/>
          </a:prstGeom>
          <a:noFill/>
          <a:ln w="15875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</p:cxn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8AA71D41-D9E7-698F-CF19-C5E7AB2D3637}"/>
              </a:ext>
            </a:extLst>
          </p:cNvPr>
          <p:cNvCxnSpPr>
            <a:cxnSpLocks/>
          </p:cNvCxnSpPr>
          <p:nvPr/>
        </p:nvCxnSpPr>
        <p:spPr>
          <a:xfrm flipH="1">
            <a:off x="9680725" y="3011004"/>
            <a:ext cx="239" cy="501174"/>
          </a:xfrm>
          <a:prstGeom prst="line">
            <a:avLst/>
          </a:prstGeom>
          <a:noFill/>
          <a:ln w="15875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</p:cxnSp>
      <p:sp>
        <p:nvSpPr>
          <p:cNvPr id="128" name="文本框 127">
            <a:extLst>
              <a:ext uri="{FF2B5EF4-FFF2-40B4-BE49-F238E27FC236}">
                <a16:creationId xmlns:a16="http://schemas.microsoft.com/office/drawing/2014/main" id="{6AEBDF5C-F39D-0157-5B9B-12A4FB6A91B3}"/>
              </a:ext>
            </a:extLst>
          </p:cNvPr>
          <p:cNvSpPr txBox="1"/>
          <p:nvPr/>
        </p:nvSpPr>
        <p:spPr>
          <a:xfrm>
            <a:off x="9497488" y="3087410"/>
            <a:ext cx="36647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defTabSz="457200"/>
            <a:r>
              <a:rPr lang="en-US" altLang="zh-CN" sz="16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endParaRPr lang="zh-CN" altLang="en-US" sz="1600" dirty="0">
              <a:solidFill>
                <a:srgbClr val="00B0F0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grpSp>
        <p:nvGrpSpPr>
          <p:cNvPr id="136" name="组合 135">
            <a:extLst>
              <a:ext uri="{FF2B5EF4-FFF2-40B4-BE49-F238E27FC236}">
                <a16:creationId xmlns:a16="http://schemas.microsoft.com/office/drawing/2014/main" id="{2DE42479-565C-F477-4DA4-E616732AD935}"/>
              </a:ext>
            </a:extLst>
          </p:cNvPr>
          <p:cNvGrpSpPr/>
          <p:nvPr/>
        </p:nvGrpSpPr>
        <p:grpSpPr>
          <a:xfrm>
            <a:off x="7331142" y="5009960"/>
            <a:ext cx="986646" cy="975568"/>
            <a:chOff x="5266906" y="3692575"/>
            <a:chExt cx="316849" cy="321911"/>
          </a:xfrm>
        </p:grpSpPr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32495106-982B-70CB-681E-512F6ABE58DC}"/>
                </a:ext>
              </a:extLst>
            </p:cNvPr>
            <p:cNvSpPr/>
            <p:nvPr/>
          </p:nvSpPr>
          <p:spPr>
            <a:xfrm>
              <a:off x="5267259" y="3692575"/>
              <a:ext cx="160118" cy="160672"/>
            </a:xfrm>
            <a:prstGeom prst="rect">
              <a:avLst/>
            </a:prstGeom>
            <a:solidFill>
              <a:srgbClr val="A6402C"/>
            </a:solidFill>
            <a:ln w="12700" cap="flat" cmpd="sng" algn="ctr">
              <a:solidFill>
                <a:srgbClr val="4472C4">
                  <a:shade val="1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0747551A-AC14-3726-E717-AAC229215060}"/>
                </a:ext>
              </a:extLst>
            </p:cNvPr>
            <p:cNvSpPr/>
            <p:nvPr/>
          </p:nvSpPr>
          <p:spPr>
            <a:xfrm>
              <a:off x="5266906" y="3853814"/>
              <a:ext cx="160118" cy="16067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 cap="flat" cmpd="sng" algn="ctr">
              <a:solidFill>
                <a:srgbClr val="4472C4">
                  <a:shade val="1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3" name="矩形 142">
              <a:extLst>
                <a:ext uri="{FF2B5EF4-FFF2-40B4-BE49-F238E27FC236}">
                  <a16:creationId xmlns:a16="http://schemas.microsoft.com/office/drawing/2014/main" id="{1205A9A2-FF5C-4C8B-725D-1665DBA398A5}"/>
                </a:ext>
              </a:extLst>
            </p:cNvPr>
            <p:cNvSpPr/>
            <p:nvPr/>
          </p:nvSpPr>
          <p:spPr>
            <a:xfrm>
              <a:off x="5423174" y="3692575"/>
              <a:ext cx="160118" cy="16067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 cap="flat" cmpd="sng" algn="ctr">
              <a:solidFill>
                <a:srgbClr val="4472C4">
                  <a:shade val="1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91CD3B98-2704-40EA-B418-32067EAFBBD5}"/>
                </a:ext>
              </a:extLst>
            </p:cNvPr>
            <p:cNvSpPr/>
            <p:nvPr/>
          </p:nvSpPr>
          <p:spPr>
            <a:xfrm>
              <a:off x="5423637" y="3853814"/>
              <a:ext cx="160118" cy="160672"/>
            </a:xfrm>
            <a:prstGeom prst="rect">
              <a:avLst/>
            </a:prstGeom>
            <a:solidFill>
              <a:srgbClr val="A6402C"/>
            </a:solidFill>
            <a:ln w="12700" cap="flat" cmpd="sng" algn="ctr">
              <a:solidFill>
                <a:srgbClr val="4472C4">
                  <a:shade val="1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48" name="文本框 147">
            <a:extLst>
              <a:ext uri="{FF2B5EF4-FFF2-40B4-BE49-F238E27FC236}">
                <a16:creationId xmlns:a16="http://schemas.microsoft.com/office/drawing/2014/main" id="{D294306A-6D39-EA21-4BA4-19B4971765A7}"/>
              </a:ext>
            </a:extLst>
          </p:cNvPr>
          <p:cNvSpPr txBox="1"/>
          <p:nvPr/>
        </p:nvSpPr>
        <p:spPr>
          <a:xfrm>
            <a:off x="7428852" y="6009046"/>
            <a:ext cx="3664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/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endParaRPr lang="zh-CN" altLang="en-US" sz="2000" dirty="0">
              <a:solidFill>
                <a:srgbClr val="FF0000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ACA89A65-9919-CE99-02FE-E558E7615C43}"/>
              </a:ext>
            </a:extLst>
          </p:cNvPr>
          <p:cNvSpPr txBox="1"/>
          <p:nvPr/>
        </p:nvSpPr>
        <p:spPr>
          <a:xfrm>
            <a:off x="7913710" y="6009046"/>
            <a:ext cx="3664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/>
            <a:r>
              <a:rPr lang="en-US" altLang="zh-CN" sz="200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endParaRPr lang="zh-CN" altLang="en-US" sz="200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23D06909-09A1-F825-4EC4-B685D69FF9A4}"/>
              </a:ext>
            </a:extLst>
          </p:cNvPr>
          <p:cNvSpPr txBox="1"/>
          <p:nvPr/>
        </p:nvSpPr>
        <p:spPr>
          <a:xfrm>
            <a:off x="6888357" y="5055165"/>
            <a:ext cx="3664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/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endParaRPr lang="zh-CN" altLang="en-US" sz="2000" dirty="0">
              <a:solidFill>
                <a:srgbClr val="FF0000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F2C1FFD8-700C-AEF5-2081-7F3AA10F13D2}"/>
              </a:ext>
            </a:extLst>
          </p:cNvPr>
          <p:cNvSpPr txBox="1"/>
          <p:nvPr/>
        </p:nvSpPr>
        <p:spPr>
          <a:xfrm>
            <a:off x="6888357" y="5542011"/>
            <a:ext cx="3664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/>
            <a:r>
              <a:rPr lang="en-US" altLang="zh-CN" sz="200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endParaRPr lang="zh-CN" altLang="en-US" sz="200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cxnSp>
        <p:nvCxnSpPr>
          <p:cNvPr id="153" name="连接符: 曲线 152">
            <a:extLst>
              <a:ext uri="{FF2B5EF4-FFF2-40B4-BE49-F238E27FC236}">
                <a16:creationId xmlns:a16="http://schemas.microsoft.com/office/drawing/2014/main" id="{8E361689-6F36-AE48-2E46-CDD64E1E9498}"/>
              </a:ext>
            </a:extLst>
          </p:cNvPr>
          <p:cNvCxnSpPr>
            <a:cxnSpLocks/>
            <a:stCxn id="89" idx="1"/>
            <a:endCxn id="150" idx="1"/>
          </p:cNvCxnSpPr>
          <p:nvPr/>
        </p:nvCxnSpPr>
        <p:spPr>
          <a:xfrm rot="10800000" flipH="1" flipV="1">
            <a:off x="6637963" y="3477604"/>
            <a:ext cx="250393" cy="1777616"/>
          </a:xfrm>
          <a:prstGeom prst="curvedConnector3">
            <a:avLst>
              <a:gd name="adj1" fmla="val -91296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1" name="文本框 160">
            <a:extLst>
              <a:ext uri="{FF2B5EF4-FFF2-40B4-BE49-F238E27FC236}">
                <a16:creationId xmlns:a16="http://schemas.microsoft.com/office/drawing/2014/main" id="{A0CCF121-90C4-1660-174D-A92C70BFD4CA}"/>
              </a:ext>
            </a:extLst>
          </p:cNvPr>
          <p:cNvSpPr txBox="1"/>
          <p:nvPr/>
        </p:nvSpPr>
        <p:spPr>
          <a:xfrm>
            <a:off x="5533202" y="4642493"/>
            <a:ext cx="1008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/>
              <a:t>update</a:t>
            </a:r>
            <a:endParaRPr lang="zh-CN" altLang="en-US"/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84DD3151-6AB4-0FA8-F08A-577967524D3F}"/>
              </a:ext>
            </a:extLst>
          </p:cNvPr>
          <p:cNvSpPr txBox="1"/>
          <p:nvPr/>
        </p:nvSpPr>
        <p:spPr>
          <a:xfrm>
            <a:off x="8976879" y="6013129"/>
            <a:ext cx="3664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/>
            <a:r>
              <a:rPr lang="en-US" altLang="zh-CN" sz="200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endParaRPr lang="zh-CN" altLang="en-US" sz="200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7C1D8008-B5E3-9429-FE0A-6BC9B5566050}"/>
              </a:ext>
            </a:extLst>
          </p:cNvPr>
          <p:cNvSpPr txBox="1"/>
          <p:nvPr/>
        </p:nvSpPr>
        <p:spPr>
          <a:xfrm>
            <a:off x="9577212" y="6013129"/>
            <a:ext cx="3664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/>
            <a:r>
              <a:rPr lang="en-US" altLang="zh-CN" sz="200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endParaRPr lang="zh-CN" altLang="en-US" sz="200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cxnSp>
        <p:nvCxnSpPr>
          <p:cNvPr id="164" name="连接符: 肘形 163">
            <a:extLst>
              <a:ext uri="{FF2B5EF4-FFF2-40B4-BE49-F238E27FC236}">
                <a16:creationId xmlns:a16="http://schemas.microsoft.com/office/drawing/2014/main" id="{DA6B97FB-D8B1-4436-14BF-2693470E24F0}"/>
              </a:ext>
            </a:extLst>
          </p:cNvPr>
          <p:cNvCxnSpPr>
            <a:cxnSpLocks/>
            <a:stCxn id="162" idx="0"/>
            <a:endCxn id="163" idx="0"/>
          </p:cNvCxnSpPr>
          <p:nvPr/>
        </p:nvCxnSpPr>
        <p:spPr>
          <a:xfrm rot="5400000" flipH="1" flipV="1">
            <a:off x="9460282" y="5712963"/>
            <a:ext cx="12700" cy="600333"/>
          </a:xfrm>
          <a:prstGeom prst="bentConnector3">
            <a:avLst>
              <a:gd name="adj1" fmla="val 2650394"/>
            </a:avLst>
          </a:prstGeom>
          <a:noFill/>
          <a:ln w="15875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sp>
        <p:nvSpPr>
          <p:cNvPr id="165" name="文本框 164">
            <a:extLst>
              <a:ext uri="{FF2B5EF4-FFF2-40B4-BE49-F238E27FC236}">
                <a16:creationId xmlns:a16="http://schemas.microsoft.com/office/drawing/2014/main" id="{106F85C1-14E8-EC14-01E8-5D75A01DC530}"/>
              </a:ext>
            </a:extLst>
          </p:cNvPr>
          <p:cNvSpPr txBox="1"/>
          <p:nvPr/>
        </p:nvSpPr>
        <p:spPr>
          <a:xfrm>
            <a:off x="10168542" y="6009865"/>
            <a:ext cx="3664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/>
            <a:r>
              <a:rPr lang="en-US" altLang="zh-CN" sz="200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endParaRPr lang="zh-CN" altLang="en-US" sz="200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cxnSp>
        <p:nvCxnSpPr>
          <p:cNvPr id="166" name="连接符: 肘形 165">
            <a:extLst>
              <a:ext uri="{FF2B5EF4-FFF2-40B4-BE49-F238E27FC236}">
                <a16:creationId xmlns:a16="http://schemas.microsoft.com/office/drawing/2014/main" id="{D825E76C-88B9-E608-966E-22D483196BCB}"/>
              </a:ext>
            </a:extLst>
          </p:cNvPr>
          <p:cNvCxnSpPr>
            <a:cxnSpLocks/>
            <a:endCxn id="165" idx="0"/>
          </p:cNvCxnSpPr>
          <p:nvPr/>
        </p:nvCxnSpPr>
        <p:spPr>
          <a:xfrm>
            <a:off x="9459812" y="5176128"/>
            <a:ext cx="891967" cy="833737"/>
          </a:xfrm>
          <a:prstGeom prst="bentConnector2">
            <a:avLst/>
          </a:prstGeom>
          <a:noFill/>
          <a:ln w="15875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</p:cxnSp>
      <p:cxnSp>
        <p:nvCxnSpPr>
          <p:cNvPr id="167" name="直接连接符 166">
            <a:extLst>
              <a:ext uri="{FF2B5EF4-FFF2-40B4-BE49-F238E27FC236}">
                <a16:creationId xmlns:a16="http://schemas.microsoft.com/office/drawing/2014/main" id="{27B1DB89-2E66-B452-696C-4FEBFCF8BAF7}"/>
              </a:ext>
            </a:extLst>
          </p:cNvPr>
          <p:cNvCxnSpPr>
            <a:cxnSpLocks/>
          </p:cNvCxnSpPr>
          <p:nvPr/>
        </p:nvCxnSpPr>
        <p:spPr>
          <a:xfrm flipH="1">
            <a:off x="9466632" y="5182859"/>
            <a:ext cx="239" cy="501174"/>
          </a:xfrm>
          <a:prstGeom prst="line">
            <a:avLst/>
          </a:prstGeom>
          <a:noFill/>
          <a:ln w="15875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</p:cxnSp>
      <p:sp>
        <p:nvSpPr>
          <p:cNvPr id="168" name="文本框 167">
            <a:extLst>
              <a:ext uri="{FF2B5EF4-FFF2-40B4-BE49-F238E27FC236}">
                <a16:creationId xmlns:a16="http://schemas.microsoft.com/office/drawing/2014/main" id="{981726DD-48F5-6568-E4DD-959CE86CD78D}"/>
              </a:ext>
            </a:extLst>
          </p:cNvPr>
          <p:cNvSpPr txBox="1"/>
          <p:nvPr/>
        </p:nvSpPr>
        <p:spPr>
          <a:xfrm>
            <a:off x="9283395" y="5259265"/>
            <a:ext cx="36647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defTabSz="457200"/>
            <a:r>
              <a:rPr lang="en-US" altLang="zh-CN" sz="16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endParaRPr lang="zh-CN" altLang="en-US" sz="1600" dirty="0">
              <a:solidFill>
                <a:srgbClr val="00B0F0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05FB9D4C-7951-A60E-A3B8-F44FF4380748}"/>
              </a:ext>
            </a:extLst>
          </p:cNvPr>
          <p:cNvSpPr txBox="1"/>
          <p:nvPr/>
        </p:nvSpPr>
        <p:spPr>
          <a:xfrm>
            <a:off x="10806808" y="6006779"/>
            <a:ext cx="3664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endParaRPr lang="zh-CN" altLang="en-US" sz="2000"/>
          </a:p>
        </p:txBody>
      </p:sp>
      <p:cxnSp>
        <p:nvCxnSpPr>
          <p:cNvPr id="175" name="连接符: 肘形 174">
            <a:extLst>
              <a:ext uri="{FF2B5EF4-FFF2-40B4-BE49-F238E27FC236}">
                <a16:creationId xmlns:a16="http://schemas.microsoft.com/office/drawing/2014/main" id="{55DAE2C1-917C-7A59-37F6-60D88F52956F}"/>
              </a:ext>
            </a:extLst>
          </p:cNvPr>
          <p:cNvCxnSpPr>
            <a:cxnSpLocks/>
            <a:endCxn id="172" idx="0"/>
          </p:cNvCxnSpPr>
          <p:nvPr/>
        </p:nvCxnSpPr>
        <p:spPr>
          <a:xfrm rot="16200000" flipH="1">
            <a:off x="9724652" y="4741385"/>
            <a:ext cx="1404703" cy="1126083"/>
          </a:xfrm>
          <a:prstGeom prst="bentConnector3">
            <a:avLst>
              <a:gd name="adj1" fmla="val 281"/>
            </a:avLst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>
            <a:extLst>
              <a:ext uri="{FF2B5EF4-FFF2-40B4-BE49-F238E27FC236}">
                <a16:creationId xmlns:a16="http://schemas.microsoft.com/office/drawing/2014/main" id="{22EE4AE0-8905-E134-2E3C-ADAD892BC9F6}"/>
              </a:ext>
            </a:extLst>
          </p:cNvPr>
          <p:cNvCxnSpPr>
            <a:cxnSpLocks/>
          </p:cNvCxnSpPr>
          <p:nvPr/>
        </p:nvCxnSpPr>
        <p:spPr>
          <a:xfrm>
            <a:off x="9863542" y="4602075"/>
            <a:ext cx="0" cy="580784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文本框 184">
            <a:extLst>
              <a:ext uri="{FF2B5EF4-FFF2-40B4-BE49-F238E27FC236}">
                <a16:creationId xmlns:a16="http://schemas.microsoft.com/office/drawing/2014/main" id="{511EE976-0FFA-8724-9CD0-4DC5B7C0A615}"/>
              </a:ext>
            </a:extLst>
          </p:cNvPr>
          <p:cNvSpPr txBox="1"/>
          <p:nvPr/>
        </p:nvSpPr>
        <p:spPr>
          <a:xfrm>
            <a:off x="9680516" y="4725412"/>
            <a:ext cx="36647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defTabSz="457200"/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endParaRPr lang="zh-CN" altLang="en-US" sz="1600" dirty="0">
              <a:solidFill>
                <a:srgbClr val="FF0000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5" name="文本框 127">
            <a:extLst>
              <a:ext uri="{FF2B5EF4-FFF2-40B4-BE49-F238E27FC236}">
                <a16:creationId xmlns:a16="http://schemas.microsoft.com/office/drawing/2014/main" id="{494EB947-7C5B-017B-A872-E7DF0B74B4BC}"/>
              </a:ext>
            </a:extLst>
          </p:cNvPr>
          <p:cNvSpPr txBox="1"/>
          <p:nvPr/>
        </p:nvSpPr>
        <p:spPr>
          <a:xfrm>
            <a:off x="4070587" y="4276068"/>
            <a:ext cx="36647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defTabSz="457200"/>
            <a:r>
              <a:rPr lang="en-US" altLang="zh-CN" sz="16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endParaRPr lang="zh-CN" altLang="en-US" sz="1600" dirty="0">
              <a:solidFill>
                <a:srgbClr val="00B0F0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9047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F82520C-7AF6-7433-6E3E-53E86B675E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469"/>
          <a:stretch/>
        </p:blipFill>
        <p:spPr>
          <a:xfrm>
            <a:off x="3163039" y="362565"/>
            <a:ext cx="6145482" cy="3066435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B68FEA1-9EE4-2024-75C4-F8BCE01E9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767929"/>
              </p:ext>
            </p:extLst>
          </p:nvPr>
        </p:nvGraphicFramePr>
        <p:xfrm>
          <a:off x="9686166" y="560955"/>
          <a:ext cx="2080075" cy="2372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885">
                  <a:extLst>
                    <a:ext uri="{9D8B030D-6E8A-4147-A177-3AD203B41FA5}">
                      <a16:colId xmlns:a16="http://schemas.microsoft.com/office/drawing/2014/main" val="4043600335"/>
                    </a:ext>
                  </a:extLst>
                </a:gridCol>
                <a:gridCol w="947190">
                  <a:extLst>
                    <a:ext uri="{9D8B030D-6E8A-4147-A177-3AD203B41FA5}">
                      <a16:colId xmlns:a16="http://schemas.microsoft.com/office/drawing/2014/main" val="2278178211"/>
                    </a:ext>
                  </a:extLst>
                </a:gridCol>
              </a:tblGrid>
              <a:tr h="47445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u="none" dirty="0">
                          <a:solidFill>
                            <a:schemeClr val="tx1"/>
                          </a:solidFill>
                        </a:rPr>
                        <a:t>AUC</a:t>
                      </a:r>
                      <a:endParaRPr lang="zh-CN" altLang="en-US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0.935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426529"/>
                  </a:ext>
                </a:extLst>
              </a:tr>
              <a:tr h="47445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u="none" dirty="0">
                          <a:solidFill>
                            <a:schemeClr val="tx1"/>
                          </a:solidFill>
                        </a:rPr>
                        <a:t>Accuracy</a:t>
                      </a:r>
                      <a:endParaRPr lang="zh-CN" altLang="en-US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0.714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898931"/>
                  </a:ext>
                </a:extLst>
              </a:tr>
              <a:tr h="47445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u="none" dirty="0">
                          <a:solidFill>
                            <a:schemeClr val="tx1"/>
                          </a:solidFill>
                        </a:rPr>
                        <a:t>F1</a:t>
                      </a:r>
                      <a:endParaRPr lang="zh-CN" altLang="en-US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0.725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23847"/>
                  </a:ext>
                </a:extLst>
              </a:tr>
              <a:tr h="47445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u="none" dirty="0">
                          <a:solidFill>
                            <a:schemeClr val="tx1"/>
                          </a:solidFill>
                        </a:rPr>
                        <a:t>Precision</a:t>
                      </a:r>
                      <a:endParaRPr lang="zh-CN" altLang="en-US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0.714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302116"/>
                  </a:ext>
                </a:extLst>
              </a:tr>
              <a:tr h="47445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u="none" dirty="0">
                          <a:solidFill>
                            <a:schemeClr val="tx1"/>
                          </a:solidFill>
                        </a:rPr>
                        <a:t>Recall</a:t>
                      </a:r>
                      <a:endParaRPr lang="zh-CN" altLang="en-US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0.752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685042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8B466508-8936-4498-7F71-2EC6E29123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145"/>
          <a:stretch/>
        </p:blipFill>
        <p:spPr>
          <a:xfrm>
            <a:off x="3163039" y="3620238"/>
            <a:ext cx="6145482" cy="3051583"/>
          </a:xfrm>
          <a:prstGeom prst="rect">
            <a:avLst/>
          </a:prstGeom>
        </p:spPr>
      </p:pic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CA09703-1427-027A-8C5A-8EBF1C37B8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996723"/>
              </p:ext>
            </p:extLst>
          </p:nvPr>
        </p:nvGraphicFramePr>
        <p:xfrm>
          <a:off x="9646493" y="3797632"/>
          <a:ext cx="2119748" cy="2463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650">
                  <a:extLst>
                    <a:ext uri="{9D8B030D-6E8A-4147-A177-3AD203B41FA5}">
                      <a16:colId xmlns:a16="http://schemas.microsoft.com/office/drawing/2014/main" val="4043600335"/>
                    </a:ext>
                  </a:extLst>
                </a:gridCol>
                <a:gridCol w="939098">
                  <a:extLst>
                    <a:ext uri="{9D8B030D-6E8A-4147-A177-3AD203B41FA5}">
                      <a16:colId xmlns:a16="http://schemas.microsoft.com/office/drawing/2014/main" val="2278178211"/>
                    </a:ext>
                  </a:extLst>
                </a:gridCol>
              </a:tblGrid>
              <a:tr h="49261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u="none" dirty="0">
                          <a:solidFill>
                            <a:schemeClr val="tx1"/>
                          </a:solidFill>
                        </a:rPr>
                        <a:t>AUC</a:t>
                      </a:r>
                      <a:endParaRPr lang="zh-CN" altLang="en-US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0.98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426529"/>
                  </a:ext>
                </a:extLst>
              </a:tr>
              <a:tr h="49261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u="none" dirty="0">
                          <a:solidFill>
                            <a:schemeClr val="tx1"/>
                          </a:solidFill>
                        </a:rPr>
                        <a:t>Accuracy</a:t>
                      </a:r>
                      <a:endParaRPr lang="zh-CN" altLang="en-US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0.883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1103513"/>
                  </a:ext>
                </a:extLst>
              </a:tr>
              <a:tr h="49261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u="none" dirty="0">
                          <a:solidFill>
                            <a:schemeClr val="tx1"/>
                          </a:solidFill>
                        </a:rPr>
                        <a:t>F1</a:t>
                      </a:r>
                      <a:endParaRPr lang="zh-CN" altLang="en-US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0.893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23847"/>
                  </a:ext>
                </a:extLst>
              </a:tr>
              <a:tr h="49261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u="none" dirty="0">
                          <a:solidFill>
                            <a:schemeClr val="tx1"/>
                          </a:solidFill>
                        </a:rPr>
                        <a:t>Precision</a:t>
                      </a:r>
                      <a:endParaRPr lang="zh-CN" altLang="en-US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0.883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302116"/>
                  </a:ext>
                </a:extLst>
              </a:tr>
              <a:tr h="49261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u="none" dirty="0">
                          <a:solidFill>
                            <a:schemeClr val="tx1"/>
                          </a:solidFill>
                        </a:rPr>
                        <a:t>Recall</a:t>
                      </a:r>
                      <a:endParaRPr lang="zh-CN" altLang="en-US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0.917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685042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13726EA6-4244-142F-6E71-8AB36BDC83DC}"/>
              </a:ext>
            </a:extLst>
          </p:cNvPr>
          <p:cNvSpPr txBox="1"/>
          <p:nvPr/>
        </p:nvSpPr>
        <p:spPr>
          <a:xfrm>
            <a:off x="156899" y="5894615"/>
            <a:ext cx="8075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/>
            <a:r>
              <a:rPr lang="en-US" altLang="zh-CN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Basal</a:t>
            </a:r>
            <a:endParaRPr lang="zh-CN" altLang="en-US" dirty="0">
              <a:solidFill>
                <a:prstClr val="black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E47823F-60C3-BACC-95E1-772970E6471B}"/>
              </a:ext>
            </a:extLst>
          </p:cNvPr>
          <p:cNvSpPr txBox="1"/>
          <p:nvPr/>
        </p:nvSpPr>
        <p:spPr>
          <a:xfrm>
            <a:off x="821334" y="5894615"/>
            <a:ext cx="8075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/>
            <a:r>
              <a:rPr lang="en-US" altLang="zh-CN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Her2</a:t>
            </a:r>
            <a:endParaRPr lang="zh-CN" altLang="en-US" dirty="0">
              <a:solidFill>
                <a:prstClr val="black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6C45D6E3-1EB1-244E-E7F1-A2C696ACCE30}"/>
              </a:ext>
            </a:extLst>
          </p:cNvPr>
          <p:cNvCxnSpPr>
            <a:cxnSpLocks/>
            <a:stCxn id="9" idx="0"/>
            <a:endCxn id="13" idx="0"/>
          </p:cNvCxnSpPr>
          <p:nvPr/>
        </p:nvCxnSpPr>
        <p:spPr>
          <a:xfrm rot="16200000" flipH="1">
            <a:off x="2282793" y="5518647"/>
            <a:ext cx="8931" cy="754338"/>
          </a:xfrm>
          <a:prstGeom prst="bentConnector3">
            <a:avLst>
              <a:gd name="adj1" fmla="val -3626134"/>
            </a:avLst>
          </a:prstGeom>
          <a:noFill/>
          <a:ln w="15875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FE2B9A5B-9065-4C42-30EE-0F167E6BF12C}"/>
              </a:ext>
            </a:extLst>
          </p:cNvPr>
          <p:cNvSpPr txBox="1"/>
          <p:nvPr/>
        </p:nvSpPr>
        <p:spPr>
          <a:xfrm>
            <a:off x="1426688" y="5891351"/>
            <a:ext cx="9668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/>
            <a:r>
              <a:rPr lang="en-US" altLang="zh-CN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LumA</a:t>
            </a:r>
          </a:p>
        </p:txBody>
      </p: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8E4FB7D8-8388-7F52-A0A8-1373161976A8}"/>
              </a:ext>
            </a:extLst>
          </p:cNvPr>
          <p:cNvCxnSpPr>
            <a:cxnSpLocks/>
          </p:cNvCxnSpPr>
          <p:nvPr/>
        </p:nvCxnSpPr>
        <p:spPr>
          <a:xfrm>
            <a:off x="1219576" y="5107782"/>
            <a:ext cx="1062799" cy="471487"/>
          </a:xfrm>
          <a:prstGeom prst="bentConnector3">
            <a:avLst>
              <a:gd name="adj1" fmla="val 99292"/>
            </a:avLst>
          </a:prstGeom>
          <a:noFill/>
          <a:ln w="15875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47687E6-00EB-AAA3-9124-1558628AC312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1225112" y="5099735"/>
            <a:ext cx="0" cy="794880"/>
          </a:xfrm>
          <a:prstGeom prst="line">
            <a:avLst/>
          </a:prstGeom>
          <a:noFill/>
          <a:ln w="15875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7C81DCBE-CD7E-EF03-F4D7-4EC0D710017B}"/>
              </a:ext>
            </a:extLst>
          </p:cNvPr>
          <p:cNvSpPr txBox="1"/>
          <p:nvPr/>
        </p:nvSpPr>
        <p:spPr>
          <a:xfrm>
            <a:off x="2232491" y="5900282"/>
            <a:ext cx="863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LumB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E0D25715-A75D-2073-F936-C4CD9E5496C4}"/>
              </a:ext>
            </a:extLst>
          </p:cNvPr>
          <p:cNvCxnSpPr>
            <a:cxnSpLocks/>
            <a:endCxn id="2" idx="0"/>
          </p:cNvCxnSpPr>
          <p:nvPr/>
        </p:nvCxnSpPr>
        <p:spPr>
          <a:xfrm rot="5400000">
            <a:off x="481274" y="4606401"/>
            <a:ext cx="1367619" cy="1208809"/>
          </a:xfrm>
          <a:prstGeom prst="bentConnector3">
            <a:avLst>
              <a:gd name="adj1" fmla="val -32879"/>
            </a:avLst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FFE29EBD-8702-6C52-9270-4584FC0A0E6C}"/>
              </a:ext>
            </a:extLst>
          </p:cNvPr>
          <p:cNvCxnSpPr>
            <a:cxnSpLocks/>
          </p:cNvCxnSpPr>
          <p:nvPr/>
        </p:nvCxnSpPr>
        <p:spPr>
          <a:xfrm>
            <a:off x="1769485" y="4526996"/>
            <a:ext cx="0" cy="580786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608ED35B-56E2-3083-C02A-C275AA174624}"/>
              </a:ext>
            </a:extLst>
          </p:cNvPr>
          <p:cNvCxnSpPr>
            <a:cxnSpLocks/>
          </p:cNvCxnSpPr>
          <p:nvPr/>
        </p:nvCxnSpPr>
        <p:spPr>
          <a:xfrm>
            <a:off x="560679" y="716996"/>
            <a:ext cx="210374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1D148F5D-C7D6-2670-0E3B-236CC6E9DBFB}"/>
              </a:ext>
            </a:extLst>
          </p:cNvPr>
          <p:cNvSpPr txBox="1"/>
          <p:nvPr/>
        </p:nvSpPr>
        <p:spPr>
          <a:xfrm>
            <a:off x="156899" y="2558210"/>
            <a:ext cx="8075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/>
            <a:r>
              <a:rPr lang="en-US" altLang="zh-CN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Basal</a:t>
            </a:r>
            <a:endParaRPr lang="zh-CN" altLang="en-US" dirty="0">
              <a:solidFill>
                <a:prstClr val="black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CA619CE2-6015-592B-E7DC-71AEDD5A7752}"/>
              </a:ext>
            </a:extLst>
          </p:cNvPr>
          <p:cNvSpPr txBox="1"/>
          <p:nvPr/>
        </p:nvSpPr>
        <p:spPr>
          <a:xfrm>
            <a:off x="821334" y="2558210"/>
            <a:ext cx="8075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/>
            <a:r>
              <a:rPr lang="en-US" altLang="zh-CN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Her2</a:t>
            </a:r>
            <a:endParaRPr lang="zh-CN" altLang="en-US" dirty="0">
              <a:solidFill>
                <a:prstClr val="black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42D96080-B122-D884-1DB6-D1D0BA0D763F}"/>
              </a:ext>
            </a:extLst>
          </p:cNvPr>
          <p:cNvSpPr txBox="1"/>
          <p:nvPr/>
        </p:nvSpPr>
        <p:spPr>
          <a:xfrm>
            <a:off x="1426688" y="2554946"/>
            <a:ext cx="9668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/>
            <a:r>
              <a:rPr lang="en-US" altLang="zh-CN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LumA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0C13A434-C8B0-828C-585C-76203AE5EBC0}"/>
              </a:ext>
            </a:extLst>
          </p:cNvPr>
          <p:cNvSpPr txBox="1"/>
          <p:nvPr/>
        </p:nvSpPr>
        <p:spPr>
          <a:xfrm>
            <a:off x="2232491" y="2563877"/>
            <a:ext cx="863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LumB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5689563C-F405-B195-2937-9B4529BB8829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560678" y="715365"/>
            <a:ext cx="0" cy="1842845"/>
          </a:xfrm>
          <a:prstGeom prst="line">
            <a:avLst/>
          </a:prstGeom>
          <a:ln w="158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794EDB92-BB6A-CD60-3C5E-1CB50A31665C}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1225112" y="715365"/>
            <a:ext cx="0" cy="1842845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DB80D685-F6C4-3FC1-3FF1-300D5DF8BA6B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1908792" y="712101"/>
            <a:ext cx="1298" cy="1842845"/>
          </a:xfrm>
          <a:prstGeom prst="line">
            <a:avLst/>
          </a:prstGeom>
          <a:ln w="158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77E00325-FE25-FC01-B966-8603CBE1C455}"/>
              </a:ext>
            </a:extLst>
          </p:cNvPr>
          <p:cNvCxnSpPr>
            <a:cxnSpLocks/>
            <a:endCxn id="68" idx="0"/>
          </p:cNvCxnSpPr>
          <p:nvPr/>
        </p:nvCxnSpPr>
        <p:spPr>
          <a:xfrm>
            <a:off x="2664428" y="712101"/>
            <a:ext cx="0" cy="1851776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CB7414D8-263E-7487-A6F7-69A1B4CF4788}"/>
              </a:ext>
            </a:extLst>
          </p:cNvPr>
          <p:cNvSpPr txBox="1"/>
          <p:nvPr/>
        </p:nvSpPr>
        <p:spPr>
          <a:xfrm>
            <a:off x="693118" y="3429000"/>
            <a:ext cx="1871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/>
            <a:r>
              <a:rPr lang="en-US" altLang="zh-CN" dirty="0" err="1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BRCA_OmiHier</a:t>
            </a:r>
            <a:endParaRPr lang="zh-CN" altLang="en-US" dirty="0">
              <a:solidFill>
                <a:prstClr val="black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F63FDEB-780B-DFC8-D827-A2A43B690EB2}"/>
              </a:ext>
            </a:extLst>
          </p:cNvPr>
          <p:cNvSpPr txBox="1"/>
          <p:nvPr/>
        </p:nvSpPr>
        <p:spPr>
          <a:xfrm>
            <a:off x="693118" y="191623"/>
            <a:ext cx="1871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/>
            <a:r>
              <a:rPr lang="en-US" altLang="zh-CN" dirty="0" err="1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BRCA_direct</a:t>
            </a:r>
            <a:endParaRPr lang="zh-CN" altLang="en-US" dirty="0">
              <a:solidFill>
                <a:prstClr val="black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8DCBAF0-2919-2405-4AD7-F3BA398A7FE0}"/>
              </a:ext>
            </a:extLst>
          </p:cNvPr>
          <p:cNvSpPr txBox="1"/>
          <p:nvPr/>
        </p:nvSpPr>
        <p:spPr>
          <a:xfrm>
            <a:off x="-53119" y="99290"/>
            <a:ext cx="5808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/>
            <a:r>
              <a:rPr lang="en-US" altLang="zh-CN" sz="2400" b="1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a</a:t>
            </a:r>
            <a:endParaRPr lang="zh-CN" altLang="en-US" sz="2400" b="1" dirty="0">
              <a:solidFill>
                <a:prstClr val="black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3302347-8993-0678-D000-8221BF1A5682}"/>
              </a:ext>
            </a:extLst>
          </p:cNvPr>
          <p:cNvSpPr txBox="1"/>
          <p:nvPr/>
        </p:nvSpPr>
        <p:spPr>
          <a:xfrm>
            <a:off x="-53120" y="3335967"/>
            <a:ext cx="5808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/>
            <a:r>
              <a:rPr lang="en-US" altLang="zh-CN" sz="2400" b="1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b</a:t>
            </a:r>
            <a:endParaRPr lang="zh-CN" altLang="en-US" sz="2400" b="1" dirty="0">
              <a:solidFill>
                <a:prstClr val="black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8D31FCA-DFC3-820F-6260-99CB36D2007F}"/>
              </a:ext>
            </a:extLst>
          </p:cNvPr>
          <p:cNvSpPr txBox="1"/>
          <p:nvPr/>
        </p:nvSpPr>
        <p:spPr>
          <a:xfrm>
            <a:off x="3875230" y="273023"/>
            <a:ext cx="18715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/>
            <a:r>
              <a:rPr lang="en-US" altLang="zh-CN" sz="1600" dirty="0" err="1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Train_ROC</a:t>
            </a:r>
            <a:endParaRPr lang="zh-CN" altLang="en-US" sz="1600" dirty="0">
              <a:solidFill>
                <a:prstClr val="black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A33D2FA-64B0-858B-B7A3-44C3B39631FE}"/>
              </a:ext>
            </a:extLst>
          </p:cNvPr>
          <p:cNvSpPr txBox="1"/>
          <p:nvPr/>
        </p:nvSpPr>
        <p:spPr>
          <a:xfrm>
            <a:off x="6917134" y="273023"/>
            <a:ext cx="18715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/>
            <a:r>
              <a:rPr lang="en-US" altLang="zh-CN" sz="1600" dirty="0" err="1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Test_ROC</a:t>
            </a:r>
            <a:endParaRPr lang="zh-CN" altLang="en-US" sz="1600" dirty="0">
              <a:solidFill>
                <a:prstClr val="black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884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B68FEA1-9EE4-2024-75C4-F8BCE01E9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672569"/>
              </p:ext>
            </p:extLst>
          </p:nvPr>
        </p:nvGraphicFramePr>
        <p:xfrm>
          <a:off x="9565573" y="611577"/>
          <a:ext cx="2119748" cy="2321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874">
                  <a:extLst>
                    <a:ext uri="{9D8B030D-6E8A-4147-A177-3AD203B41FA5}">
                      <a16:colId xmlns:a16="http://schemas.microsoft.com/office/drawing/2014/main" val="4043600335"/>
                    </a:ext>
                  </a:extLst>
                </a:gridCol>
                <a:gridCol w="1059874">
                  <a:extLst>
                    <a:ext uri="{9D8B030D-6E8A-4147-A177-3AD203B41FA5}">
                      <a16:colId xmlns:a16="http://schemas.microsoft.com/office/drawing/2014/main" val="2278178211"/>
                    </a:ext>
                  </a:extLst>
                </a:gridCol>
              </a:tblGrid>
              <a:tr h="58040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u="none" dirty="0">
                          <a:solidFill>
                            <a:schemeClr val="tx1"/>
                          </a:solidFill>
                        </a:rPr>
                        <a:t>AUC</a:t>
                      </a:r>
                      <a:endParaRPr lang="zh-CN" altLang="en-US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0.997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426529"/>
                  </a:ext>
                </a:extLst>
              </a:tr>
              <a:tr h="58040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u="none" dirty="0">
                          <a:solidFill>
                            <a:schemeClr val="tx1"/>
                          </a:solidFill>
                        </a:rPr>
                        <a:t>F1</a:t>
                      </a:r>
                      <a:endParaRPr lang="zh-CN" altLang="en-US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0.952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23847"/>
                  </a:ext>
                </a:extLst>
              </a:tr>
              <a:tr h="58040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u="none" dirty="0">
                          <a:solidFill>
                            <a:schemeClr val="tx1"/>
                          </a:solidFill>
                        </a:rPr>
                        <a:t>Precision</a:t>
                      </a:r>
                      <a:endParaRPr lang="zh-CN" altLang="en-US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0.950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302116"/>
                  </a:ext>
                </a:extLst>
              </a:tr>
              <a:tr h="58040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u="none" dirty="0">
                          <a:solidFill>
                            <a:schemeClr val="tx1"/>
                          </a:solidFill>
                        </a:rPr>
                        <a:t>Recall</a:t>
                      </a:r>
                      <a:endParaRPr lang="zh-CN" altLang="en-US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0.961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685042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CA09703-1427-027A-8C5A-8EBF1C37B8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642462"/>
              </p:ext>
            </p:extLst>
          </p:nvPr>
        </p:nvGraphicFramePr>
        <p:xfrm>
          <a:off x="9565573" y="3806792"/>
          <a:ext cx="2119748" cy="2321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874">
                  <a:extLst>
                    <a:ext uri="{9D8B030D-6E8A-4147-A177-3AD203B41FA5}">
                      <a16:colId xmlns:a16="http://schemas.microsoft.com/office/drawing/2014/main" val="4043600335"/>
                    </a:ext>
                  </a:extLst>
                </a:gridCol>
                <a:gridCol w="1059874">
                  <a:extLst>
                    <a:ext uri="{9D8B030D-6E8A-4147-A177-3AD203B41FA5}">
                      <a16:colId xmlns:a16="http://schemas.microsoft.com/office/drawing/2014/main" val="2278178211"/>
                    </a:ext>
                  </a:extLst>
                </a:gridCol>
              </a:tblGrid>
              <a:tr h="58040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u="none" dirty="0">
                          <a:solidFill>
                            <a:schemeClr val="tx1"/>
                          </a:solidFill>
                        </a:rPr>
                        <a:t>AUC</a:t>
                      </a:r>
                      <a:endParaRPr lang="zh-CN" altLang="en-US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0.998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426529"/>
                  </a:ext>
                </a:extLst>
              </a:tr>
              <a:tr h="58040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u="none" dirty="0">
                          <a:solidFill>
                            <a:schemeClr val="tx1"/>
                          </a:solidFill>
                        </a:rPr>
                        <a:t>F1</a:t>
                      </a:r>
                      <a:endParaRPr lang="zh-CN" altLang="en-US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0.957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23847"/>
                  </a:ext>
                </a:extLst>
              </a:tr>
              <a:tr h="58040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u="none" dirty="0">
                          <a:solidFill>
                            <a:schemeClr val="tx1"/>
                          </a:solidFill>
                        </a:rPr>
                        <a:t>Precision</a:t>
                      </a:r>
                      <a:endParaRPr lang="zh-CN" altLang="en-US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0.955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302116"/>
                  </a:ext>
                </a:extLst>
              </a:tr>
              <a:tr h="58040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u="none" dirty="0">
                          <a:solidFill>
                            <a:schemeClr val="tx1"/>
                          </a:solidFill>
                        </a:rPr>
                        <a:t>Recall</a:t>
                      </a:r>
                      <a:endParaRPr lang="zh-CN" altLang="en-US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0.963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685042"/>
                  </a:ext>
                </a:extLst>
              </a:tr>
            </a:tbl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D924CB0E-AC28-7FA8-EAF2-42E897A9B2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514"/>
          <a:stretch/>
        </p:blipFill>
        <p:spPr>
          <a:xfrm>
            <a:off x="2870180" y="3517141"/>
            <a:ext cx="6244133" cy="309425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47C4472-9EED-52D5-F1B5-142D9603CD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164"/>
          <a:stretch/>
        </p:blipFill>
        <p:spPr>
          <a:xfrm>
            <a:off x="2930314" y="334741"/>
            <a:ext cx="6183999" cy="309425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D2FB291D-0C4F-B02E-F2CB-B88FC54576D6}"/>
              </a:ext>
            </a:extLst>
          </p:cNvPr>
          <p:cNvSpPr txBox="1"/>
          <p:nvPr/>
        </p:nvSpPr>
        <p:spPr>
          <a:xfrm>
            <a:off x="156899" y="5894615"/>
            <a:ext cx="8075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/>
            <a:r>
              <a:rPr lang="en-US" altLang="zh-CN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EBV</a:t>
            </a:r>
            <a:endParaRPr lang="zh-CN" altLang="en-US" dirty="0">
              <a:solidFill>
                <a:prstClr val="black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2333F0E-39A3-D54F-13A7-2FEA7E33F679}"/>
              </a:ext>
            </a:extLst>
          </p:cNvPr>
          <p:cNvSpPr txBox="1"/>
          <p:nvPr/>
        </p:nvSpPr>
        <p:spPr>
          <a:xfrm>
            <a:off x="821334" y="5894615"/>
            <a:ext cx="8075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/>
            <a:r>
              <a:rPr lang="en-US" altLang="zh-CN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MSI</a:t>
            </a:r>
            <a:endParaRPr lang="zh-CN" altLang="en-US" dirty="0">
              <a:solidFill>
                <a:prstClr val="black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5" name="连接符: 肘形 4">
            <a:extLst>
              <a:ext uri="{FF2B5EF4-FFF2-40B4-BE49-F238E27FC236}">
                <a16:creationId xmlns:a16="http://schemas.microsoft.com/office/drawing/2014/main" id="{D66B73B8-791F-D5EC-D7F6-928134B207CF}"/>
              </a:ext>
            </a:extLst>
          </p:cNvPr>
          <p:cNvCxnSpPr>
            <a:cxnSpLocks/>
            <a:stCxn id="9" idx="0"/>
            <a:endCxn id="12" idx="0"/>
          </p:cNvCxnSpPr>
          <p:nvPr/>
        </p:nvCxnSpPr>
        <p:spPr>
          <a:xfrm rot="16200000" flipH="1">
            <a:off x="2282793" y="5518647"/>
            <a:ext cx="8931" cy="754338"/>
          </a:xfrm>
          <a:prstGeom prst="bentConnector3">
            <a:avLst>
              <a:gd name="adj1" fmla="val -3626134"/>
            </a:avLst>
          </a:prstGeom>
          <a:noFill/>
          <a:ln w="15875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1B945FE1-153A-C201-E0B0-920B483E7582}"/>
              </a:ext>
            </a:extLst>
          </p:cNvPr>
          <p:cNvSpPr txBox="1"/>
          <p:nvPr/>
        </p:nvSpPr>
        <p:spPr>
          <a:xfrm>
            <a:off x="1426688" y="5891351"/>
            <a:ext cx="9668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/>
            <a:r>
              <a:rPr lang="en-US" altLang="zh-CN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GS</a:t>
            </a:r>
          </a:p>
        </p:txBody>
      </p: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48E93B10-C8D0-F96C-95FE-DBF4DEE9D6D0}"/>
              </a:ext>
            </a:extLst>
          </p:cNvPr>
          <p:cNvCxnSpPr>
            <a:cxnSpLocks/>
          </p:cNvCxnSpPr>
          <p:nvPr/>
        </p:nvCxnSpPr>
        <p:spPr>
          <a:xfrm>
            <a:off x="1219576" y="5107782"/>
            <a:ext cx="1062799" cy="471487"/>
          </a:xfrm>
          <a:prstGeom prst="bentConnector3">
            <a:avLst>
              <a:gd name="adj1" fmla="val 99292"/>
            </a:avLst>
          </a:prstGeom>
          <a:noFill/>
          <a:ln w="15875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61865614-BEAD-393A-9EA9-65168EE7D4B4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1225112" y="5099735"/>
            <a:ext cx="0" cy="794880"/>
          </a:xfrm>
          <a:prstGeom prst="line">
            <a:avLst/>
          </a:prstGeom>
          <a:noFill/>
          <a:ln w="15875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6C9BB4D6-A09B-B4AF-D53E-E3D85980E3E4}"/>
              </a:ext>
            </a:extLst>
          </p:cNvPr>
          <p:cNvSpPr txBox="1"/>
          <p:nvPr/>
        </p:nvSpPr>
        <p:spPr>
          <a:xfrm>
            <a:off x="2232491" y="5900282"/>
            <a:ext cx="863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CIN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A98C02B0-D4B0-743D-7CB8-209C4BD3C462}"/>
              </a:ext>
            </a:extLst>
          </p:cNvPr>
          <p:cNvCxnSpPr>
            <a:cxnSpLocks/>
            <a:endCxn id="2" idx="0"/>
          </p:cNvCxnSpPr>
          <p:nvPr/>
        </p:nvCxnSpPr>
        <p:spPr>
          <a:xfrm rot="5400000">
            <a:off x="481274" y="4606401"/>
            <a:ext cx="1367619" cy="1208809"/>
          </a:xfrm>
          <a:prstGeom prst="bentConnector3">
            <a:avLst>
              <a:gd name="adj1" fmla="val -32879"/>
            </a:avLst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E0BE3E7-E794-636D-2279-5A51C592E1F6}"/>
              </a:ext>
            </a:extLst>
          </p:cNvPr>
          <p:cNvCxnSpPr>
            <a:cxnSpLocks/>
          </p:cNvCxnSpPr>
          <p:nvPr/>
        </p:nvCxnSpPr>
        <p:spPr>
          <a:xfrm>
            <a:off x="1769485" y="4526996"/>
            <a:ext cx="0" cy="580786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904B439C-CA01-F303-6345-68B003F1FF39}"/>
              </a:ext>
            </a:extLst>
          </p:cNvPr>
          <p:cNvCxnSpPr>
            <a:cxnSpLocks/>
          </p:cNvCxnSpPr>
          <p:nvPr/>
        </p:nvCxnSpPr>
        <p:spPr>
          <a:xfrm>
            <a:off x="560679" y="716996"/>
            <a:ext cx="210374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2FE8BD34-0865-CFBB-88D0-7F6531BB062D}"/>
              </a:ext>
            </a:extLst>
          </p:cNvPr>
          <p:cNvSpPr txBox="1"/>
          <p:nvPr/>
        </p:nvSpPr>
        <p:spPr>
          <a:xfrm>
            <a:off x="156899" y="2558210"/>
            <a:ext cx="8075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/>
            <a:r>
              <a:rPr lang="en-US" altLang="zh-CN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EBV</a:t>
            </a:r>
            <a:endParaRPr lang="zh-CN" altLang="en-US" dirty="0">
              <a:solidFill>
                <a:prstClr val="black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4CD04A9-00EC-C3AD-C826-DDD71645ED6C}"/>
              </a:ext>
            </a:extLst>
          </p:cNvPr>
          <p:cNvSpPr txBox="1"/>
          <p:nvPr/>
        </p:nvSpPr>
        <p:spPr>
          <a:xfrm>
            <a:off x="821334" y="2558210"/>
            <a:ext cx="8075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/>
            <a:r>
              <a:rPr lang="en-US" altLang="zh-CN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MSI</a:t>
            </a:r>
            <a:endParaRPr lang="zh-CN" altLang="en-US" dirty="0">
              <a:solidFill>
                <a:prstClr val="black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E9BC7A3-C699-FF0E-93B1-E43018CEF3D6}"/>
              </a:ext>
            </a:extLst>
          </p:cNvPr>
          <p:cNvSpPr txBox="1"/>
          <p:nvPr/>
        </p:nvSpPr>
        <p:spPr>
          <a:xfrm>
            <a:off x="1426688" y="2554946"/>
            <a:ext cx="9668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/>
            <a:r>
              <a:rPr lang="en-US" altLang="zh-CN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GS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4D43DFB-695E-493C-B736-F19ECB4A44CC}"/>
              </a:ext>
            </a:extLst>
          </p:cNvPr>
          <p:cNvSpPr txBox="1"/>
          <p:nvPr/>
        </p:nvSpPr>
        <p:spPr>
          <a:xfrm>
            <a:off x="2232491" y="2563877"/>
            <a:ext cx="863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CIN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E08EEFA9-27DA-1B26-EC52-CDCA4A9B45E5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560678" y="715365"/>
            <a:ext cx="0" cy="1842845"/>
          </a:xfrm>
          <a:prstGeom prst="line">
            <a:avLst/>
          </a:prstGeom>
          <a:ln w="158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3ACA4721-0F99-A6B2-F89D-668BEB5BEB4D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1225112" y="715365"/>
            <a:ext cx="0" cy="1842845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23C7FF78-B794-D088-CE4D-98171C80CC1A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1908792" y="712101"/>
            <a:ext cx="1298" cy="1842845"/>
          </a:xfrm>
          <a:prstGeom prst="line">
            <a:avLst/>
          </a:prstGeom>
          <a:ln w="158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76917A94-3A12-4911-A0C8-8AD4B561E20B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2664428" y="712101"/>
            <a:ext cx="0" cy="1851776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FF0F8704-9608-D7BA-8679-70096216E31B}"/>
              </a:ext>
            </a:extLst>
          </p:cNvPr>
          <p:cNvSpPr txBox="1"/>
          <p:nvPr/>
        </p:nvSpPr>
        <p:spPr>
          <a:xfrm>
            <a:off x="787218" y="3429000"/>
            <a:ext cx="1650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/>
            <a:r>
              <a:rPr lang="en-US" altLang="zh-CN" dirty="0" err="1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GC_OmiHier</a:t>
            </a:r>
            <a:endParaRPr lang="zh-CN" altLang="en-US" dirty="0">
              <a:solidFill>
                <a:prstClr val="black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D94B96A-1DC0-7400-C6BB-E38E5DDAFCD1}"/>
              </a:ext>
            </a:extLst>
          </p:cNvPr>
          <p:cNvSpPr txBox="1"/>
          <p:nvPr/>
        </p:nvSpPr>
        <p:spPr>
          <a:xfrm>
            <a:off x="803555" y="160551"/>
            <a:ext cx="1650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/>
            <a:r>
              <a:rPr lang="en-US" altLang="zh-CN" dirty="0" err="1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GC_direct</a:t>
            </a:r>
            <a:endParaRPr lang="zh-CN" altLang="en-US" dirty="0">
              <a:solidFill>
                <a:prstClr val="black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812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B68FEA1-9EE4-2024-75C4-F8BCE01E9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478745"/>
              </p:ext>
            </p:extLst>
          </p:nvPr>
        </p:nvGraphicFramePr>
        <p:xfrm>
          <a:off x="9398411" y="428876"/>
          <a:ext cx="2254542" cy="2646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271">
                  <a:extLst>
                    <a:ext uri="{9D8B030D-6E8A-4147-A177-3AD203B41FA5}">
                      <a16:colId xmlns:a16="http://schemas.microsoft.com/office/drawing/2014/main" val="4043600335"/>
                    </a:ext>
                  </a:extLst>
                </a:gridCol>
                <a:gridCol w="1127271">
                  <a:extLst>
                    <a:ext uri="{9D8B030D-6E8A-4147-A177-3AD203B41FA5}">
                      <a16:colId xmlns:a16="http://schemas.microsoft.com/office/drawing/2014/main" val="2278178211"/>
                    </a:ext>
                  </a:extLst>
                </a:gridCol>
              </a:tblGrid>
              <a:tr h="52936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u="none" dirty="0">
                          <a:solidFill>
                            <a:schemeClr val="tx1"/>
                          </a:solidFill>
                        </a:rPr>
                        <a:t>AUC</a:t>
                      </a:r>
                      <a:endParaRPr lang="zh-CN" altLang="en-US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0.857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426529"/>
                  </a:ext>
                </a:extLst>
              </a:tr>
              <a:tr h="5293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i="0" u="none" dirty="0">
                          <a:solidFill>
                            <a:schemeClr val="tx1"/>
                          </a:solidFill>
                        </a:rPr>
                        <a:t>Accuracy</a:t>
                      </a:r>
                      <a:endParaRPr lang="zh-CN" altLang="en-US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0.677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34897"/>
                  </a:ext>
                </a:extLst>
              </a:tr>
              <a:tr h="52936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u="none" dirty="0">
                          <a:solidFill>
                            <a:schemeClr val="tx1"/>
                          </a:solidFill>
                        </a:rPr>
                        <a:t>F1</a:t>
                      </a:r>
                      <a:endParaRPr lang="zh-CN" altLang="en-US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0.667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23847"/>
                  </a:ext>
                </a:extLst>
              </a:tr>
              <a:tr h="52936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u="none" dirty="0">
                          <a:solidFill>
                            <a:schemeClr val="tx1"/>
                          </a:solidFill>
                        </a:rPr>
                        <a:t>Precision</a:t>
                      </a:r>
                      <a:endParaRPr lang="zh-CN" altLang="en-US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0.677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302116"/>
                  </a:ext>
                </a:extLst>
              </a:tr>
              <a:tr h="52936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u="none" dirty="0">
                          <a:solidFill>
                            <a:schemeClr val="tx1"/>
                          </a:solidFill>
                        </a:rPr>
                        <a:t>Recall</a:t>
                      </a:r>
                      <a:endParaRPr lang="zh-CN" altLang="en-US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0.670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685042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CA09703-1427-027A-8C5A-8EBF1C37B8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994449"/>
              </p:ext>
            </p:extLst>
          </p:nvPr>
        </p:nvGraphicFramePr>
        <p:xfrm>
          <a:off x="9398411" y="3661649"/>
          <a:ext cx="2254542" cy="2646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271">
                  <a:extLst>
                    <a:ext uri="{9D8B030D-6E8A-4147-A177-3AD203B41FA5}">
                      <a16:colId xmlns:a16="http://schemas.microsoft.com/office/drawing/2014/main" val="4043600335"/>
                    </a:ext>
                  </a:extLst>
                </a:gridCol>
                <a:gridCol w="1127271">
                  <a:extLst>
                    <a:ext uri="{9D8B030D-6E8A-4147-A177-3AD203B41FA5}">
                      <a16:colId xmlns:a16="http://schemas.microsoft.com/office/drawing/2014/main" val="2278178211"/>
                    </a:ext>
                  </a:extLst>
                </a:gridCol>
              </a:tblGrid>
              <a:tr h="52936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u="none" dirty="0">
                          <a:solidFill>
                            <a:schemeClr val="tx1"/>
                          </a:solidFill>
                        </a:rPr>
                        <a:t>AUC</a:t>
                      </a:r>
                      <a:endParaRPr lang="zh-CN" altLang="en-US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0.842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426529"/>
                  </a:ext>
                </a:extLst>
              </a:tr>
              <a:tr h="5293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i="0" u="none" dirty="0">
                          <a:solidFill>
                            <a:schemeClr val="tx1"/>
                          </a:solidFill>
                        </a:rPr>
                        <a:t>Accuracy</a:t>
                      </a:r>
                      <a:endParaRPr lang="zh-CN" altLang="en-US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418358"/>
                  </a:ext>
                </a:extLst>
              </a:tr>
              <a:tr h="52936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u="none" dirty="0">
                          <a:solidFill>
                            <a:schemeClr val="tx1"/>
                          </a:solidFill>
                        </a:rPr>
                        <a:t>F1</a:t>
                      </a:r>
                      <a:endParaRPr lang="zh-CN" altLang="en-US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0.664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23847"/>
                  </a:ext>
                </a:extLst>
              </a:tr>
              <a:tr h="52936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u="none" dirty="0">
                          <a:solidFill>
                            <a:schemeClr val="tx1"/>
                          </a:solidFill>
                        </a:rPr>
                        <a:t>Precision</a:t>
                      </a:r>
                      <a:endParaRPr lang="zh-CN" altLang="en-US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0.677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302116"/>
                  </a:ext>
                </a:extLst>
              </a:tr>
              <a:tr h="52936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u="none" dirty="0">
                          <a:solidFill>
                            <a:schemeClr val="tx1"/>
                          </a:solidFill>
                        </a:rPr>
                        <a:t>Recall</a:t>
                      </a:r>
                      <a:endParaRPr lang="zh-CN" altLang="en-US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0.694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685042"/>
                  </a:ext>
                </a:extLst>
              </a:tr>
            </a:tbl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BBB8FDEC-E866-4BE1-1466-47B8E18153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978" t="6737"/>
          <a:stretch/>
        </p:blipFill>
        <p:spPr>
          <a:xfrm>
            <a:off x="2793589" y="343912"/>
            <a:ext cx="6285982" cy="292526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BEB2437-4EBF-493A-57E6-F6089B991E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164" t="6995"/>
          <a:stretch/>
        </p:blipFill>
        <p:spPr>
          <a:xfrm>
            <a:off x="2793588" y="3661648"/>
            <a:ext cx="6285987" cy="2925269"/>
          </a:xfrm>
          <a:prstGeom prst="rect">
            <a:avLst/>
          </a:prstGeom>
        </p:spPr>
      </p:pic>
      <p:cxnSp>
        <p:nvCxnSpPr>
          <p:cNvPr id="2" name="连接符: 肘形 1">
            <a:extLst>
              <a:ext uri="{FF2B5EF4-FFF2-40B4-BE49-F238E27FC236}">
                <a16:creationId xmlns:a16="http://schemas.microsoft.com/office/drawing/2014/main" id="{B29002A8-DE10-B965-1FDD-82BBE94EB835}"/>
              </a:ext>
            </a:extLst>
          </p:cNvPr>
          <p:cNvCxnSpPr>
            <a:cxnSpLocks/>
            <a:stCxn id="7" idx="0"/>
            <a:endCxn id="10" idx="0"/>
          </p:cNvCxnSpPr>
          <p:nvPr/>
        </p:nvCxnSpPr>
        <p:spPr>
          <a:xfrm rot="16200000" flipH="1">
            <a:off x="2005750" y="5321466"/>
            <a:ext cx="8931" cy="805803"/>
          </a:xfrm>
          <a:prstGeom prst="bentConnector3">
            <a:avLst>
              <a:gd name="adj1" fmla="val -5759154"/>
            </a:avLst>
          </a:prstGeom>
          <a:noFill/>
          <a:ln w="15875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2A8A3531-86B9-58B1-0405-361EDFAC347D}"/>
              </a:ext>
            </a:extLst>
          </p:cNvPr>
          <p:cNvSpPr txBox="1"/>
          <p:nvPr/>
        </p:nvSpPr>
        <p:spPr>
          <a:xfrm>
            <a:off x="1123913" y="5719902"/>
            <a:ext cx="9668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/>
            <a:r>
              <a:rPr lang="en-US" altLang="zh-CN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Benign</a:t>
            </a:r>
          </a:p>
        </p:txBody>
      </p: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25FBA653-919A-E390-2D06-C36FCB2727F6}"/>
              </a:ext>
            </a:extLst>
          </p:cNvPr>
          <p:cNvCxnSpPr>
            <a:cxnSpLocks/>
          </p:cNvCxnSpPr>
          <p:nvPr/>
        </p:nvCxnSpPr>
        <p:spPr>
          <a:xfrm>
            <a:off x="670282" y="4072476"/>
            <a:ext cx="1368364" cy="1143434"/>
          </a:xfrm>
          <a:prstGeom prst="bentConnector3">
            <a:avLst>
              <a:gd name="adj1" fmla="val 100675"/>
            </a:avLst>
          </a:prstGeom>
          <a:noFill/>
          <a:ln w="15875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3A33833-54C4-391B-8682-7E4585151507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670282" y="4072476"/>
            <a:ext cx="1" cy="1655448"/>
          </a:xfrm>
          <a:prstGeom prst="line">
            <a:avLst/>
          </a:prstGeom>
          <a:noFill/>
          <a:ln w="15875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67A84D71-F05F-A030-F3B2-8A20C561A0EB}"/>
              </a:ext>
            </a:extLst>
          </p:cNvPr>
          <p:cNvSpPr txBox="1"/>
          <p:nvPr/>
        </p:nvSpPr>
        <p:spPr>
          <a:xfrm>
            <a:off x="1929716" y="5728833"/>
            <a:ext cx="9668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Normal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B78F2CB-15F4-148D-7D4B-05ED591C1A05}"/>
              </a:ext>
            </a:extLst>
          </p:cNvPr>
          <p:cNvSpPr txBox="1"/>
          <p:nvPr/>
        </p:nvSpPr>
        <p:spPr>
          <a:xfrm>
            <a:off x="56861" y="5727924"/>
            <a:ext cx="12268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/>
            <a:r>
              <a:rPr lang="en-US" altLang="zh-CN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Malignant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614CA2D-6302-9CF8-BCFD-C24B59F3DC5F}"/>
              </a:ext>
            </a:extLst>
          </p:cNvPr>
          <p:cNvSpPr txBox="1"/>
          <p:nvPr/>
        </p:nvSpPr>
        <p:spPr>
          <a:xfrm>
            <a:off x="82446" y="2472243"/>
            <a:ext cx="12268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/>
            <a:r>
              <a:rPr lang="en-US" altLang="zh-CN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Malignant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F5D004F-EAD8-0E21-A9DD-8329CA8B61C8}"/>
              </a:ext>
            </a:extLst>
          </p:cNvPr>
          <p:cNvSpPr txBox="1"/>
          <p:nvPr/>
        </p:nvSpPr>
        <p:spPr>
          <a:xfrm>
            <a:off x="1151393" y="2472243"/>
            <a:ext cx="9668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/>
            <a:r>
              <a:rPr lang="en-US" altLang="zh-CN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Benign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890831E-F858-BAE8-2202-326B65B18A8D}"/>
              </a:ext>
            </a:extLst>
          </p:cNvPr>
          <p:cNvSpPr txBox="1"/>
          <p:nvPr/>
        </p:nvSpPr>
        <p:spPr>
          <a:xfrm>
            <a:off x="1908018" y="2481174"/>
            <a:ext cx="9668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Normal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2AA5D62C-F2D4-919F-703F-CB0F1440DFFF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695868" y="629398"/>
            <a:ext cx="1298" cy="1842845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0486A4C9-7375-CA73-D63B-54432AB61EDE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1633497" y="629398"/>
            <a:ext cx="1298" cy="1842845"/>
          </a:xfrm>
          <a:prstGeom prst="line">
            <a:avLst/>
          </a:prstGeom>
          <a:ln w="158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6B38C8A9-A9C7-77C0-9B7D-BC47E123D84C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2389544" y="629398"/>
            <a:ext cx="1876" cy="1851776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4BB82926-3464-C244-FE7F-FC3514B8CCAA}"/>
              </a:ext>
            </a:extLst>
          </p:cNvPr>
          <p:cNvCxnSpPr>
            <a:cxnSpLocks/>
          </p:cNvCxnSpPr>
          <p:nvPr/>
        </p:nvCxnSpPr>
        <p:spPr>
          <a:xfrm>
            <a:off x="695868" y="629398"/>
            <a:ext cx="169367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BB14A8D4-5B6E-7651-EEF4-D84A2560EE47}"/>
              </a:ext>
            </a:extLst>
          </p:cNvPr>
          <p:cNvSpPr txBox="1"/>
          <p:nvPr/>
        </p:nvSpPr>
        <p:spPr>
          <a:xfrm>
            <a:off x="641234" y="116722"/>
            <a:ext cx="187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/>
            <a:r>
              <a:rPr lang="en-US" altLang="zh-CN" dirty="0" err="1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Faecal_OmiHier</a:t>
            </a:r>
            <a:endParaRPr lang="zh-CN" altLang="en-US" dirty="0">
              <a:solidFill>
                <a:prstClr val="black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DC3F2EF-E136-F330-5AF4-5598621B9C39}"/>
              </a:ext>
            </a:extLst>
          </p:cNvPr>
          <p:cNvSpPr txBox="1"/>
          <p:nvPr/>
        </p:nvSpPr>
        <p:spPr>
          <a:xfrm>
            <a:off x="717371" y="3447137"/>
            <a:ext cx="1650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/>
            <a:r>
              <a:rPr lang="en-US" altLang="zh-CN" dirty="0" err="1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Faecal_other</a:t>
            </a:r>
            <a:endParaRPr lang="zh-CN" altLang="en-US" dirty="0">
              <a:solidFill>
                <a:prstClr val="black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169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B68FEA1-9EE4-2024-75C4-F8BCE01E9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941106"/>
              </p:ext>
            </p:extLst>
          </p:nvPr>
        </p:nvGraphicFramePr>
        <p:xfrm>
          <a:off x="9533205" y="428876"/>
          <a:ext cx="2218234" cy="2596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117">
                  <a:extLst>
                    <a:ext uri="{9D8B030D-6E8A-4147-A177-3AD203B41FA5}">
                      <a16:colId xmlns:a16="http://schemas.microsoft.com/office/drawing/2014/main" val="4043600335"/>
                    </a:ext>
                  </a:extLst>
                </a:gridCol>
                <a:gridCol w="1109117">
                  <a:extLst>
                    <a:ext uri="{9D8B030D-6E8A-4147-A177-3AD203B41FA5}">
                      <a16:colId xmlns:a16="http://schemas.microsoft.com/office/drawing/2014/main" val="2278178211"/>
                    </a:ext>
                  </a:extLst>
                </a:gridCol>
              </a:tblGrid>
              <a:tr h="51939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u="none" dirty="0">
                          <a:solidFill>
                            <a:schemeClr val="tx1"/>
                          </a:solidFill>
                        </a:rPr>
                        <a:t>AUC</a:t>
                      </a:r>
                      <a:endParaRPr lang="zh-CN" altLang="en-US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0.952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426529"/>
                  </a:ext>
                </a:extLst>
              </a:tr>
              <a:tr h="5193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i="0" u="none" dirty="0">
                          <a:solidFill>
                            <a:schemeClr val="tx1"/>
                          </a:solidFill>
                        </a:rPr>
                        <a:t>Accuracy</a:t>
                      </a:r>
                      <a:endParaRPr lang="zh-CN" altLang="en-US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0.964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140617"/>
                  </a:ext>
                </a:extLst>
              </a:tr>
              <a:tr h="51939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u="none" dirty="0">
                          <a:solidFill>
                            <a:schemeClr val="tx1"/>
                          </a:solidFill>
                        </a:rPr>
                        <a:t>F1</a:t>
                      </a:r>
                      <a:endParaRPr lang="zh-CN" altLang="en-US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0.963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23847"/>
                  </a:ext>
                </a:extLst>
              </a:tr>
              <a:tr h="51939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u="none" dirty="0">
                          <a:solidFill>
                            <a:schemeClr val="tx1"/>
                          </a:solidFill>
                        </a:rPr>
                        <a:t>Precision</a:t>
                      </a:r>
                      <a:endParaRPr lang="zh-CN" altLang="en-US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0.964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302116"/>
                  </a:ext>
                </a:extLst>
              </a:tr>
              <a:tr h="51939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u="none" dirty="0">
                          <a:solidFill>
                            <a:schemeClr val="tx1"/>
                          </a:solidFill>
                        </a:rPr>
                        <a:t>Recall</a:t>
                      </a:r>
                      <a:endParaRPr lang="zh-CN" altLang="en-US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0.964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685042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CA09703-1427-027A-8C5A-8EBF1C37B8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729406"/>
              </p:ext>
            </p:extLst>
          </p:nvPr>
        </p:nvGraphicFramePr>
        <p:xfrm>
          <a:off x="9533205" y="3661649"/>
          <a:ext cx="2218234" cy="2596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117">
                  <a:extLst>
                    <a:ext uri="{9D8B030D-6E8A-4147-A177-3AD203B41FA5}">
                      <a16:colId xmlns:a16="http://schemas.microsoft.com/office/drawing/2014/main" val="4043600335"/>
                    </a:ext>
                  </a:extLst>
                </a:gridCol>
                <a:gridCol w="1109117">
                  <a:extLst>
                    <a:ext uri="{9D8B030D-6E8A-4147-A177-3AD203B41FA5}">
                      <a16:colId xmlns:a16="http://schemas.microsoft.com/office/drawing/2014/main" val="2278178211"/>
                    </a:ext>
                  </a:extLst>
                </a:gridCol>
              </a:tblGrid>
              <a:tr h="51939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u="none" dirty="0">
                          <a:solidFill>
                            <a:schemeClr val="tx1"/>
                          </a:solidFill>
                        </a:rPr>
                        <a:t>AUC</a:t>
                      </a:r>
                      <a:endParaRPr lang="zh-CN" altLang="en-US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0.978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426529"/>
                  </a:ext>
                </a:extLst>
              </a:tr>
              <a:tr h="5193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i="0" u="none" dirty="0">
                          <a:solidFill>
                            <a:schemeClr val="tx1"/>
                          </a:solidFill>
                        </a:rPr>
                        <a:t>Accuracy</a:t>
                      </a:r>
                      <a:endParaRPr lang="zh-CN" altLang="en-US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0.960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9134249"/>
                  </a:ext>
                </a:extLst>
              </a:tr>
              <a:tr h="51939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u="none" dirty="0">
                          <a:solidFill>
                            <a:schemeClr val="tx1"/>
                          </a:solidFill>
                        </a:rPr>
                        <a:t>F1</a:t>
                      </a:r>
                      <a:endParaRPr lang="zh-CN" altLang="en-US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0.958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23847"/>
                  </a:ext>
                </a:extLst>
              </a:tr>
              <a:tr h="51939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u="none" dirty="0">
                          <a:solidFill>
                            <a:schemeClr val="tx1"/>
                          </a:solidFill>
                        </a:rPr>
                        <a:t>Precision</a:t>
                      </a:r>
                      <a:endParaRPr lang="zh-CN" altLang="en-US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0.960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302116"/>
                  </a:ext>
                </a:extLst>
              </a:tr>
              <a:tr h="51939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u="none" dirty="0">
                          <a:solidFill>
                            <a:schemeClr val="tx1"/>
                          </a:solidFill>
                        </a:rPr>
                        <a:t>Recall</a:t>
                      </a:r>
                      <a:endParaRPr lang="zh-CN" altLang="en-US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0.960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685042"/>
                  </a:ext>
                </a:extLst>
              </a:tr>
            </a:tbl>
          </a:graphicData>
        </a:graphic>
      </p:graphicFrame>
      <p:pic>
        <p:nvPicPr>
          <p:cNvPr id="2" name="图片 1">
            <a:extLst>
              <a:ext uri="{FF2B5EF4-FFF2-40B4-BE49-F238E27FC236}">
                <a16:creationId xmlns:a16="http://schemas.microsoft.com/office/drawing/2014/main" id="{E2504FF3-25C6-1B33-102D-C85479E771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978"/>
          <a:stretch/>
        </p:blipFill>
        <p:spPr>
          <a:xfrm>
            <a:off x="3031096" y="130078"/>
            <a:ext cx="6285987" cy="313657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5601D35-C03C-CA18-CE90-FDF2043C92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164"/>
          <a:stretch/>
        </p:blipFill>
        <p:spPr>
          <a:xfrm>
            <a:off x="3051393" y="3371850"/>
            <a:ext cx="6268571" cy="313657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56C0AA7-DC2D-DF75-C745-62FEE61392AF}"/>
              </a:ext>
            </a:extLst>
          </p:cNvPr>
          <p:cNvSpPr txBox="1"/>
          <p:nvPr/>
        </p:nvSpPr>
        <p:spPr>
          <a:xfrm>
            <a:off x="10924" y="5899737"/>
            <a:ext cx="80755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/>
            <a:r>
              <a:rPr lang="en-US" altLang="zh-CN" sz="16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Tumor</a:t>
            </a:r>
            <a:endParaRPr lang="zh-CN" altLang="en-US" sz="1600" dirty="0">
              <a:solidFill>
                <a:prstClr val="black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8D9EB65-86CD-43BA-BDCD-997384128318}"/>
              </a:ext>
            </a:extLst>
          </p:cNvPr>
          <p:cNvSpPr txBox="1"/>
          <p:nvPr/>
        </p:nvSpPr>
        <p:spPr>
          <a:xfrm>
            <a:off x="729807" y="5894615"/>
            <a:ext cx="9668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/>
            <a:r>
              <a:rPr lang="en-US" altLang="zh-CN" sz="16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Normal</a:t>
            </a:r>
            <a:endParaRPr lang="zh-CN" altLang="en-US" sz="1600" dirty="0">
              <a:solidFill>
                <a:prstClr val="black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DFFABE28-9FA4-09E8-7827-297E8A8669DA}"/>
              </a:ext>
            </a:extLst>
          </p:cNvPr>
          <p:cNvCxnSpPr>
            <a:cxnSpLocks/>
            <a:stCxn id="9" idx="0"/>
            <a:endCxn id="12" idx="0"/>
          </p:cNvCxnSpPr>
          <p:nvPr/>
        </p:nvCxnSpPr>
        <p:spPr>
          <a:xfrm rot="16200000" flipH="1">
            <a:off x="2384764" y="5494251"/>
            <a:ext cx="8165" cy="783758"/>
          </a:xfrm>
          <a:prstGeom prst="bentConnector3">
            <a:avLst>
              <a:gd name="adj1" fmla="val -2799755"/>
            </a:avLst>
          </a:prstGeom>
          <a:noFill/>
          <a:ln w="15875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8D6D29FF-AC92-49BF-88FE-DBD94D3E8798}"/>
              </a:ext>
            </a:extLst>
          </p:cNvPr>
          <p:cNvSpPr txBox="1"/>
          <p:nvPr/>
        </p:nvSpPr>
        <p:spPr>
          <a:xfrm>
            <a:off x="1513566" y="5882048"/>
            <a:ext cx="9668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/>
            <a:r>
              <a:rPr lang="en-US" altLang="zh-CN" sz="16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Immune</a:t>
            </a:r>
          </a:p>
        </p:txBody>
      </p: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C269C392-8B9C-E284-7EA1-786BAB19EC18}"/>
              </a:ext>
            </a:extLst>
          </p:cNvPr>
          <p:cNvCxnSpPr>
            <a:cxnSpLocks/>
          </p:cNvCxnSpPr>
          <p:nvPr/>
        </p:nvCxnSpPr>
        <p:spPr>
          <a:xfrm>
            <a:off x="1213209" y="5120349"/>
            <a:ext cx="1202331" cy="538523"/>
          </a:xfrm>
          <a:prstGeom prst="bentConnector3">
            <a:avLst>
              <a:gd name="adj1" fmla="val 100068"/>
            </a:avLst>
          </a:prstGeom>
          <a:noFill/>
          <a:ln w="15875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4F9A1117-1F67-B979-A4B0-6662E81CE9D7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1213209" y="5107782"/>
            <a:ext cx="1836" cy="786833"/>
          </a:xfrm>
          <a:prstGeom prst="line">
            <a:avLst/>
          </a:prstGeom>
          <a:noFill/>
          <a:ln w="15875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98359034-AF16-9C9B-BD2A-F71341B189B5}"/>
              </a:ext>
            </a:extLst>
          </p:cNvPr>
          <p:cNvSpPr txBox="1"/>
          <p:nvPr/>
        </p:nvSpPr>
        <p:spPr>
          <a:xfrm>
            <a:off x="2297324" y="5890213"/>
            <a:ext cx="9668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Stromal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3D873F66-A72F-120F-B2C9-F5FB1CDC2E6C}"/>
              </a:ext>
            </a:extLst>
          </p:cNvPr>
          <p:cNvCxnSpPr>
            <a:cxnSpLocks/>
            <a:endCxn id="3" idx="0"/>
          </p:cNvCxnSpPr>
          <p:nvPr/>
        </p:nvCxnSpPr>
        <p:spPr>
          <a:xfrm rot="5400000">
            <a:off x="405725" y="4535974"/>
            <a:ext cx="1372741" cy="1354784"/>
          </a:xfrm>
          <a:prstGeom prst="bentConnector3">
            <a:avLst>
              <a:gd name="adj1" fmla="val -33048"/>
            </a:avLst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DC418A2-541F-2665-D9CB-EAE93A8DED7B}"/>
              </a:ext>
            </a:extLst>
          </p:cNvPr>
          <p:cNvCxnSpPr>
            <a:cxnSpLocks/>
          </p:cNvCxnSpPr>
          <p:nvPr/>
        </p:nvCxnSpPr>
        <p:spPr>
          <a:xfrm>
            <a:off x="1769485" y="4526996"/>
            <a:ext cx="0" cy="580786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FFDA8EE7-0CB7-BDF7-D517-626BDCD6788B}"/>
              </a:ext>
            </a:extLst>
          </p:cNvPr>
          <p:cNvCxnSpPr>
            <a:cxnSpLocks/>
          </p:cNvCxnSpPr>
          <p:nvPr/>
        </p:nvCxnSpPr>
        <p:spPr>
          <a:xfrm>
            <a:off x="440561" y="716996"/>
            <a:ext cx="231941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65A06CF0-9901-22D0-8BE3-820B41A1C310}"/>
              </a:ext>
            </a:extLst>
          </p:cNvPr>
          <p:cNvSpPr txBox="1"/>
          <p:nvPr/>
        </p:nvSpPr>
        <p:spPr>
          <a:xfrm>
            <a:off x="36782" y="2550442"/>
            <a:ext cx="80755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/>
            <a:r>
              <a:rPr lang="en-US" altLang="zh-CN" sz="16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Tumor</a:t>
            </a:r>
            <a:endParaRPr lang="zh-CN" altLang="en-US" sz="1600" dirty="0">
              <a:solidFill>
                <a:prstClr val="black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8730239-2650-552E-6E9B-3B88BAF80E0B}"/>
              </a:ext>
            </a:extLst>
          </p:cNvPr>
          <p:cNvSpPr txBox="1"/>
          <p:nvPr/>
        </p:nvSpPr>
        <p:spPr>
          <a:xfrm>
            <a:off x="730023" y="2549870"/>
            <a:ext cx="9122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/>
            <a:r>
              <a:rPr lang="en-US" altLang="zh-CN" sz="16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Normal</a:t>
            </a:r>
            <a:endParaRPr lang="zh-CN" altLang="en-US" sz="1600" dirty="0">
              <a:solidFill>
                <a:prstClr val="black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69F30C5-7DCF-9EB3-F618-A31808780376}"/>
              </a:ext>
            </a:extLst>
          </p:cNvPr>
          <p:cNvSpPr txBox="1"/>
          <p:nvPr/>
        </p:nvSpPr>
        <p:spPr>
          <a:xfrm>
            <a:off x="1475973" y="2553088"/>
            <a:ext cx="9668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/>
            <a:r>
              <a:rPr lang="en-US" altLang="zh-CN" sz="16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Immune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361ADC8-644C-3D2B-4D74-930FDA028D6E}"/>
              </a:ext>
            </a:extLst>
          </p:cNvPr>
          <p:cNvSpPr txBox="1"/>
          <p:nvPr/>
        </p:nvSpPr>
        <p:spPr>
          <a:xfrm>
            <a:off x="2303856" y="2548572"/>
            <a:ext cx="9122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Stromal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E0B3F642-CBC9-32BA-4230-CC18A8B0256D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440561" y="716996"/>
            <a:ext cx="0" cy="1833446"/>
          </a:xfrm>
          <a:prstGeom prst="line">
            <a:avLst/>
          </a:prstGeom>
          <a:ln w="158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A5B1CA2A-B8B6-2826-AB07-EF2C3C4BF049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1186142" y="707025"/>
            <a:ext cx="3976" cy="1842845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27344899-C006-CD1D-06C0-5AC5FA96DAB7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1958077" y="710243"/>
            <a:ext cx="1298" cy="1842845"/>
          </a:xfrm>
          <a:prstGeom prst="line">
            <a:avLst/>
          </a:prstGeom>
          <a:ln w="158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92523E7F-1BE7-2D2B-BC09-652A693EAAA4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2759975" y="716996"/>
            <a:ext cx="0" cy="1831576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438A86DD-5397-140F-2AA3-5B79779F5FE5}"/>
              </a:ext>
            </a:extLst>
          </p:cNvPr>
          <p:cNvSpPr txBox="1"/>
          <p:nvPr/>
        </p:nvSpPr>
        <p:spPr>
          <a:xfrm>
            <a:off x="703223" y="3426671"/>
            <a:ext cx="17940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/>
            <a:r>
              <a:rPr lang="en-US" altLang="zh-CN" dirty="0" err="1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HCC_OmiHier</a:t>
            </a:r>
            <a:endParaRPr lang="zh-CN" altLang="en-US" dirty="0">
              <a:solidFill>
                <a:prstClr val="black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D61E42E-98C9-CF57-AD6C-669DC07A5D4D}"/>
              </a:ext>
            </a:extLst>
          </p:cNvPr>
          <p:cNvSpPr txBox="1"/>
          <p:nvPr/>
        </p:nvSpPr>
        <p:spPr>
          <a:xfrm>
            <a:off x="701146" y="191970"/>
            <a:ext cx="17940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/>
            <a:r>
              <a:rPr lang="en-US" altLang="zh-CN" dirty="0" err="1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HCC_direct</a:t>
            </a:r>
            <a:endParaRPr lang="zh-CN" altLang="en-US" dirty="0">
              <a:solidFill>
                <a:prstClr val="black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808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B68FEA1-9EE4-2024-75C4-F8BCE01E9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887646"/>
              </p:ext>
            </p:extLst>
          </p:nvPr>
        </p:nvGraphicFramePr>
        <p:xfrm>
          <a:off x="9413440" y="428876"/>
          <a:ext cx="2239514" cy="2589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757">
                  <a:extLst>
                    <a:ext uri="{9D8B030D-6E8A-4147-A177-3AD203B41FA5}">
                      <a16:colId xmlns:a16="http://schemas.microsoft.com/office/drawing/2014/main" val="4043600335"/>
                    </a:ext>
                  </a:extLst>
                </a:gridCol>
                <a:gridCol w="1119757">
                  <a:extLst>
                    <a:ext uri="{9D8B030D-6E8A-4147-A177-3AD203B41FA5}">
                      <a16:colId xmlns:a16="http://schemas.microsoft.com/office/drawing/2014/main" val="2278178211"/>
                    </a:ext>
                  </a:extLst>
                </a:gridCol>
              </a:tblGrid>
              <a:tr h="51790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u="none" dirty="0">
                          <a:solidFill>
                            <a:schemeClr val="tx1"/>
                          </a:solidFill>
                        </a:rPr>
                        <a:t>AUC</a:t>
                      </a:r>
                      <a:endParaRPr lang="zh-CN" altLang="en-US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0.998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426529"/>
                  </a:ext>
                </a:extLst>
              </a:tr>
              <a:tr h="5179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i="0" u="none" dirty="0">
                          <a:solidFill>
                            <a:schemeClr val="tx1"/>
                          </a:solidFill>
                        </a:rPr>
                        <a:t>Accuracy</a:t>
                      </a:r>
                      <a:endParaRPr lang="zh-CN" altLang="en-US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0.982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6993432"/>
                  </a:ext>
                </a:extLst>
              </a:tr>
              <a:tr h="51790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u="none" dirty="0">
                          <a:solidFill>
                            <a:schemeClr val="tx1"/>
                          </a:solidFill>
                        </a:rPr>
                        <a:t>F1</a:t>
                      </a:r>
                      <a:endParaRPr lang="zh-CN" altLang="en-US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0.972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23847"/>
                  </a:ext>
                </a:extLst>
              </a:tr>
              <a:tr h="51790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u="none" dirty="0">
                          <a:solidFill>
                            <a:schemeClr val="tx1"/>
                          </a:solidFill>
                        </a:rPr>
                        <a:t>Precision</a:t>
                      </a:r>
                      <a:endParaRPr lang="zh-CN" altLang="en-US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0.972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302116"/>
                  </a:ext>
                </a:extLst>
              </a:tr>
              <a:tr h="51790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u="none" dirty="0">
                          <a:solidFill>
                            <a:schemeClr val="tx1"/>
                          </a:solidFill>
                        </a:rPr>
                        <a:t>Recall</a:t>
                      </a:r>
                      <a:endParaRPr lang="zh-CN" altLang="en-US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0.973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685042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CA09703-1427-027A-8C5A-8EBF1C37B8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932591"/>
              </p:ext>
            </p:extLst>
          </p:nvPr>
        </p:nvGraphicFramePr>
        <p:xfrm>
          <a:off x="9413439" y="3661648"/>
          <a:ext cx="2239514" cy="2589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757">
                  <a:extLst>
                    <a:ext uri="{9D8B030D-6E8A-4147-A177-3AD203B41FA5}">
                      <a16:colId xmlns:a16="http://schemas.microsoft.com/office/drawing/2014/main" val="4043600335"/>
                    </a:ext>
                  </a:extLst>
                </a:gridCol>
                <a:gridCol w="1119757">
                  <a:extLst>
                    <a:ext uri="{9D8B030D-6E8A-4147-A177-3AD203B41FA5}">
                      <a16:colId xmlns:a16="http://schemas.microsoft.com/office/drawing/2014/main" val="2278178211"/>
                    </a:ext>
                  </a:extLst>
                </a:gridCol>
              </a:tblGrid>
              <a:tr h="51790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u="none" dirty="0">
                          <a:solidFill>
                            <a:schemeClr val="tx1"/>
                          </a:solidFill>
                        </a:rPr>
                        <a:t>AUC</a:t>
                      </a:r>
                      <a:endParaRPr lang="zh-CN" altLang="en-US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0.999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426529"/>
                  </a:ext>
                </a:extLst>
              </a:tr>
              <a:tr h="5179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i="0" u="none" dirty="0">
                          <a:solidFill>
                            <a:schemeClr val="tx1"/>
                          </a:solidFill>
                        </a:rPr>
                        <a:t>Accuracy</a:t>
                      </a:r>
                      <a:endParaRPr lang="zh-CN" altLang="en-US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0.979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232288"/>
                  </a:ext>
                </a:extLst>
              </a:tr>
              <a:tr h="51790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u="none" dirty="0">
                          <a:solidFill>
                            <a:schemeClr val="tx1"/>
                          </a:solidFill>
                        </a:rPr>
                        <a:t>F1</a:t>
                      </a:r>
                      <a:endParaRPr lang="zh-CN" altLang="en-US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0.979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23847"/>
                  </a:ext>
                </a:extLst>
              </a:tr>
              <a:tr h="51790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u="none" dirty="0">
                          <a:solidFill>
                            <a:schemeClr val="tx1"/>
                          </a:solidFill>
                        </a:rPr>
                        <a:t>Precision</a:t>
                      </a:r>
                      <a:endParaRPr lang="zh-CN" altLang="en-US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0.979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302116"/>
                  </a:ext>
                </a:extLst>
              </a:tr>
              <a:tr h="51790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u="none" dirty="0">
                          <a:solidFill>
                            <a:schemeClr val="tx1"/>
                          </a:solidFill>
                        </a:rPr>
                        <a:t>Recall</a:t>
                      </a:r>
                      <a:endParaRPr lang="zh-CN" altLang="en-US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0.979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685042"/>
                  </a:ext>
                </a:extLst>
              </a:tr>
            </a:tbl>
          </a:graphicData>
        </a:graphic>
      </p:graphicFrame>
      <p:pic>
        <p:nvPicPr>
          <p:cNvPr id="2" name="图片 1">
            <a:extLst>
              <a:ext uri="{FF2B5EF4-FFF2-40B4-BE49-F238E27FC236}">
                <a16:creationId xmlns:a16="http://schemas.microsoft.com/office/drawing/2014/main" id="{E9B866D6-C250-8527-F117-B914182B76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792"/>
          <a:stretch/>
        </p:blipFill>
        <p:spPr>
          <a:xfrm>
            <a:off x="2793588" y="3428999"/>
            <a:ext cx="6303401" cy="31365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8352522-CAFD-E0AC-B8D4-B2354DA255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164"/>
          <a:stretch/>
        </p:blipFill>
        <p:spPr>
          <a:xfrm>
            <a:off x="2828420" y="154860"/>
            <a:ext cx="6268569" cy="3136575"/>
          </a:xfrm>
          <a:prstGeom prst="rect">
            <a:avLst/>
          </a:prstGeom>
        </p:spPr>
      </p:pic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3CAD504D-9E16-CACF-AAB4-B14C8155E130}"/>
              </a:ext>
            </a:extLst>
          </p:cNvPr>
          <p:cNvCxnSpPr>
            <a:cxnSpLocks/>
            <a:stCxn id="9" idx="0"/>
            <a:endCxn id="12" idx="0"/>
          </p:cNvCxnSpPr>
          <p:nvPr/>
        </p:nvCxnSpPr>
        <p:spPr>
          <a:xfrm rot="16200000" flipH="1">
            <a:off x="2005750" y="5321466"/>
            <a:ext cx="8931" cy="805803"/>
          </a:xfrm>
          <a:prstGeom prst="bentConnector3">
            <a:avLst>
              <a:gd name="adj1" fmla="val -5759154"/>
            </a:avLst>
          </a:prstGeom>
          <a:noFill/>
          <a:ln w="15875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0F55601C-0E08-660E-4827-244EA9071580}"/>
              </a:ext>
            </a:extLst>
          </p:cNvPr>
          <p:cNvSpPr txBox="1"/>
          <p:nvPr/>
        </p:nvSpPr>
        <p:spPr>
          <a:xfrm>
            <a:off x="1123913" y="5719902"/>
            <a:ext cx="9668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/>
            <a:r>
              <a:rPr lang="en-US" altLang="zh-CN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R2</a:t>
            </a:r>
          </a:p>
        </p:txBody>
      </p: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2CF4C459-5881-A9E4-EC43-08C838E256EE}"/>
              </a:ext>
            </a:extLst>
          </p:cNvPr>
          <p:cNvCxnSpPr>
            <a:cxnSpLocks/>
          </p:cNvCxnSpPr>
          <p:nvPr/>
        </p:nvCxnSpPr>
        <p:spPr>
          <a:xfrm>
            <a:off x="670282" y="4072476"/>
            <a:ext cx="1368364" cy="1143434"/>
          </a:xfrm>
          <a:prstGeom prst="bentConnector3">
            <a:avLst>
              <a:gd name="adj1" fmla="val 100675"/>
            </a:avLst>
          </a:prstGeom>
          <a:noFill/>
          <a:ln w="15875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4E4546A-255B-74FF-AC78-07089BB638FF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670282" y="4072476"/>
            <a:ext cx="1" cy="1655448"/>
          </a:xfrm>
          <a:prstGeom prst="line">
            <a:avLst/>
          </a:prstGeom>
          <a:noFill/>
          <a:ln w="15875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E48D0AD4-4711-A1CB-82CF-538715D28499}"/>
              </a:ext>
            </a:extLst>
          </p:cNvPr>
          <p:cNvSpPr txBox="1"/>
          <p:nvPr/>
        </p:nvSpPr>
        <p:spPr>
          <a:xfrm>
            <a:off x="1929716" y="5728833"/>
            <a:ext cx="9668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R3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65B76A3-48EC-010A-592C-B52A67218CB3}"/>
              </a:ext>
            </a:extLst>
          </p:cNvPr>
          <p:cNvSpPr txBox="1"/>
          <p:nvPr/>
        </p:nvSpPr>
        <p:spPr>
          <a:xfrm>
            <a:off x="56861" y="5727924"/>
            <a:ext cx="12268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/>
            <a:r>
              <a:rPr lang="en-US" altLang="zh-CN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AC5C98B-B064-7D6B-DAA5-D0A7DDFE225E}"/>
              </a:ext>
            </a:extLst>
          </p:cNvPr>
          <p:cNvSpPr txBox="1"/>
          <p:nvPr/>
        </p:nvSpPr>
        <p:spPr>
          <a:xfrm>
            <a:off x="158046" y="2472243"/>
            <a:ext cx="11512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/>
            <a:r>
              <a:rPr lang="en-US" altLang="zh-CN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B071BFD-35BE-723A-C8E4-6EC10B590C77}"/>
              </a:ext>
            </a:extLst>
          </p:cNvPr>
          <p:cNvSpPr txBox="1"/>
          <p:nvPr/>
        </p:nvSpPr>
        <p:spPr>
          <a:xfrm>
            <a:off x="1151393" y="2472243"/>
            <a:ext cx="9668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/>
            <a:r>
              <a:rPr lang="en-US" altLang="zh-CN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R2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1A423DE-417F-7691-0C14-354D946D7ABF}"/>
              </a:ext>
            </a:extLst>
          </p:cNvPr>
          <p:cNvSpPr txBox="1"/>
          <p:nvPr/>
        </p:nvSpPr>
        <p:spPr>
          <a:xfrm>
            <a:off x="1908018" y="2481174"/>
            <a:ext cx="9668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R3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BAAA3DAA-7E6C-8FD7-266A-C10CA1AB3A09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733668" y="629398"/>
            <a:ext cx="0" cy="1842845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C8069BC5-6B81-BA3E-FF25-E88F2338F66D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1633497" y="629398"/>
            <a:ext cx="1298" cy="1842845"/>
          </a:xfrm>
          <a:prstGeom prst="line">
            <a:avLst/>
          </a:prstGeom>
          <a:ln w="158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863C148-6ECB-B8CA-17C1-D5AA10F806BF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2389544" y="629398"/>
            <a:ext cx="1876" cy="1851776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31750C44-69CE-83D2-98E7-777E14043BCA}"/>
              </a:ext>
            </a:extLst>
          </p:cNvPr>
          <p:cNvCxnSpPr>
            <a:cxnSpLocks/>
          </p:cNvCxnSpPr>
          <p:nvPr/>
        </p:nvCxnSpPr>
        <p:spPr>
          <a:xfrm>
            <a:off x="733668" y="629398"/>
            <a:ext cx="165587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9D7F5612-F875-597A-0E32-E51E5FF65B31}"/>
              </a:ext>
            </a:extLst>
          </p:cNvPr>
          <p:cNvSpPr txBox="1"/>
          <p:nvPr/>
        </p:nvSpPr>
        <p:spPr>
          <a:xfrm>
            <a:off x="448734" y="3428999"/>
            <a:ext cx="20632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/>
            <a:r>
              <a:rPr lang="en-US" altLang="zh-CN" dirty="0" err="1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NCIRNA_OmiHier</a:t>
            </a:r>
            <a:endParaRPr lang="zh-CN" altLang="en-US" dirty="0">
              <a:solidFill>
                <a:prstClr val="black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E149F67-5261-5BA0-CAE1-B8740724B901}"/>
              </a:ext>
            </a:extLst>
          </p:cNvPr>
          <p:cNvSpPr txBox="1"/>
          <p:nvPr/>
        </p:nvSpPr>
        <p:spPr>
          <a:xfrm>
            <a:off x="611243" y="151020"/>
            <a:ext cx="19007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/>
            <a:r>
              <a:rPr lang="en-US" altLang="zh-CN" dirty="0" err="1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NCIRNA_direct</a:t>
            </a:r>
            <a:endParaRPr lang="zh-CN" altLang="en-US" dirty="0">
              <a:solidFill>
                <a:prstClr val="black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582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B68FEA1-9EE4-2024-75C4-F8BCE01E9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573290"/>
              </p:ext>
            </p:extLst>
          </p:nvPr>
        </p:nvGraphicFramePr>
        <p:xfrm>
          <a:off x="9398412" y="428876"/>
          <a:ext cx="2254542" cy="263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271">
                  <a:extLst>
                    <a:ext uri="{9D8B030D-6E8A-4147-A177-3AD203B41FA5}">
                      <a16:colId xmlns:a16="http://schemas.microsoft.com/office/drawing/2014/main" val="4043600335"/>
                    </a:ext>
                  </a:extLst>
                </a:gridCol>
                <a:gridCol w="1127271">
                  <a:extLst>
                    <a:ext uri="{9D8B030D-6E8A-4147-A177-3AD203B41FA5}">
                      <a16:colId xmlns:a16="http://schemas.microsoft.com/office/drawing/2014/main" val="2278178211"/>
                    </a:ext>
                  </a:extLst>
                </a:gridCol>
              </a:tblGrid>
              <a:tr h="52788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u="none" dirty="0">
                          <a:solidFill>
                            <a:schemeClr val="tx1"/>
                          </a:solidFill>
                        </a:rPr>
                        <a:t>AUC</a:t>
                      </a:r>
                      <a:endParaRPr lang="zh-CN" altLang="en-US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0.978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426529"/>
                  </a:ext>
                </a:extLst>
              </a:tr>
              <a:tr h="527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i="0" u="none" dirty="0">
                          <a:solidFill>
                            <a:schemeClr val="tx1"/>
                          </a:solidFill>
                        </a:rPr>
                        <a:t>Accuracy</a:t>
                      </a:r>
                      <a:endParaRPr lang="zh-CN" altLang="en-US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0.882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302860"/>
                  </a:ext>
                </a:extLst>
              </a:tr>
              <a:tr h="52788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u="none" dirty="0">
                          <a:solidFill>
                            <a:schemeClr val="tx1"/>
                          </a:solidFill>
                        </a:rPr>
                        <a:t>F1</a:t>
                      </a:r>
                      <a:endParaRPr lang="zh-CN" altLang="en-US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0.882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23847"/>
                  </a:ext>
                </a:extLst>
              </a:tr>
              <a:tr h="52788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u="none" dirty="0">
                          <a:solidFill>
                            <a:schemeClr val="tx1"/>
                          </a:solidFill>
                        </a:rPr>
                        <a:t>Precision</a:t>
                      </a:r>
                      <a:endParaRPr lang="zh-CN" altLang="en-US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0.882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302116"/>
                  </a:ext>
                </a:extLst>
              </a:tr>
              <a:tr h="52788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u="none" dirty="0">
                          <a:solidFill>
                            <a:schemeClr val="tx1"/>
                          </a:solidFill>
                        </a:rPr>
                        <a:t>Recall</a:t>
                      </a:r>
                      <a:endParaRPr lang="zh-CN" altLang="en-US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0.882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685042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CA09703-1427-027A-8C5A-8EBF1C37B8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284937"/>
              </p:ext>
            </p:extLst>
          </p:nvPr>
        </p:nvGraphicFramePr>
        <p:xfrm>
          <a:off x="9398411" y="3661648"/>
          <a:ext cx="2254542" cy="263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271">
                  <a:extLst>
                    <a:ext uri="{9D8B030D-6E8A-4147-A177-3AD203B41FA5}">
                      <a16:colId xmlns:a16="http://schemas.microsoft.com/office/drawing/2014/main" val="4043600335"/>
                    </a:ext>
                  </a:extLst>
                </a:gridCol>
                <a:gridCol w="1127271">
                  <a:extLst>
                    <a:ext uri="{9D8B030D-6E8A-4147-A177-3AD203B41FA5}">
                      <a16:colId xmlns:a16="http://schemas.microsoft.com/office/drawing/2014/main" val="2278178211"/>
                    </a:ext>
                  </a:extLst>
                </a:gridCol>
              </a:tblGrid>
              <a:tr h="52788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u="none" dirty="0">
                          <a:solidFill>
                            <a:schemeClr val="tx1"/>
                          </a:solidFill>
                        </a:rPr>
                        <a:t>AUC</a:t>
                      </a:r>
                      <a:endParaRPr lang="zh-CN" altLang="en-US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0.982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426529"/>
                  </a:ext>
                </a:extLst>
              </a:tr>
              <a:tr h="527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i="0" u="none" dirty="0">
                          <a:solidFill>
                            <a:schemeClr val="tx1"/>
                          </a:solidFill>
                        </a:rPr>
                        <a:t>Accuracy</a:t>
                      </a:r>
                      <a:endParaRPr lang="zh-CN" altLang="en-US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0.887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518904"/>
                  </a:ext>
                </a:extLst>
              </a:tr>
              <a:tr h="52788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u="none" dirty="0">
                          <a:solidFill>
                            <a:schemeClr val="tx1"/>
                          </a:solidFill>
                        </a:rPr>
                        <a:t>F1</a:t>
                      </a:r>
                      <a:endParaRPr lang="zh-CN" altLang="en-US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0.886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23847"/>
                  </a:ext>
                </a:extLst>
              </a:tr>
              <a:tr h="52788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u="none" dirty="0">
                          <a:solidFill>
                            <a:schemeClr val="tx1"/>
                          </a:solidFill>
                        </a:rPr>
                        <a:t>Precision</a:t>
                      </a:r>
                      <a:endParaRPr lang="zh-CN" altLang="en-US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0.887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302116"/>
                  </a:ext>
                </a:extLst>
              </a:tr>
              <a:tr h="52788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u="none" dirty="0">
                          <a:solidFill>
                            <a:schemeClr val="tx1"/>
                          </a:solidFill>
                        </a:rPr>
                        <a:t>Recall</a:t>
                      </a:r>
                      <a:endParaRPr lang="zh-CN" altLang="en-US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0.886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685042"/>
                  </a:ext>
                </a:extLst>
              </a:tr>
            </a:tbl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EC161FA3-8DFB-CF27-61E4-DCAC8AFE2F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978"/>
          <a:stretch/>
        </p:blipFill>
        <p:spPr>
          <a:xfrm>
            <a:off x="2793588" y="124666"/>
            <a:ext cx="6285985" cy="31365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B38A920-BC50-B0E0-6196-AD52C2B1B7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700"/>
          <a:stretch/>
        </p:blipFill>
        <p:spPr>
          <a:xfrm>
            <a:off x="2793588" y="3429000"/>
            <a:ext cx="6312108" cy="313657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952AF5B-6964-C12B-512F-061706B9C8F9}"/>
              </a:ext>
            </a:extLst>
          </p:cNvPr>
          <p:cNvSpPr txBox="1"/>
          <p:nvPr/>
        </p:nvSpPr>
        <p:spPr>
          <a:xfrm>
            <a:off x="392229" y="5808889"/>
            <a:ext cx="8075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/>
            <a:r>
              <a:rPr lang="en-US" altLang="zh-CN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CD8T</a:t>
            </a:r>
            <a:endParaRPr lang="zh-CN" altLang="en-US" dirty="0">
              <a:solidFill>
                <a:prstClr val="black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CD86738-ACF8-F895-82BE-8B0D9E97EF54}"/>
              </a:ext>
            </a:extLst>
          </p:cNvPr>
          <p:cNvSpPr txBox="1"/>
          <p:nvPr/>
        </p:nvSpPr>
        <p:spPr>
          <a:xfrm>
            <a:off x="1082767" y="5808890"/>
            <a:ext cx="8075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/>
            <a:r>
              <a:rPr lang="en-US" altLang="zh-CN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CD4T</a:t>
            </a:r>
            <a:endParaRPr lang="zh-CN" altLang="en-US" dirty="0">
              <a:solidFill>
                <a:prstClr val="black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7EA2E37C-BBEE-5C09-64D4-1E4B907A2297}"/>
              </a:ext>
            </a:extLst>
          </p:cNvPr>
          <p:cNvCxnSpPr>
            <a:cxnSpLocks/>
            <a:stCxn id="11" idx="0"/>
            <a:endCxn id="14" idx="0"/>
          </p:cNvCxnSpPr>
          <p:nvPr/>
        </p:nvCxnSpPr>
        <p:spPr>
          <a:xfrm rot="16200000" flipH="1">
            <a:off x="2368817" y="5547521"/>
            <a:ext cx="5667" cy="528404"/>
          </a:xfrm>
          <a:prstGeom prst="bentConnector3">
            <a:avLst>
              <a:gd name="adj1" fmla="val -4033880"/>
            </a:avLst>
          </a:prstGeom>
          <a:noFill/>
          <a:ln w="15875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57D90AAD-76B1-5243-86E7-AAE9FBF162D1}"/>
              </a:ext>
            </a:extLst>
          </p:cNvPr>
          <p:cNvSpPr txBox="1"/>
          <p:nvPr/>
        </p:nvSpPr>
        <p:spPr>
          <a:xfrm>
            <a:off x="1624047" y="5808890"/>
            <a:ext cx="9668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/>
            <a:r>
              <a:rPr lang="en-US" altLang="zh-CN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NKT</a:t>
            </a:r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A24C415D-5A89-F4B6-A27E-FF10EAD8BDF6}"/>
              </a:ext>
            </a:extLst>
          </p:cNvPr>
          <p:cNvCxnSpPr>
            <a:cxnSpLocks/>
          </p:cNvCxnSpPr>
          <p:nvPr/>
        </p:nvCxnSpPr>
        <p:spPr>
          <a:xfrm>
            <a:off x="1486545" y="5098825"/>
            <a:ext cx="912658" cy="471487"/>
          </a:xfrm>
          <a:prstGeom prst="bentConnector3">
            <a:avLst>
              <a:gd name="adj1" fmla="val 99052"/>
            </a:avLst>
          </a:prstGeom>
          <a:noFill/>
          <a:ln w="15875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09DAC6FA-94F9-5798-1DB4-FC5988C46CFB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1486545" y="5098825"/>
            <a:ext cx="0" cy="710065"/>
          </a:xfrm>
          <a:prstGeom prst="line">
            <a:avLst/>
          </a:prstGeom>
          <a:noFill/>
          <a:ln w="15875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25CDBCE0-0E27-1FA5-3660-DFD7D10BF993}"/>
              </a:ext>
            </a:extLst>
          </p:cNvPr>
          <p:cNvSpPr txBox="1"/>
          <p:nvPr/>
        </p:nvSpPr>
        <p:spPr>
          <a:xfrm>
            <a:off x="2203916" y="5814557"/>
            <a:ext cx="863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NK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236BD9E4-1C21-9C66-11BA-68A2A7C92008}"/>
              </a:ext>
            </a:extLst>
          </p:cNvPr>
          <p:cNvCxnSpPr>
            <a:cxnSpLocks/>
            <a:endCxn id="8" idx="0"/>
          </p:cNvCxnSpPr>
          <p:nvPr/>
        </p:nvCxnSpPr>
        <p:spPr>
          <a:xfrm rot="5400000">
            <a:off x="724016" y="4590031"/>
            <a:ext cx="1290850" cy="1146866"/>
          </a:xfrm>
          <a:prstGeom prst="bentConnector3">
            <a:avLst>
              <a:gd name="adj1" fmla="val 562"/>
            </a:avLst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66F0F4DA-D24A-9B17-C717-0449344EE02B}"/>
              </a:ext>
            </a:extLst>
          </p:cNvPr>
          <p:cNvCxnSpPr>
            <a:cxnSpLocks/>
          </p:cNvCxnSpPr>
          <p:nvPr/>
        </p:nvCxnSpPr>
        <p:spPr>
          <a:xfrm>
            <a:off x="1942874" y="4518039"/>
            <a:ext cx="0" cy="580786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E08CDC95-9EC2-4CA1-DEB3-51D8C171F06D}"/>
              </a:ext>
            </a:extLst>
          </p:cNvPr>
          <p:cNvSpPr txBox="1"/>
          <p:nvPr/>
        </p:nvSpPr>
        <p:spPr>
          <a:xfrm>
            <a:off x="51939" y="5808889"/>
            <a:ext cx="5026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/>
            <a:r>
              <a:rPr lang="en-US" altLang="zh-CN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B</a:t>
            </a:r>
            <a:endParaRPr lang="zh-CN" altLang="en-US" dirty="0">
              <a:solidFill>
                <a:prstClr val="black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CB3E8780-FECF-770C-7BDE-F5366145BE1F}"/>
              </a:ext>
            </a:extLst>
          </p:cNvPr>
          <p:cNvCxnSpPr>
            <a:cxnSpLocks/>
          </p:cNvCxnSpPr>
          <p:nvPr/>
        </p:nvCxnSpPr>
        <p:spPr>
          <a:xfrm>
            <a:off x="1353975" y="3937253"/>
            <a:ext cx="0" cy="580786"/>
          </a:xfrm>
          <a:prstGeom prst="line">
            <a:avLst/>
          </a:prstGeom>
          <a:ln w="158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24D0F0A9-B1FF-E9CB-5DCF-D8919247DB63}"/>
              </a:ext>
            </a:extLst>
          </p:cNvPr>
          <p:cNvCxnSpPr>
            <a:cxnSpLocks/>
            <a:endCxn id="19" idx="0"/>
          </p:cNvCxnSpPr>
          <p:nvPr/>
        </p:nvCxnSpPr>
        <p:spPr>
          <a:xfrm rot="5400000">
            <a:off x="-111005" y="4351519"/>
            <a:ext cx="1871637" cy="1043102"/>
          </a:xfrm>
          <a:prstGeom prst="bentConnector3">
            <a:avLst>
              <a:gd name="adj1" fmla="val 330"/>
            </a:avLst>
          </a:prstGeom>
          <a:ln w="158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97AD546D-51EC-D003-046E-0E5D7A136E9E}"/>
              </a:ext>
            </a:extLst>
          </p:cNvPr>
          <p:cNvCxnSpPr>
            <a:cxnSpLocks/>
          </p:cNvCxnSpPr>
          <p:nvPr/>
        </p:nvCxnSpPr>
        <p:spPr>
          <a:xfrm flipV="1">
            <a:off x="303262" y="716996"/>
            <a:ext cx="2361166" cy="463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3399942B-E99E-D43B-D9E5-1D21F6BF6CAE}"/>
              </a:ext>
            </a:extLst>
          </p:cNvPr>
          <p:cNvSpPr txBox="1"/>
          <p:nvPr/>
        </p:nvSpPr>
        <p:spPr>
          <a:xfrm>
            <a:off x="452174" y="2567735"/>
            <a:ext cx="8075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/>
            <a:r>
              <a:rPr lang="en-US" altLang="zh-CN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CD8T</a:t>
            </a:r>
            <a:endParaRPr lang="zh-CN" altLang="en-US" dirty="0">
              <a:solidFill>
                <a:prstClr val="black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CBCBB9E-E776-1AE8-E072-47BC46B8D8D8}"/>
              </a:ext>
            </a:extLst>
          </p:cNvPr>
          <p:cNvSpPr txBox="1"/>
          <p:nvPr/>
        </p:nvSpPr>
        <p:spPr>
          <a:xfrm>
            <a:off x="1116609" y="2567735"/>
            <a:ext cx="8075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/>
            <a:r>
              <a:rPr lang="en-US" altLang="zh-CN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CD4T</a:t>
            </a:r>
            <a:endParaRPr lang="zh-CN" altLang="en-US" dirty="0">
              <a:solidFill>
                <a:prstClr val="black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AFCCBC8-10D1-314E-E0A2-33C8D31C3E61}"/>
              </a:ext>
            </a:extLst>
          </p:cNvPr>
          <p:cNvSpPr txBox="1"/>
          <p:nvPr/>
        </p:nvSpPr>
        <p:spPr>
          <a:xfrm>
            <a:off x="1674338" y="2564471"/>
            <a:ext cx="9668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/>
            <a:r>
              <a:rPr lang="en-US" altLang="zh-CN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NKT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E1CE942-21BF-137B-8924-E80CDCCCCDED}"/>
              </a:ext>
            </a:extLst>
          </p:cNvPr>
          <p:cNvSpPr txBox="1"/>
          <p:nvPr/>
        </p:nvSpPr>
        <p:spPr>
          <a:xfrm>
            <a:off x="2232491" y="2563877"/>
            <a:ext cx="863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NK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AAD232AB-D942-107F-968D-F4F40A49A131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855953" y="724890"/>
            <a:ext cx="0" cy="1842845"/>
          </a:xfrm>
          <a:prstGeom prst="line">
            <a:avLst/>
          </a:prstGeom>
          <a:ln w="158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1290B919-803E-039B-75A3-E5E9DF6F7266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1520387" y="724890"/>
            <a:ext cx="0" cy="1842845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90F34B3-42E0-42AB-5433-C709E7AC58ED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2156442" y="721626"/>
            <a:ext cx="1298" cy="1842845"/>
          </a:xfrm>
          <a:prstGeom prst="line">
            <a:avLst/>
          </a:prstGeom>
          <a:ln w="158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4C3A4979-713A-955E-9DE0-575A46E73758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2664428" y="712101"/>
            <a:ext cx="0" cy="1851776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444835DF-4511-03A7-3714-FB136ADEF185}"/>
              </a:ext>
            </a:extLst>
          </p:cNvPr>
          <p:cNvSpPr txBox="1"/>
          <p:nvPr/>
        </p:nvSpPr>
        <p:spPr>
          <a:xfrm>
            <a:off x="-86251" y="2564471"/>
            <a:ext cx="8075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/>
            <a:r>
              <a:rPr lang="en-US" altLang="zh-CN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B</a:t>
            </a:r>
            <a:endParaRPr lang="zh-CN" altLang="en-US" dirty="0">
              <a:solidFill>
                <a:prstClr val="black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71D604F2-8EFE-028C-09DE-804238B17D9C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317528" y="721626"/>
            <a:ext cx="0" cy="1842845"/>
          </a:xfrm>
          <a:prstGeom prst="line">
            <a:avLst/>
          </a:prstGeom>
          <a:ln w="158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6E239FEF-767C-BC50-95A1-64610EB1FCDB}"/>
              </a:ext>
            </a:extLst>
          </p:cNvPr>
          <p:cNvSpPr txBox="1"/>
          <p:nvPr/>
        </p:nvSpPr>
        <p:spPr>
          <a:xfrm>
            <a:off x="381212" y="3429000"/>
            <a:ext cx="21986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/>
            <a:r>
              <a:rPr lang="en-US" altLang="zh-CN" dirty="0" err="1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Lymphoid_OmiHier</a:t>
            </a:r>
            <a:endParaRPr lang="zh-CN" altLang="en-US" dirty="0">
              <a:solidFill>
                <a:prstClr val="black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7D63C6B-DD53-383A-31CB-E1089E6618F7}"/>
              </a:ext>
            </a:extLst>
          </p:cNvPr>
          <p:cNvSpPr txBox="1"/>
          <p:nvPr/>
        </p:nvSpPr>
        <p:spPr>
          <a:xfrm>
            <a:off x="386654" y="183988"/>
            <a:ext cx="21986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/>
            <a:r>
              <a:rPr lang="en-US" altLang="zh-CN" dirty="0" err="1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Lymphoid_direct</a:t>
            </a:r>
            <a:endParaRPr lang="zh-CN" altLang="en-US" dirty="0">
              <a:solidFill>
                <a:prstClr val="black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7253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327a1eb5-e715-4fe4-ac4b-30338b59c7cf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1338</TotalTime>
  <Words>589</Words>
  <Application>Microsoft Office PowerPoint</Application>
  <PresentationFormat>宽屏</PresentationFormat>
  <Paragraphs>339</Paragraphs>
  <Slides>12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Arial</vt:lpstr>
      <vt:lpstr>Calibri</vt:lpstr>
      <vt:lpstr>Times New Roman</vt:lpstr>
      <vt:lpstr>Office 主题​​</vt:lpstr>
      <vt:lpstr>Simultaneous Learning of Class Label and Hierarchy for Multi-class Classification of Omics Data </vt:lpstr>
      <vt:lpstr>PowerPoint 演示文稿</vt:lpstr>
      <vt:lpstr> OmiHier iteratively merges the most similar classes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介民 谢</dc:creator>
  <cp:lastModifiedBy>介民 谢</cp:lastModifiedBy>
  <cp:revision>192</cp:revision>
  <cp:lastPrinted>2023-11-01T11:11:05Z</cp:lastPrinted>
  <dcterms:created xsi:type="dcterms:W3CDTF">2023-10-10T06:28:02Z</dcterms:created>
  <dcterms:modified xsi:type="dcterms:W3CDTF">2024-01-12T14:05:28Z</dcterms:modified>
</cp:coreProperties>
</file>