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409" r:id="rId2"/>
    <p:sldId id="428" r:id="rId3"/>
    <p:sldId id="333" r:id="rId4"/>
    <p:sldId id="297" r:id="rId5"/>
    <p:sldId id="378" r:id="rId6"/>
    <p:sldId id="439" r:id="rId7"/>
    <p:sldId id="430" r:id="rId8"/>
    <p:sldId id="433" r:id="rId9"/>
    <p:sldId id="345" r:id="rId10"/>
    <p:sldId id="419" r:id="rId11"/>
    <p:sldId id="426" r:id="rId12"/>
    <p:sldId id="432" r:id="rId13"/>
    <p:sldId id="431" r:id="rId14"/>
    <p:sldId id="435" r:id="rId15"/>
    <p:sldId id="429" r:id="rId16"/>
    <p:sldId id="420" r:id="rId17"/>
    <p:sldId id="436" r:id="rId18"/>
    <p:sldId id="437" r:id="rId19"/>
    <p:sldId id="416" r:id="rId20"/>
    <p:sldId id="421" r:id="rId21"/>
    <p:sldId id="418" r:id="rId22"/>
    <p:sldId id="422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0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455"/>
    <a:srgbClr val="F8F8F8"/>
    <a:srgbClr val="FBFBFB"/>
    <a:srgbClr val="5B5E77"/>
    <a:srgbClr val="4C4F64"/>
    <a:srgbClr val="C00000"/>
    <a:srgbClr val="A6A6A6"/>
    <a:srgbClr val="E20000"/>
    <a:srgbClr val="14B28B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1" autoAdjust="0"/>
    <p:restoredTop sz="94660"/>
  </p:normalViewPr>
  <p:slideViewPr>
    <p:cSldViewPr showGuides="1">
      <p:cViewPr varScale="1">
        <p:scale>
          <a:sx n="160" d="100"/>
          <a:sy n="160" d="100"/>
        </p:scale>
        <p:origin x="552" y="106"/>
      </p:cViewPr>
      <p:guideLst>
        <p:guide orient="horz" pos="1710"/>
        <p:guide pos="28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38F3DC-E0F5-4D29-A5FF-81708A2ECE4E}" type="doc">
      <dgm:prSet loTypeId="urn:microsoft.com/office/officeart/2005/8/layout/hierarchy2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D3398307-414A-4108-ACA8-D82038D34E74}">
      <dgm:prSet phldrT="[文本]"/>
      <dgm:spPr/>
      <dgm:t>
        <a:bodyPr/>
        <a:lstStyle/>
        <a:p>
          <a:r>
            <a:rPr lang="zh-CN" altLang="en-US" dirty="0"/>
            <a:t>就业</a:t>
          </a:r>
        </a:p>
      </dgm:t>
    </dgm:pt>
    <dgm:pt modelId="{5B921095-4B9F-48A5-A1EB-0D60BACDED1D}" type="parTrans" cxnId="{CADE86F5-37C9-4CA9-BD98-E3B835EB7402}">
      <dgm:prSet/>
      <dgm:spPr/>
      <dgm:t>
        <a:bodyPr/>
        <a:lstStyle/>
        <a:p>
          <a:endParaRPr lang="zh-CN" altLang="en-US"/>
        </a:p>
      </dgm:t>
    </dgm:pt>
    <dgm:pt modelId="{04BB299A-DA18-4C69-9345-0413B4134B8D}" type="sibTrans" cxnId="{CADE86F5-37C9-4CA9-BD98-E3B835EB7402}">
      <dgm:prSet/>
      <dgm:spPr/>
      <dgm:t>
        <a:bodyPr/>
        <a:lstStyle/>
        <a:p>
          <a:endParaRPr lang="zh-CN" altLang="en-US"/>
        </a:p>
      </dgm:t>
    </dgm:pt>
    <dgm:pt modelId="{17E037DF-B47A-4066-9534-53553B7E4C6C}">
      <dgm:prSet phldrT="[文本]"/>
      <dgm:spPr/>
      <dgm:t>
        <a:bodyPr/>
        <a:lstStyle/>
        <a:p>
          <a:r>
            <a:rPr lang="zh-CN" altLang="en-US" dirty="0"/>
            <a:t>软件</a:t>
          </a:r>
          <a:r>
            <a:rPr lang="en-US" altLang="zh-CN" dirty="0"/>
            <a:t>/</a:t>
          </a:r>
          <a:r>
            <a:rPr lang="zh-CN" altLang="en-US" dirty="0"/>
            <a:t>互联网</a:t>
          </a:r>
        </a:p>
      </dgm:t>
    </dgm:pt>
    <dgm:pt modelId="{773B5789-A335-4D99-8E05-0B5544C663F1}" type="parTrans" cxnId="{9BECBA7F-8398-4459-B464-0BC2A0C90754}">
      <dgm:prSet/>
      <dgm:spPr/>
      <dgm:t>
        <a:bodyPr/>
        <a:lstStyle/>
        <a:p>
          <a:endParaRPr lang="zh-CN" altLang="en-US"/>
        </a:p>
      </dgm:t>
    </dgm:pt>
    <dgm:pt modelId="{82E2D561-00CF-4BA6-B2DA-264672D10314}" type="sibTrans" cxnId="{9BECBA7F-8398-4459-B464-0BC2A0C90754}">
      <dgm:prSet/>
      <dgm:spPr/>
      <dgm:t>
        <a:bodyPr/>
        <a:lstStyle/>
        <a:p>
          <a:endParaRPr lang="zh-CN" altLang="en-US"/>
        </a:p>
      </dgm:t>
    </dgm:pt>
    <dgm:pt modelId="{73E7688B-F0A6-4448-8946-DECB545A8283}">
      <dgm:prSet phldrT="[文本]"/>
      <dgm:spPr/>
      <dgm:t>
        <a:bodyPr/>
        <a:lstStyle/>
        <a:p>
          <a:r>
            <a:rPr lang="zh-CN" altLang="en-US" dirty="0"/>
            <a:t>教师</a:t>
          </a:r>
          <a:r>
            <a:rPr lang="en-US" altLang="zh-CN" dirty="0"/>
            <a:t>/</a:t>
          </a:r>
          <a:r>
            <a:rPr lang="zh-CN" altLang="en-US" dirty="0"/>
            <a:t>公务员</a:t>
          </a:r>
        </a:p>
      </dgm:t>
    </dgm:pt>
    <dgm:pt modelId="{2A195BF9-A6C1-43B8-98FC-8384C5B303FD}" type="parTrans" cxnId="{103BB088-86EC-49CB-A475-7C42DE7CDECF}">
      <dgm:prSet/>
      <dgm:spPr/>
      <dgm:t>
        <a:bodyPr/>
        <a:lstStyle/>
        <a:p>
          <a:endParaRPr lang="zh-CN" altLang="en-US"/>
        </a:p>
      </dgm:t>
    </dgm:pt>
    <dgm:pt modelId="{C163A5AF-5092-4EB4-880E-7BA20A668680}" type="sibTrans" cxnId="{103BB088-86EC-49CB-A475-7C42DE7CDECF}">
      <dgm:prSet/>
      <dgm:spPr/>
      <dgm:t>
        <a:bodyPr/>
        <a:lstStyle/>
        <a:p>
          <a:endParaRPr lang="zh-CN" altLang="en-US"/>
        </a:p>
      </dgm:t>
    </dgm:pt>
    <dgm:pt modelId="{19DBDA98-38E7-4F0A-BD5D-BE7067622382}">
      <dgm:prSet phldrT="[文本]"/>
      <dgm:spPr/>
      <dgm:t>
        <a:bodyPr/>
        <a:lstStyle/>
        <a:p>
          <a:r>
            <a:rPr lang="zh-CN" altLang="en-US" dirty="0"/>
            <a:t>其它</a:t>
          </a:r>
        </a:p>
      </dgm:t>
    </dgm:pt>
    <dgm:pt modelId="{01E1828C-A6FC-4604-B0DD-8719141F3381}" type="parTrans" cxnId="{69069BC6-2784-4C08-94CE-E3AB6BE7DF67}">
      <dgm:prSet/>
      <dgm:spPr/>
      <dgm:t>
        <a:bodyPr/>
        <a:lstStyle/>
        <a:p>
          <a:endParaRPr lang="zh-CN" altLang="en-US"/>
        </a:p>
      </dgm:t>
    </dgm:pt>
    <dgm:pt modelId="{835098E6-104E-48F7-AC4B-52A9A608D9C8}" type="sibTrans" cxnId="{69069BC6-2784-4C08-94CE-E3AB6BE7DF67}">
      <dgm:prSet/>
      <dgm:spPr/>
      <dgm:t>
        <a:bodyPr/>
        <a:lstStyle/>
        <a:p>
          <a:endParaRPr lang="zh-CN" altLang="en-US"/>
        </a:p>
      </dgm:t>
    </dgm:pt>
    <dgm:pt modelId="{40B6632C-B706-4184-9940-5AF0C554FA86}" type="pres">
      <dgm:prSet presAssocID="{3438F3DC-E0F5-4D29-A5FF-81708A2ECE4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F9F2148-4F0C-497E-A060-450BCF990C7A}" type="pres">
      <dgm:prSet presAssocID="{D3398307-414A-4108-ACA8-D82038D34E74}" presName="root1" presStyleCnt="0"/>
      <dgm:spPr/>
    </dgm:pt>
    <dgm:pt modelId="{AC76D5EB-679A-44EB-9E62-23F7083DFB50}" type="pres">
      <dgm:prSet presAssocID="{D3398307-414A-4108-ACA8-D82038D34E74}" presName="LevelOneTextNode" presStyleLbl="node0" presStyleIdx="0" presStyleCnt="1">
        <dgm:presLayoutVars>
          <dgm:chPref val="3"/>
        </dgm:presLayoutVars>
      </dgm:prSet>
      <dgm:spPr/>
    </dgm:pt>
    <dgm:pt modelId="{5CB5B1CB-D98B-4DE8-9BA3-B6955AF2DB76}" type="pres">
      <dgm:prSet presAssocID="{D3398307-414A-4108-ACA8-D82038D34E74}" presName="level2hierChild" presStyleCnt="0"/>
      <dgm:spPr/>
    </dgm:pt>
    <dgm:pt modelId="{2ED71571-2F5F-4D7A-AEA8-E8422C93E304}" type="pres">
      <dgm:prSet presAssocID="{773B5789-A335-4D99-8E05-0B5544C663F1}" presName="conn2-1" presStyleLbl="parChTrans1D2" presStyleIdx="0" presStyleCnt="3"/>
      <dgm:spPr/>
    </dgm:pt>
    <dgm:pt modelId="{3F41283B-6C62-4DE4-A3E9-F796C446B931}" type="pres">
      <dgm:prSet presAssocID="{773B5789-A335-4D99-8E05-0B5544C663F1}" presName="connTx" presStyleLbl="parChTrans1D2" presStyleIdx="0" presStyleCnt="3"/>
      <dgm:spPr/>
    </dgm:pt>
    <dgm:pt modelId="{556D1B65-CC17-47F5-8AAA-3E7678C74F51}" type="pres">
      <dgm:prSet presAssocID="{17E037DF-B47A-4066-9534-53553B7E4C6C}" presName="root2" presStyleCnt="0"/>
      <dgm:spPr/>
    </dgm:pt>
    <dgm:pt modelId="{C23FCEA1-18A9-415A-B054-428E53E974A2}" type="pres">
      <dgm:prSet presAssocID="{17E037DF-B47A-4066-9534-53553B7E4C6C}" presName="LevelTwoTextNode" presStyleLbl="node2" presStyleIdx="0" presStyleCnt="3" custScaleX="128620">
        <dgm:presLayoutVars>
          <dgm:chPref val="3"/>
        </dgm:presLayoutVars>
      </dgm:prSet>
      <dgm:spPr/>
    </dgm:pt>
    <dgm:pt modelId="{9357CFC3-E7D6-4149-8759-E6960327475A}" type="pres">
      <dgm:prSet presAssocID="{17E037DF-B47A-4066-9534-53553B7E4C6C}" presName="level3hierChild" presStyleCnt="0"/>
      <dgm:spPr/>
    </dgm:pt>
    <dgm:pt modelId="{7B61BB46-7E8D-4F34-BB0E-32D20F34846D}" type="pres">
      <dgm:prSet presAssocID="{2A195BF9-A6C1-43B8-98FC-8384C5B303FD}" presName="conn2-1" presStyleLbl="parChTrans1D2" presStyleIdx="1" presStyleCnt="3"/>
      <dgm:spPr/>
    </dgm:pt>
    <dgm:pt modelId="{98536459-33DB-432B-A4AE-65EE75D44C73}" type="pres">
      <dgm:prSet presAssocID="{2A195BF9-A6C1-43B8-98FC-8384C5B303FD}" presName="connTx" presStyleLbl="parChTrans1D2" presStyleIdx="1" presStyleCnt="3"/>
      <dgm:spPr/>
    </dgm:pt>
    <dgm:pt modelId="{409D6C77-8F56-4701-89A1-26E63D216D70}" type="pres">
      <dgm:prSet presAssocID="{73E7688B-F0A6-4448-8946-DECB545A8283}" presName="root2" presStyleCnt="0"/>
      <dgm:spPr/>
    </dgm:pt>
    <dgm:pt modelId="{4758CF7C-08F9-4D99-902D-8BB4A566C2B9}" type="pres">
      <dgm:prSet presAssocID="{73E7688B-F0A6-4448-8946-DECB545A8283}" presName="LevelTwoTextNode" presStyleLbl="node2" presStyleIdx="1" presStyleCnt="3" custScaleX="128601">
        <dgm:presLayoutVars>
          <dgm:chPref val="3"/>
        </dgm:presLayoutVars>
      </dgm:prSet>
      <dgm:spPr/>
    </dgm:pt>
    <dgm:pt modelId="{8A4A8E74-16F7-407B-B62D-FD9B07004C67}" type="pres">
      <dgm:prSet presAssocID="{73E7688B-F0A6-4448-8946-DECB545A8283}" presName="level3hierChild" presStyleCnt="0"/>
      <dgm:spPr/>
    </dgm:pt>
    <dgm:pt modelId="{4B909B5A-96E1-4422-A583-F5DE2700F3C4}" type="pres">
      <dgm:prSet presAssocID="{01E1828C-A6FC-4604-B0DD-8719141F3381}" presName="conn2-1" presStyleLbl="parChTrans1D2" presStyleIdx="2" presStyleCnt="3"/>
      <dgm:spPr/>
    </dgm:pt>
    <dgm:pt modelId="{62A15742-53C2-4272-8D78-862D569051A1}" type="pres">
      <dgm:prSet presAssocID="{01E1828C-A6FC-4604-B0DD-8719141F3381}" presName="connTx" presStyleLbl="parChTrans1D2" presStyleIdx="2" presStyleCnt="3"/>
      <dgm:spPr/>
    </dgm:pt>
    <dgm:pt modelId="{0CA50E57-3661-4994-A7FE-ABE5B6461CD9}" type="pres">
      <dgm:prSet presAssocID="{19DBDA98-38E7-4F0A-BD5D-BE7067622382}" presName="root2" presStyleCnt="0"/>
      <dgm:spPr/>
    </dgm:pt>
    <dgm:pt modelId="{24DD2EFC-5565-433C-962D-BFC2D1FA4B8C}" type="pres">
      <dgm:prSet presAssocID="{19DBDA98-38E7-4F0A-BD5D-BE7067622382}" presName="LevelTwoTextNode" presStyleLbl="node2" presStyleIdx="2" presStyleCnt="3" custScaleX="127372">
        <dgm:presLayoutVars>
          <dgm:chPref val="3"/>
        </dgm:presLayoutVars>
      </dgm:prSet>
      <dgm:spPr/>
    </dgm:pt>
    <dgm:pt modelId="{8C8DAA51-C17F-464F-862D-6691F1627384}" type="pres">
      <dgm:prSet presAssocID="{19DBDA98-38E7-4F0A-BD5D-BE7067622382}" presName="level3hierChild" presStyleCnt="0"/>
      <dgm:spPr/>
    </dgm:pt>
  </dgm:ptLst>
  <dgm:cxnLst>
    <dgm:cxn modelId="{65348015-165D-477E-9997-5FB3FD26EC3E}" type="presOf" srcId="{17E037DF-B47A-4066-9534-53553B7E4C6C}" destId="{C23FCEA1-18A9-415A-B054-428E53E974A2}" srcOrd="0" destOrd="0" presId="urn:microsoft.com/office/officeart/2005/8/layout/hierarchy2"/>
    <dgm:cxn modelId="{238DE361-2EF9-4FC2-BC36-03E11BD928AC}" type="presOf" srcId="{01E1828C-A6FC-4604-B0DD-8719141F3381}" destId="{62A15742-53C2-4272-8D78-862D569051A1}" srcOrd="1" destOrd="0" presId="urn:microsoft.com/office/officeart/2005/8/layout/hierarchy2"/>
    <dgm:cxn modelId="{F784E746-0B5D-4D6D-AC41-1BFF8E4D046E}" type="presOf" srcId="{773B5789-A335-4D99-8E05-0B5544C663F1}" destId="{3F41283B-6C62-4DE4-A3E9-F796C446B931}" srcOrd="1" destOrd="0" presId="urn:microsoft.com/office/officeart/2005/8/layout/hierarchy2"/>
    <dgm:cxn modelId="{14290B4C-E5ED-4C0F-A31F-4BFE6D9D1706}" type="presOf" srcId="{D3398307-414A-4108-ACA8-D82038D34E74}" destId="{AC76D5EB-679A-44EB-9E62-23F7083DFB50}" srcOrd="0" destOrd="0" presId="urn:microsoft.com/office/officeart/2005/8/layout/hierarchy2"/>
    <dgm:cxn modelId="{7BB50A74-9DBB-4DEB-A2F3-D222FFD79C6B}" type="presOf" srcId="{01E1828C-A6FC-4604-B0DD-8719141F3381}" destId="{4B909B5A-96E1-4422-A583-F5DE2700F3C4}" srcOrd="0" destOrd="0" presId="urn:microsoft.com/office/officeart/2005/8/layout/hierarchy2"/>
    <dgm:cxn modelId="{9BECBA7F-8398-4459-B464-0BC2A0C90754}" srcId="{D3398307-414A-4108-ACA8-D82038D34E74}" destId="{17E037DF-B47A-4066-9534-53553B7E4C6C}" srcOrd="0" destOrd="0" parTransId="{773B5789-A335-4D99-8E05-0B5544C663F1}" sibTransId="{82E2D561-00CF-4BA6-B2DA-264672D10314}"/>
    <dgm:cxn modelId="{DB110682-9119-4E07-B2C5-B9C73890F054}" type="presOf" srcId="{3438F3DC-E0F5-4D29-A5FF-81708A2ECE4E}" destId="{40B6632C-B706-4184-9940-5AF0C554FA86}" srcOrd="0" destOrd="0" presId="urn:microsoft.com/office/officeart/2005/8/layout/hierarchy2"/>
    <dgm:cxn modelId="{103BB088-86EC-49CB-A475-7C42DE7CDECF}" srcId="{D3398307-414A-4108-ACA8-D82038D34E74}" destId="{73E7688B-F0A6-4448-8946-DECB545A8283}" srcOrd="1" destOrd="0" parTransId="{2A195BF9-A6C1-43B8-98FC-8384C5B303FD}" sibTransId="{C163A5AF-5092-4EB4-880E-7BA20A668680}"/>
    <dgm:cxn modelId="{586BE58D-2F99-42BF-9BCC-D4FC0ADF7D2D}" type="presOf" srcId="{773B5789-A335-4D99-8E05-0B5544C663F1}" destId="{2ED71571-2F5F-4D7A-AEA8-E8422C93E304}" srcOrd="0" destOrd="0" presId="urn:microsoft.com/office/officeart/2005/8/layout/hierarchy2"/>
    <dgm:cxn modelId="{F0E927A2-CC6F-45CA-AC13-98F6577B9061}" type="presOf" srcId="{19DBDA98-38E7-4F0A-BD5D-BE7067622382}" destId="{24DD2EFC-5565-433C-962D-BFC2D1FA4B8C}" srcOrd="0" destOrd="0" presId="urn:microsoft.com/office/officeart/2005/8/layout/hierarchy2"/>
    <dgm:cxn modelId="{3E8269BB-429F-46D0-8D63-ABD22A189D49}" type="presOf" srcId="{2A195BF9-A6C1-43B8-98FC-8384C5B303FD}" destId="{98536459-33DB-432B-A4AE-65EE75D44C73}" srcOrd="1" destOrd="0" presId="urn:microsoft.com/office/officeart/2005/8/layout/hierarchy2"/>
    <dgm:cxn modelId="{69069BC6-2784-4C08-94CE-E3AB6BE7DF67}" srcId="{D3398307-414A-4108-ACA8-D82038D34E74}" destId="{19DBDA98-38E7-4F0A-BD5D-BE7067622382}" srcOrd="2" destOrd="0" parTransId="{01E1828C-A6FC-4604-B0DD-8719141F3381}" sibTransId="{835098E6-104E-48F7-AC4B-52A9A608D9C8}"/>
    <dgm:cxn modelId="{CE98A0CA-73B1-4965-843B-A5B04BFB70C5}" type="presOf" srcId="{73E7688B-F0A6-4448-8946-DECB545A8283}" destId="{4758CF7C-08F9-4D99-902D-8BB4A566C2B9}" srcOrd="0" destOrd="0" presId="urn:microsoft.com/office/officeart/2005/8/layout/hierarchy2"/>
    <dgm:cxn modelId="{4398A3D0-8690-498C-A63A-6A800E0B1733}" type="presOf" srcId="{2A195BF9-A6C1-43B8-98FC-8384C5B303FD}" destId="{7B61BB46-7E8D-4F34-BB0E-32D20F34846D}" srcOrd="0" destOrd="0" presId="urn:microsoft.com/office/officeart/2005/8/layout/hierarchy2"/>
    <dgm:cxn modelId="{CADE86F5-37C9-4CA9-BD98-E3B835EB7402}" srcId="{3438F3DC-E0F5-4D29-A5FF-81708A2ECE4E}" destId="{D3398307-414A-4108-ACA8-D82038D34E74}" srcOrd="0" destOrd="0" parTransId="{5B921095-4B9F-48A5-A1EB-0D60BACDED1D}" sibTransId="{04BB299A-DA18-4C69-9345-0413B4134B8D}"/>
    <dgm:cxn modelId="{983FEC44-61A4-4F60-BEB8-AE5042B74EB0}" type="presParOf" srcId="{40B6632C-B706-4184-9940-5AF0C554FA86}" destId="{FF9F2148-4F0C-497E-A060-450BCF990C7A}" srcOrd="0" destOrd="0" presId="urn:microsoft.com/office/officeart/2005/8/layout/hierarchy2"/>
    <dgm:cxn modelId="{064DF5CD-F585-4F1E-AE21-913EE3452A30}" type="presParOf" srcId="{FF9F2148-4F0C-497E-A060-450BCF990C7A}" destId="{AC76D5EB-679A-44EB-9E62-23F7083DFB50}" srcOrd="0" destOrd="0" presId="urn:microsoft.com/office/officeart/2005/8/layout/hierarchy2"/>
    <dgm:cxn modelId="{5C976CDC-34FC-43E3-AA7C-5848FD35B095}" type="presParOf" srcId="{FF9F2148-4F0C-497E-A060-450BCF990C7A}" destId="{5CB5B1CB-D98B-4DE8-9BA3-B6955AF2DB76}" srcOrd="1" destOrd="0" presId="urn:microsoft.com/office/officeart/2005/8/layout/hierarchy2"/>
    <dgm:cxn modelId="{42A5B05C-6D7B-4046-9B6A-9021EDC0722E}" type="presParOf" srcId="{5CB5B1CB-D98B-4DE8-9BA3-B6955AF2DB76}" destId="{2ED71571-2F5F-4D7A-AEA8-E8422C93E304}" srcOrd="0" destOrd="0" presId="urn:microsoft.com/office/officeart/2005/8/layout/hierarchy2"/>
    <dgm:cxn modelId="{503C0223-714F-437C-BEED-8B258A2B2A6E}" type="presParOf" srcId="{2ED71571-2F5F-4D7A-AEA8-E8422C93E304}" destId="{3F41283B-6C62-4DE4-A3E9-F796C446B931}" srcOrd="0" destOrd="0" presId="urn:microsoft.com/office/officeart/2005/8/layout/hierarchy2"/>
    <dgm:cxn modelId="{F1014911-90FA-4BD4-A65D-0AC51BC8B914}" type="presParOf" srcId="{5CB5B1CB-D98B-4DE8-9BA3-B6955AF2DB76}" destId="{556D1B65-CC17-47F5-8AAA-3E7678C74F51}" srcOrd="1" destOrd="0" presId="urn:microsoft.com/office/officeart/2005/8/layout/hierarchy2"/>
    <dgm:cxn modelId="{F1C10C86-3929-40D8-9B29-E366848BB44E}" type="presParOf" srcId="{556D1B65-CC17-47F5-8AAA-3E7678C74F51}" destId="{C23FCEA1-18A9-415A-B054-428E53E974A2}" srcOrd="0" destOrd="0" presId="urn:microsoft.com/office/officeart/2005/8/layout/hierarchy2"/>
    <dgm:cxn modelId="{4C3F22C0-E0C5-44AF-A6A5-8162BA764C15}" type="presParOf" srcId="{556D1B65-CC17-47F5-8AAA-3E7678C74F51}" destId="{9357CFC3-E7D6-4149-8759-E6960327475A}" srcOrd="1" destOrd="0" presId="urn:microsoft.com/office/officeart/2005/8/layout/hierarchy2"/>
    <dgm:cxn modelId="{077D75B1-53E2-4CB1-B9FD-3B1EB39C1C09}" type="presParOf" srcId="{5CB5B1CB-D98B-4DE8-9BA3-B6955AF2DB76}" destId="{7B61BB46-7E8D-4F34-BB0E-32D20F34846D}" srcOrd="2" destOrd="0" presId="urn:microsoft.com/office/officeart/2005/8/layout/hierarchy2"/>
    <dgm:cxn modelId="{1189C618-5CF6-49CA-A974-C978F2146000}" type="presParOf" srcId="{7B61BB46-7E8D-4F34-BB0E-32D20F34846D}" destId="{98536459-33DB-432B-A4AE-65EE75D44C73}" srcOrd="0" destOrd="0" presId="urn:microsoft.com/office/officeart/2005/8/layout/hierarchy2"/>
    <dgm:cxn modelId="{A6202717-A56C-4596-8CD6-E62EE0BF256A}" type="presParOf" srcId="{5CB5B1CB-D98B-4DE8-9BA3-B6955AF2DB76}" destId="{409D6C77-8F56-4701-89A1-26E63D216D70}" srcOrd="3" destOrd="0" presId="urn:microsoft.com/office/officeart/2005/8/layout/hierarchy2"/>
    <dgm:cxn modelId="{42F2FE6F-C3FA-4CDE-824A-A9B0B8BEC379}" type="presParOf" srcId="{409D6C77-8F56-4701-89A1-26E63D216D70}" destId="{4758CF7C-08F9-4D99-902D-8BB4A566C2B9}" srcOrd="0" destOrd="0" presId="urn:microsoft.com/office/officeart/2005/8/layout/hierarchy2"/>
    <dgm:cxn modelId="{593168BE-FE04-4731-A6DD-CC50452E35B3}" type="presParOf" srcId="{409D6C77-8F56-4701-89A1-26E63D216D70}" destId="{8A4A8E74-16F7-407B-B62D-FD9B07004C67}" srcOrd="1" destOrd="0" presId="urn:microsoft.com/office/officeart/2005/8/layout/hierarchy2"/>
    <dgm:cxn modelId="{CB7BC0B6-273E-44E9-81DF-F584906DD95B}" type="presParOf" srcId="{5CB5B1CB-D98B-4DE8-9BA3-B6955AF2DB76}" destId="{4B909B5A-96E1-4422-A583-F5DE2700F3C4}" srcOrd="4" destOrd="0" presId="urn:microsoft.com/office/officeart/2005/8/layout/hierarchy2"/>
    <dgm:cxn modelId="{F93D982C-5400-43E5-BCE5-C80B81CB2DC1}" type="presParOf" srcId="{4B909B5A-96E1-4422-A583-F5DE2700F3C4}" destId="{62A15742-53C2-4272-8D78-862D569051A1}" srcOrd="0" destOrd="0" presId="urn:microsoft.com/office/officeart/2005/8/layout/hierarchy2"/>
    <dgm:cxn modelId="{E894A5B1-D53F-4574-8D7C-DD2D40B771D3}" type="presParOf" srcId="{5CB5B1CB-D98B-4DE8-9BA3-B6955AF2DB76}" destId="{0CA50E57-3661-4994-A7FE-ABE5B6461CD9}" srcOrd="5" destOrd="0" presId="urn:microsoft.com/office/officeart/2005/8/layout/hierarchy2"/>
    <dgm:cxn modelId="{3C7E1564-726B-40B6-B919-DA71EDEB172D}" type="presParOf" srcId="{0CA50E57-3661-4994-A7FE-ABE5B6461CD9}" destId="{24DD2EFC-5565-433C-962D-BFC2D1FA4B8C}" srcOrd="0" destOrd="0" presId="urn:microsoft.com/office/officeart/2005/8/layout/hierarchy2"/>
    <dgm:cxn modelId="{8A0303AC-21DE-4E23-AC73-1FAC4FD2A57E}" type="presParOf" srcId="{0CA50E57-3661-4994-A7FE-ABE5B6461CD9}" destId="{8C8DAA51-C17F-464F-862D-6691F1627384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38F3DC-E0F5-4D29-A5FF-81708A2ECE4E}" type="doc">
      <dgm:prSet loTypeId="urn:microsoft.com/office/officeart/2005/8/layout/hierarchy2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17E037DF-B47A-4066-9534-53553B7E4C6C}">
      <dgm:prSet phldrT="[文本]"/>
      <dgm:spPr/>
      <dgm:t>
        <a:bodyPr/>
        <a:lstStyle/>
        <a:p>
          <a:r>
            <a:rPr lang="zh-CN" altLang="en-US" dirty="0"/>
            <a:t>软件</a:t>
          </a:r>
          <a:r>
            <a:rPr lang="en-US" altLang="zh-CN" dirty="0"/>
            <a:t>/</a:t>
          </a:r>
          <a:r>
            <a:rPr lang="zh-CN" altLang="en-US" dirty="0"/>
            <a:t>互联网</a:t>
          </a:r>
        </a:p>
      </dgm:t>
    </dgm:pt>
    <dgm:pt modelId="{773B5789-A335-4D99-8E05-0B5544C663F1}" type="parTrans" cxnId="{9BECBA7F-8398-4459-B464-0BC2A0C90754}">
      <dgm:prSet/>
      <dgm:spPr/>
      <dgm:t>
        <a:bodyPr/>
        <a:lstStyle/>
        <a:p>
          <a:endParaRPr lang="zh-CN" altLang="en-US"/>
        </a:p>
      </dgm:t>
    </dgm:pt>
    <dgm:pt modelId="{82E2D561-00CF-4BA6-B2DA-264672D10314}" type="sibTrans" cxnId="{9BECBA7F-8398-4459-B464-0BC2A0C90754}">
      <dgm:prSet/>
      <dgm:spPr/>
      <dgm:t>
        <a:bodyPr/>
        <a:lstStyle/>
        <a:p>
          <a:endParaRPr lang="zh-CN" altLang="en-US"/>
        </a:p>
      </dgm:t>
    </dgm:pt>
    <dgm:pt modelId="{110AB4A7-F471-4626-9EED-24142179A336}">
      <dgm:prSet/>
      <dgm:spPr/>
      <dgm:t>
        <a:bodyPr/>
        <a:lstStyle/>
        <a:p>
          <a:r>
            <a:rPr lang="zh-CN" altLang="en-US" dirty="0"/>
            <a:t>软件开发</a:t>
          </a:r>
        </a:p>
      </dgm:t>
    </dgm:pt>
    <dgm:pt modelId="{E190B97A-207B-4E34-A23D-97F72A1FB5E1}" type="parTrans" cxnId="{BA095825-53E4-41A1-A849-79438492F098}">
      <dgm:prSet/>
      <dgm:spPr/>
      <dgm:t>
        <a:bodyPr/>
        <a:lstStyle/>
        <a:p>
          <a:endParaRPr lang="zh-CN" altLang="en-US"/>
        </a:p>
      </dgm:t>
    </dgm:pt>
    <dgm:pt modelId="{D127D4BC-E140-4921-91A4-1ABF7644C8FC}" type="sibTrans" cxnId="{BA095825-53E4-41A1-A849-79438492F098}">
      <dgm:prSet/>
      <dgm:spPr/>
      <dgm:t>
        <a:bodyPr/>
        <a:lstStyle/>
        <a:p>
          <a:endParaRPr lang="zh-CN" altLang="en-US"/>
        </a:p>
      </dgm:t>
    </dgm:pt>
    <dgm:pt modelId="{BE5431A0-949A-4ED8-9162-F725FDB1ED43}">
      <dgm:prSet/>
      <dgm:spPr/>
      <dgm:t>
        <a:bodyPr/>
        <a:lstStyle/>
        <a:p>
          <a:r>
            <a:rPr lang="zh-CN" altLang="en-US" dirty="0"/>
            <a:t>算法</a:t>
          </a:r>
        </a:p>
      </dgm:t>
    </dgm:pt>
    <dgm:pt modelId="{A7985AE2-EC8E-4FB9-9DBA-7369CB3BCF5D}" type="parTrans" cxnId="{3CBC7FDB-5762-4A9C-8CD4-47B92A6F551C}">
      <dgm:prSet/>
      <dgm:spPr/>
      <dgm:t>
        <a:bodyPr/>
        <a:lstStyle/>
        <a:p>
          <a:endParaRPr lang="zh-CN" altLang="en-US"/>
        </a:p>
      </dgm:t>
    </dgm:pt>
    <dgm:pt modelId="{6B53CC7F-C725-4BFE-B9B8-66640EB877DA}" type="sibTrans" cxnId="{3CBC7FDB-5762-4A9C-8CD4-47B92A6F551C}">
      <dgm:prSet/>
      <dgm:spPr/>
      <dgm:t>
        <a:bodyPr/>
        <a:lstStyle/>
        <a:p>
          <a:endParaRPr lang="zh-CN" altLang="en-US"/>
        </a:p>
      </dgm:t>
    </dgm:pt>
    <dgm:pt modelId="{315F6B06-4589-4267-B953-2806212FD306}">
      <dgm:prSet/>
      <dgm:spPr/>
      <dgm:t>
        <a:bodyPr/>
        <a:lstStyle/>
        <a:p>
          <a:r>
            <a:rPr lang="zh-CN" altLang="en-US" dirty="0"/>
            <a:t>数据</a:t>
          </a:r>
        </a:p>
      </dgm:t>
    </dgm:pt>
    <dgm:pt modelId="{912ECC39-D91F-4402-A020-72407765A3D9}" type="parTrans" cxnId="{584AD8E5-C2FE-46A8-8DD8-2A26D5245950}">
      <dgm:prSet/>
      <dgm:spPr/>
      <dgm:t>
        <a:bodyPr/>
        <a:lstStyle/>
        <a:p>
          <a:endParaRPr lang="zh-CN" altLang="en-US"/>
        </a:p>
      </dgm:t>
    </dgm:pt>
    <dgm:pt modelId="{E5604913-547B-4281-8EF6-6730CF471777}" type="sibTrans" cxnId="{584AD8E5-C2FE-46A8-8DD8-2A26D5245950}">
      <dgm:prSet/>
      <dgm:spPr/>
      <dgm:t>
        <a:bodyPr/>
        <a:lstStyle/>
        <a:p>
          <a:endParaRPr lang="zh-CN" altLang="en-US"/>
        </a:p>
      </dgm:t>
    </dgm:pt>
    <dgm:pt modelId="{60F46F75-F77E-4093-9B8C-800F2C59025B}">
      <dgm:prSet/>
      <dgm:spPr/>
      <dgm:t>
        <a:bodyPr/>
        <a:lstStyle/>
        <a:p>
          <a:r>
            <a:rPr lang="zh-CN" altLang="en-US" dirty="0"/>
            <a:t>测试</a:t>
          </a:r>
        </a:p>
      </dgm:t>
    </dgm:pt>
    <dgm:pt modelId="{19A7FDFB-98E9-486A-A80F-19302C704BC9}" type="parTrans" cxnId="{3FC46648-380C-499E-85E2-2A7FAED10224}">
      <dgm:prSet/>
      <dgm:spPr/>
      <dgm:t>
        <a:bodyPr/>
        <a:lstStyle/>
        <a:p>
          <a:endParaRPr lang="zh-CN" altLang="en-US"/>
        </a:p>
      </dgm:t>
    </dgm:pt>
    <dgm:pt modelId="{CD0DECB0-E5A0-42B2-8C00-FD299A7E0159}" type="sibTrans" cxnId="{3FC46648-380C-499E-85E2-2A7FAED10224}">
      <dgm:prSet/>
      <dgm:spPr/>
      <dgm:t>
        <a:bodyPr/>
        <a:lstStyle/>
        <a:p>
          <a:endParaRPr lang="zh-CN" altLang="en-US"/>
        </a:p>
      </dgm:t>
    </dgm:pt>
    <dgm:pt modelId="{FD151834-8A6D-48BF-BE0D-85C87D2E63F0}">
      <dgm:prSet/>
      <dgm:spPr/>
      <dgm:t>
        <a:bodyPr/>
        <a:lstStyle/>
        <a:p>
          <a:r>
            <a:rPr lang="zh-CN" altLang="en-US" dirty="0"/>
            <a:t>前端</a:t>
          </a:r>
          <a:r>
            <a:rPr lang="en-US" altLang="zh-CN" dirty="0"/>
            <a:t>/</a:t>
          </a:r>
          <a:r>
            <a:rPr lang="zh-CN" altLang="en-US" dirty="0"/>
            <a:t>客户端</a:t>
          </a:r>
        </a:p>
      </dgm:t>
    </dgm:pt>
    <dgm:pt modelId="{9D8A70EE-E22B-44E0-BA6F-A15295EA205A}" type="parTrans" cxnId="{FA4252E7-B777-4E25-9907-37CF1CF0C1BC}">
      <dgm:prSet/>
      <dgm:spPr/>
      <dgm:t>
        <a:bodyPr/>
        <a:lstStyle/>
        <a:p>
          <a:endParaRPr lang="zh-CN" altLang="en-US"/>
        </a:p>
      </dgm:t>
    </dgm:pt>
    <dgm:pt modelId="{0A5ED5E0-CBF7-4D16-AF3D-6C492CCFB217}" type="sibTrans" cxnId="{FA4252E7-B777-4E25-9907-37CF1CF0C1BC}">
      <dgm:prSet/>
      <dgm:spPr/>
      <dgm:t>
        <a:bodyPr/>
        <a:lstStyle/>
        <a:p>
          <a:endParaRPr lang="zh-CN" altLang="en-US"/>
        </a:p>
      </dgm:t>
    </dgm:pt>
    <dgm:pt modelId="{BBC165D7-D3EB-42B2-99AB-E89B95CD2D3F}">
      <dgm:prSet/>
      <dgm:spPr/>
      <dgm:t>
        <a:bodyPr/>
        <a:lstStyle/>
        <a:p>
          <a:r>
            <a:rPr lang="zh-CN" altLang="en-US" dirty="0"/>
            <a:t>职能类</a:t>
          </a:r>
        </a:p>
      </dgm:t>
    </dgm:pt>
    <dgm:pt modelId="{44BBEFEB-33AB-4505-81FC-041C626D082A}" type="parTrans" cxnId="{4F113D67-E2B3-4285-B319-4CA4A803D93A}">
      <dgm:prSet/>
      <dgm:spPr/>
      <dgm:t>
        <a:bodyPr/>
        <a:lstStyle/>
        <a:p>
          <a:endParaRPr lang="zh-CN" altLang="en-US"/>
        </a:p>
      </dgm:t>
    </dgm:pt>
    <dgm:pt modelId="{2F1B4DE6-A504-4664-A688-9C229196AC2D}" type="sibTrans" cxnId="{4F113D67-E2B3-4285-B319-4CA4A803D93A}">
      <dgm:prSet/>
      <dgm:spPr/>
      <dgm:t>
        <a:bodyPr/>
        <a:lstStyle/>
        <a:p>
          <a:endParaRPr lang="zh-CN" altLang="en-US"/>
        </a:p>
      </dgm:t>
    </dgm:pt>
    <dgm:pt modelId="{40B6632C-B706-4184-9940-5AF0C554FA86}" type="pres">
      <dgm:prSet presAssocID="{3438F3DC-E0F5-4D29-A5FF-81708A2ECE4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43C687-1DD3-417B-B42A-750F7D27223F}" type="pres">
      <dgm:prSet presAssocID="{17E037DF-B47A-4066-9534-53553B7E4C6C}" presName="root1" presStyleCnt="0"/>
      <dgm:spPr/>
    </dgm:pt>
    <dgm:pt modelId="{BA990FD7-B495-4A93-87D3-CAC3DD606A07}" type="pres">
      <dgm:prSet presAssocID="{17E037DF-B47A-4066-9534-53553B7E4C6C}" presName="LevelOneTextNode" presStyleLbl="node0" presStyleIdx="0" presStyleCnt="1" custScaleX="130617">
        <dgm:presLayoutVars>
          <dgm:chPref val="3"/>
        </dgm:presLayoutVars>
      </dgm:prSet>
      <dgm:spPr/>
    </dgm:pt>
    <dgm:pt modelId="{E4407A70-6823-4DDE-B16C-7357A8FCF9B5}" type="pres">
      <dgm:prSet presAssocID="{17E037DF-B47A-4066-9534-53553B7E4C6C}" presName="level2hierChild" presStyleCnt="0"/>
      <dgm:spPr/>
    </dgm:pt>
    <dgm:pt modelId="{419540BE-8811-4F3B-8947-862998C6A600}" type="pres">
      <dgm:prSet presAssocID="{E190B97A-207B-4E34-A23D-97F72A1FB5E1}" presName="conn2-1" presStyleLbl="parChTrans1D2" presStyleIdx="0" presStyleCnt="6"/>
      <dgm:spPr/>
    </dgm:pt>
    <dgm:pt modelId="{016D7DBD-3289-4808-8DAD-A75B7BB366C8}" type="pres">
      <dgm:prSet presAssocID="{E190B97A-207B-4E34-A23D-97F72A1FB5E1}" presName="connTx" presStyleLbl="parChTrans1D2" presStyleIdx="0" presStyleCnt="6"/>
      <dgm:spPr/>
    </dgm:pt>
    <dgm:pt modelId="{A83FBC98-1D75-4195-9217-6FC25D54C2E4}" type="pres">
      <dgm:prSet presAssocID="{110AB4A7-F471-4626-9EED-24142179A336}" presName="root2" presStyleCnt="0"/>
      <dgm:spPr/>
    </dgm:pt>
    <dgm:pt modelId="{C8C29643-7C23-4908-96EA-440852CFE961}" type="pres">
      <dgm:prSet presAssocID="{110AB4A7-F471-4626-9EED-24142179A336}" presName="LevelTwoTextNode" presStyleLbl="node2" presStyleIdx="0" presStyleCnt="6">
        <dgm:presLayoutVars>
          <dgm:chPref val="3"/>
        </dgm:presLayoutVars>
      </dgm:prSet>
      <dgm:spPr/>
    </dgm:pt>
    <dgm:pt modelId="{5F85BB83-20E9-4402-A39C-7747A70ADF8E}" type="pres">
      <dgm:prSet presAssocID="{110AB4A7-F471-4626-9EED-24142179A336}" presName="level3hierChild" presStyleCnt="0"/>
      <dgm:spPr/>
    </dgm:pt>
    <dgm:pt modelId="{797067E9-5441-4553-8088-F66A7DB4CEF5}" type="pres">
      <dgm:prSet presAssocID="{A7985AE2-EC8E-4FB9-9DBA-7369CB3BCF5D}" presName="conn2-1" presStyleLbl="parChTrans1D2" presStyleIdx="1" presStyleCnt="6"/>
      <dgm:spPr/>
    </dgm:pt>
    <dgm:pt modelId="{5A2C1CC7-0D54-4C78-A5BC-CC2276F7AB80}" type="pres">
      <dgm:prSet presAssocID="{A7985AE2-EC8E-4FB9-9DBA-7369CB3BCF5D}" presName="connTx" presStyleLbl="parChTrans1D2" presStyleIdx="1" presStyleCnt="6"/>
      <dgm:spPr/>
    </dgm:pt>
    <dgm:pt modelId="{4B0BFCFA-4B4A-435E-8F90-7E7570CD4FA2}" type="pres">
      <dgm:prSet presAssocID="{BE5431A0-949A-4ED8-9162-F725FDB1ED43}" presName="root2" presStyleCnt="0"/>
      <dgm:spPr/>
    </dgm:pt>
    <dgm:pt modelId="{87391044-B3FB-4C6D-BBF9-69B412B0EED4}" type="pres">
      <dgm:prSet presAssocID="{BE5431A0-949A-4ED8-9162-F725FDB1ED43}" presName="LevelTwoTextNode" presStyleLbl="node2" presStyleIdx="1" presStyleCnt="6">
        <dgm:presLayoutVars>
          <dgm:chPref val="3"/>
        </dgm:presLayoutVars>
      </dgm:prSet>
      <dgm:spPr/>
    </dgm:pt>
    <dgm:pt modelId="{460F72D0-7A1F-4576-A177-177E1B068899}" type="pres">
      <dgm:prSet presAssocID="{BE5431A0-949A-4ED8-9162-F725FDB1ED43}" presName="level3hierChild" presStyleCnt="0"/>
      <dgm:spPr/>
    </dgm:pt>
    <dgm:pt modelId="{C84B1A31-7749-49B5-B1B9-9D28C378B18C}" type="pres">
      <dgm:prSet presAssocID="{912ECC39-D91F-4402-A020-72407765A3D9}" presName="conn2-1" presStyleLbl="parChTrans1D2" presStyleIdx="2" presStyleCnt="6"/>
      <dgm:spPr/>
    </dgm:pt>
    <dgm:pt modelId="{CED9EE38-79A1-4E9A-B23E-BFF47BD2061C}" type="pres">
      <dgm:prSet presAssocID="{912ECC39-D91F-4402-A020-72407765A3D9}" presName="connTx" presStyleLbl="parChTrans1D2" presStyleIdx="2" presStyleCnt="6"/>
      <dgm:spPr/>
    </dgm:pt>
    <dgm:pt modelId="{3291A9AE-68DE-4BE8-821A-77DAE6DBF43E}" type="pres">
      <dgm:prSet presAssocID="{315F6B06-4589-4267-B953-2806212FD306}" presName="root2" presStyleCnt="0"/>
      <dgm:spPr/>
    </dgm:pt>
    <dgm:pt modelId="{7CCC1F10-6A47-4AE5-8FF3-4942DD61B04D}" type="pres">
      <dgm:prSet presAssocID="{315F6B06-4589-4267-B953-2806212FD306}" presName="LevelTwoTextNode" presStyleLbl="node2" presStyleIdx="2" presStyleCnt="6">
        <dgm:presLayoutVars>
          <dgm:chPref val="3"/>
        </dgm:presLayoutVars>
      </dgm:prSet>
      <dgm:spPr/>
    </dgm:pt>
    <dgm:pt modelId="{E8DDD4E9-4A26-45E7-9EB8-DFDD1CA9E280}" type="pres">
      <dgm:prSet presAssocID="{315F6B06-4589-4267-B953-2806212FD306}" presName="level3hierChild" presStyleCnt="0"/>
      <dgm:spPr/>
    </dgm:pt>
    <dgm:pt modelId="{E5548844-09D4-47F7-9009-BFD7E76B6F79}" type="pres">
      <dgm:prSet presAssocID="{9D8A70EE-E22B-44E0-BA6F-A15295EA205A}" presName="conn2-1" presStyleLbl="parChTrans1D2" presStyleIdx="3" presStyleCnt="6"/>
      <dgm:spPr/>
    </dgm:pt>
    <dgm:pt modelId="{D0FD617D-CA93-4A84-9FFC-A5796F407C7E}" type="pres">
      <dgm:prSet presAssocID="{9D8A70EE-E22B-44E0-BA6F-A15295EA205A}" presName="connTx" presStyleLbl="parChTrans1D2" presStyleIdx="3" presStyleCnt="6"/>
      <dgm:spPr/>
    </dgm:pt>
    <dgm:pt modelId="{C52C9158-1D65-4686-ABDD-AB400F551362}" type="pres">
      <dgm:prSet presAssocID="{FD151834-8A6D-48BF-BE0D-85C87D2E63F0}" presName="root2" presStyleCnt="0"/>
      <dgm:spPr/>
    </dgm:pt>
    <dgm:pt modelId="{848CFD68-9C19-4F22-942D-2D775F923801}" type="pres">
      <dgm:prSet presAssocID="{FD151834-8A6D-48BF-BE0D-85C87D2E63F0}" presName="LevelTwoTextNode" presStyleLbl="node2" presStyleIdx="3" presStyleCnt="6">
        <dgm:presLayoutVars>
          <dgm:chPref val="3"/>
        </dgm:presLayoutVars>
      </dgm:prSet>
      <dgm:spPr/>
    </dgm:pt>
    <dgm:pt modelId="{72E94AEA-4E35-4000-AFB8-921A3353D3E6}" type="pres">
      <dgm:prSet presAssocID="{FD151834-8A6D-48BF-BE0D-85C87D2E63F0}" presName="level3hierChild" presStyleCnt="0"/>
      <dgm:spPr/>
    </dgm:pt>
    <dgm:pt modelId="{62671D1F-3C1F-4F0F-B16D-0B957A0E6BFE}" type="pres">
      <dgm:prSet presAssocID="{19A7FDFB-98E9-486A-A80F-19302C704BC9}" presName="conn2-1" presStyleLbl="parChTrans1D2" presStyleIdx="4" presStyleCnt="6"/>
      <dgm:spPr/>
    </dgm:pt>
    <dgm:pt modelId="{B423AD16-8F60-4FB1-8F26-028F5F936BC5}" type="pres">
      <dgm:prSet presAssocID="{19A7FDFB-98E9-486A-A80F-19302C704BC9}" presName="connTx" presStyleLbl="parChTrans1D2" presStyleIdx="4" presStyleCnt="6"/>
      <dgm:spPr/>
    </dgm:pt>
    <dgm:pt modelId="{93C13096-4A31-461C-BEEC-8DB3F073344F}" type="pres">
      <dgm:prSet presAssocID="{60F46F75-F77E-4093-9B8C-800F2C59025B}" presName="root2" presStyleCnt="0"/>
      <dgm:spPr/>
    </dgm:pt>
    <dgm:pt modelId="{1E727122-E91B-45BE-947E-21B4F7B96B2D}" type="pres">
      <dgm:prSet presAssocID="{60F46F75-F77E-4093-9B8C-800F2C59025B}" presName="LevelTwoTextNode" presStyleLbl="node2" presStyleIdx="4" presStyleCnt="6">
        <dgm:presLayoutVars>
          <dgm:chPref val="3"/>
        </dgm:presLayoutVars>
      </dgm:prSet>
      <dgm:spPr/>
    </dgm:pt>
    <dgm:pt modelId="{E18DAD2F-484A-4705-8E5F-79186CE999D0}" type="pres">
      <dgm:prSet presAssocID="{60F46F75-F77E-4093-9B8C-800F2C59025B}" presName="level3hierChild" presStyleCnt="0"/>
      <dgm:spPr/>
    </dgm:pt>
    <dgm:pt modelId="{DF69334A-F81B-4091-9229-CAF64C4B76EE}" type="pres">
      <dgm:prSet presAssocID="{44BBEFEB-33AB-4505-81FC-041C626D082A}" presName="conn2-1" presStyleLbl="parChTrans1D2" presStyleIdx="5" presStyleCnt="6"/>
      <dgm:spPr/>
    </dgm:pt>
    <dgm:pt modelId="{806FF026-CF19-4BAE-B05B-90B4A300B138}" type="pres">
      <dgm:prSet presAssocID="{44BBEFEB-33AB-4505-81FC-041C626D082A}" presName="connTx" presStyleLbl="parChTrans1D2" presStyleIdx="5" presStyleCnt="6"/>
      <dgm:spPr/>
    </dgm:pt>
    <dgm:pt modelId="{0CCD11D7-4C51-470F-A66C-2B5CA48A90BC}" type="pres">
      <dgm:prSet presAssocID="{BBC165D7-D3EB-42B2-99AB-E89B95CD2D3F}" presName="root2" presStyleCnt="0"/>
      <dgm:spPr/>
    </dgm:pt>
    <dgm:pt modelId="{AF57DE0E-4344-4035-A96D-E7BC41B74EEC}" type="pres">
      <dgm:prSet presAssocID="{BBC165D7-D3EB-42B2-99AB-E89B95CD2D3F}" presName="LevelTwoTextNode" presStyleLbl="node2" presStyleIdx="5" presStyleCnt="6">
        <dgm:presLayoutVars>
          <dgm:chPref val="3"/>
        </dgm:presLayoutVars>
      </dgm:prSet>
      <dgm:spPr/>
    </dgm:pt>
    <dgm:pt modelId="{BB2901F6-7B2B-4A03-9288-505D657DEB29}" type="pres">
      <dgm:prSet presAssocID="{BBC165D7-D3EB-42B2-99AB-E89B95CD2D3F}" presName="level3hierChild" presStyleCnt="0"/>
      <dgm:spPr/>
    </dgm:pt>
  </dgm:ptLst>
  <dgm:cxnLst>
    <dgm:cxn modelId="{130E1A04-20E9-4E09-9C83-C5E2B69B870B}" type="presOf" srcId="{60F46F75-F77E-4093-9B8C-800F2C59025B}" destId="{1E727122-E91B-45BE-947E-21B4F7B96B2D}" srcOrd="0" destOrd="0" presId="urn:microsoft.com/office/officeart/2005/8/layout/hierarchy2"/>
    <dgm:cxn modelId="{67AECA21-2A6D-4A02-8FF8-DDFC96D70E4B}" type="presOf" srcId="{A7985AE2-EC8E-4FB9-9DBA-7369CB3BCF5D}" destId="{797067E9-5441-4553-8088-F66A7DB4CEF5}" srcOrd="0" destOrd="0" presId="urn:microsoft.com/office/officeart/2005/8/layout/hierarchy2"/>
    <dgm:cxn modelId="{BA095825-53E4-41A1-A849-79438492F098}" srcId="{17E037DF-B47A-4066-9534-53553B7E4C6C}" destId="{110AB4A7-F471-4626-9EED-24142179A336}" srcOrd="0" destOrd="0" parTransId="{E190B97A-207B-4E34-A23D-97F72A1FB5E1}" sibTransId="{D127D4BC-E140-4921-91A4-1ABF7644C8FC}"/>
    <dgm:cxn modelId="{8F39392A-70C0-4B68-9E5E-D0BA606E9A06}" type="presOf" srcId="{17E037DF-B47A-4066-9534-53553B7E4C6C}" destId="{BA990FD7-B495-4A93-87D3-CAC3DD606A07}" srcOrd="0" destOrd="0" presId="urn:microsoft.com/office/officeart/2005/8/layout/hierarchy2"/>
    <dgm:cxn modelId="{5E81A933-A49F-46FA-8F19-FAA29E3E097A}" type="presOf" srcId="{110AB4A7-F471-4626-9EED-24142179A336}" destId="{C8C29643-7C23-4908-96EA-440852CFE961}" srcOrd="0" destOrd="0" presId="urn:microsoft.com/office/officeart/2005/8/layout/hierarchy2"/>
    <dgm:cxn modelId="{2B012039-7AE5-4916-B727-44E02C88D822}" type="presOf" srcId="{315F6B06-4589-4267-B953-2806212FD306}" destId="{7CCC1F10-6A47-4AE5-8FF3-4942DD61B04D}" srcOrd="0" destOrd="0" presId="urn:microsoft.com/office/officeart/2005/8/layout/hierarchy2"/>
    <dgm:cxn modelId="{59C3893C-161B-45C0-BC53-9FCA61C82223}" type="presOf" srcId="{912ECC39-D91F-4402-A020-72407765A3D9}" destId="{C84B1A31-7749-49B5-B1B9-9D28C378B18C}" srcOrd="0" destOrd="0" presId="urn:microsoft.com/office/officeart/2005/8/layout/hierarchy2"/>
    <dgm:cxn modelId="{44C5D15F-4657-44D9-813C-5260321DE240}" type="presOf" srcId="{E190B97A-207B-4E34-A23D-97F72A1FB5E1}" destId="{419540BE-8811-4F3B-8947-862998C6A600}" srcOrd="0" destOrd="0" presId="urn:microsoft.com/office/officeart/2005/8/layout/hierarchy2"/>
    <dgm:cxn modelId="{4F113D67-E2B3-4285-B319-4CA4A803D93A}" srcId="{17E037DF-B47A-4066-9534-53553B7E4C6C}" destId="{BBC165D7-D3EB-42B2-99AB-E89B95CD2D3F}" srcOrd="5" destOrd="0" parTransId="{44BBEFEB-33AB-4505-81FC-041C626D082A}" sibTransId="{2F1B4DE6-A504-4664-A688-9C229196AC2D}"/>
    <dgm:cxn modelId="{3FC46648-380C-499E-85E2-2A7FAED10224}" srcId="{17E037DF-B47A-4066-9534-53553B7E4C6C}" destId="{60F46F75-F77E-4093-9B8C-800F2C59025B}" srcOrd="4" destOrd="0" parTransId="{19A7FDFB-98E9-486A-A80F-19302C704BC9}" sibTransId="{CD0DECB0-E5A0-42B2-8C00-FD299A7E0159}"/>
    <dgm:cxn modelId="{234F994D-B395-48F7-9B4C-1777EBF83064}" type="presOf" srcId="{FD151834-8A6D-48BF-BE0D-85C87D2E63F0}" destId="{848CFD68-9C19-4F22-942D-2D775F923801}" srcOrd="0" destOrd="0" presId="urn:microsoft.com/office/officeart/2005/8/layout/hierarchy2"/>
    <dgm:cxn modelId="{611C1D71-BA02-4A1A-84D8-6D45DB011A33}" type="presOf" srcId="{E190B97A-207B-4E34-A23D-97F72A1FB5E1}" destId="{016D7DBD-3289-4808-8DAD-A75B7BB366C8}" srcOrd="1" destOrd="0" presId="urn:microsoft.com/office/officeart/2005/8/layout/hierarchy2"/>
    <dgm:cxn modelId="{C2A11476-810A-478D-AAC7-D93AA454DA40}" type="presOf" srcId="{912ECC39-D91F-4402-A020-72407765A3D9}" destId="{CED9EE38-79A1-4E9A-B23E-BFF47BD2061C}" srcOrd="1" destOrd="0" presId="urn:microsoft.com/office/officeart/2005/8/layout/hierarchy2"/>
    <dgm:cxn modelId="{6359BA7D-CCE3-4703-AA35-89E2D400D132}" type="presOf" srcId="{44BBEFEB-33AB-4505-81FC-041C626D082A}" destId="{806FF026-CF19-4BAE-B05B-90B4A300B138}" srcOrd="1" destOrd="0" presId="urn:microsoft.com/office/officeart/2005/8/layout/hierarchy2"/>
    <dgm:cxn modelId="{9BECBA7F-8398-4459-B464-0BC2A0C90754}" srcId="{3438F3DC-E0F5-4D29-A5FF-81708A2ECE4E}" destId="{17E037DF-B47A-4066-9534-53553B7E4C6C}" srcOrd="0" destOrd="0" parTransId="{773B5789-A335-4D99-8E05-0B5544C663F1}" sibTransId="{82E2D561-00CF-4BA6-B2DA-264672D10314}"/>
    <dgm:cxn modelId="{DB110682-9119-4E07-B2C5-B9C73890F054}" type="presOf" srcId="{3438F3DC-E0F5-4D29-A5FF-81708A2ECE4E}" destId="{40B6632C-B706-4184-9940-5AF0C554FA86}" srcOrd="0" destOrd="0" presId="urn:microsoft.com/office/officeart/2005/8/layout/hierarchy2"/>
    <dgm:cxn modelId="{8093E888-4C78-4EFC-8043-EBF0272FDCA9}" type="presOf" srcId="{BE5431A0-949A-4ED8-9162-F725FDB1ED43}" destId="{87391044-B3FB-4C6D-BBF9-69B412B0EED4}" srcOrd="0" destOrd="0" presId="urn:microsoft.com/office/officeart/2005/8/layout/hierarchy2"/>
    <dgm:cxn modelId="{1756769B-CEEE-4503-AC70-C3DC3ABD0A70}" type="presOf" srcId="{44BBEFEB-33AB-4505-81FC-041C626D082A}" destId="{DF69334A-F81B-4091-9229-CAF64C4B76EE}" srcOrd="0" destOrd="0" presId="urn:microsoft.com/office/officeart/2005/8/layout/hierarchy2"/>
    <dgm:cxn modelId="{607FACC2-8B86-4096-BB24-29FAB491D9EA}" type="presOf" srcId="{9D8A70EE-E22B-44E0-BA6F-A15295EA205A}" destId="{D0FD617D-CA93-4A84-9FFC-A5796F407C7E}" srcOrd="1" destOrd="0" presId="urn:microsoft.com/office/officeart/2005/8/layout/hierarchy2"/>
    <dgm:cxn modelId="{EC2F9AD6-75AE-40AF-9DD1-6D38184E0CA6}" type="presOf" srcId="{A7985AE2-EC8E-4FB9-9DBA-7369CB3BCF5D}" destId="{5A2C1CC7-0D54-4C78-A5BC-CC2276F7AB80}" srcOrd="1" destOrd="0" presId="urn:microsoft.com/office/officeart/2005/8/layout/hierarchy2"/>
    <dgm:cxn modelId="{3CBC7FDB-5762-4A9C-8CD4-47B92A6F551C}" srcId="{17E037DF-B47A-4066-9534-53553B7E4C6C}" destId="{BE5431A0-949A-4ED8-9162-F725FDB1ED43}" srcOrd="1" destOrd="0" parTransId="{A7985AE2-EC8E-4FB9-9DBA-7369CB3BCF5D}" sibTransId="{6B53CC7F-C725-4BFE-B9B8-66640EB877DA}"/>
    <dgm:cxn modelId="{86E15CDF-2FA3-45C0-8E1B-8F92DBF8DA52}" type="presOf" srcId="{19A7FDFB-98E9-486A-A80F-19302C704BC9}" destId="{62671D1F-3C1F-4F0F-B16D-0B957A0E6BFE}" srcOrd="0" destOrd="0" presId="urn:microsoft.com/office/officeart/2005/8/layout/hierarchy2"/>
    <dgm:cxn modelId="{36A19EE4-4A09-4EC4-8134-D7627E8920AB}" type="presOf" srcId="{BBC165D7-D3EB-42B2-99AB-E89B95CD2D3F}" destId="{AF57DE0E-4344-4035-A96D-E7BC41B74EEC}" srcOrd="0" destOrd="0" presId="urn:microsoft.com/office/officeart/2005/8/layout/hierarchy2"/>
    <dgm:cxn modelId="{584AD8E5-C2FE-46A8-8DD8-2A26D5245950}" srcId="{17E037DF-B47A-4066-9534-53553B7E4C6C}" destId="{315F6B06-4589-4267-B953-2806212FD306}" srcOrd="2" destOrd="0" parTransId="{912ECC39-D91F-4402-A020-72407765A3D9}" sibTransId="{E5604913-547B-4281-8EF6-6730CF471777}"/>
    <dgm:cxn modelId="{FA4252E7-B777-4E25-9907-37CF1CF0C1BC}" srcId="{17E037DF-B47A-4066-9534-53553B7E4C6C}" destId="{FD151834-8A6D-48BF-BE0D-85C87D2E63F0}" srcOrd="3" destOrd="0" parTransId="{9D8A70EE-E22B-44E0-BA6F-A15295EA205A}" sibTransId="{0A5ED5E0-CBF7-4D16-AF3D-6C492CCFB217}"/>
    <dgm:cxn modelId="{AD2185F4-3547-4A4B-928A-CA07C7FC49C0}" type="presOf" srcId="{9D8A70EE-E22B-44E0-BA6F-A15295EA205A}" destId="{E5548844-09D4-47F7-9009-BFD7E76B6F79}" srcOrd="0" destOrd="0" presId="urn:microsoft.com/office/officeart/2005/8/layout/hierarchy2"/>
    <dgm:cxn modelId="{D34D14F5-0A59-4DCB-9D0D-C7EFF171F13F}" type="presOf" srcId="{19A7FDFB-98E9-486A-A80F-19302C704BC9}" destId="{B423AD16-8F60-4FB1-8F26-028F5F936BC5}" srcOrd="1" destOrd="0" presId="urn:microsoft.com/office/officeart/2005/8/layout/hierarchy2"/>
    <dgm:cxn modelId="{066FE43F-08FD-45BC-A18B-8B1158B7D8ED}" type="presParOf" srcId="{40B6632C-B706-4184-9940-5AF0C554FA86}" destId="{6343C687-1DD3-417B-B42A-750F7D27223F}" srcOrd="0" destOrd="0" presId="urn:microsoft.com/office/officeart/2005/8/layout/hierarchy2"/>
    <dgm:cxn modelId="{DB1E7B5F-81AC-4DDF-943A-ED870EFCFCAA}" type="presParOf" srcId="{6343C687-1DD3-417B-B42A-750F7D27223F}" destId="{BA990FD7-B495-4A93-87D3-CAC3DD606A07}" srcOrd="0" destOrd="0" presId="urn:microsoft.com/office/officeart/2005/8/layout/hierarchy2"/>
    <dgm:cxn modelId="{EBF17FF3-098B-40F3-89BB-E9D50381D539}" type="presParOf" srcId="{6343C687-1DD3-417B-B42A-750F7D27223F}" destId="{E4407A70-6823-4DDE-B16C-7357A8FCF9B5}" srcOrd="1" destOrd="0" presId="urn:microsoft.com/office/officeart/2005/8/layout/hierarchy2"/>
    <dgm:cxn modelId="{E2F6BF9D-471E-4B0E-A478-DA63F2310778}" type="presParOf" srcId="{E4407A70-6823-4DDE-B16C-7357A8FCF9B5}" destId="{419540BE-8811-4F3B-8947-862998C6A600}" srcOrd="0" destOrd="0" presId="urn:microsoft.com/office/officeart/2005/8/layout/hierarchy2"/>
    <dgm:cxn modelId="{46E21D45-3A3B-408D-89AE-154146E9F3DA}" type="presParOf" srcId="{419540BE-8811-4F3B-8947-862998C6A600}" destId="{016D7DBD-3289-4808-8DAD-A75B7BB366C8}" srcOrd="0" destOrd="0" presId="urn:microsoft.com/office/officeart/2005/8/layout/hierarchy2"/>
    <dgm:cxn modelId="{1647968C-33E2-45EF-BD16-872723D9C6A6}" type="presParOf" srcId="{E4407A70-6823-4DDE-B16C-7357A8FCF9B5}" destId="{A83FBC98-1D75-4195-9217-6FC25D54C2E4}" srcOrd="1" destOrd="0" presId="urn:microsoft.com/office/officeart/2005/8/layout/hierarchy2"/>
    <dgm:cxn modelId="{4E3158DB-6815-4582-AD2D-01AE86AB9DC4}" type="presParOf" srcId="{A83FBC98-1D75-4195-9217-6FC25D54C2E4}" destId="{C8C29643-7C23-4908-96EA-440852CFE961}" srcOrd="0" destOrd="0" presId="urn:microsoft.com/office/officeart/2005/8/layout/hierarchy2"/>
    <dgm:cxn modelId="{A61E8A38-F10B-4F34-9C6D-70BAFE760AED}" type="presParOf" srcId="{A83FBC98-1D75-4195-9217-6FC25D54C2E4}" destId="{5F85BB83-20E9-4402-A39C-7747A70ADF8E}" srcOrd="1" destOrd="0" presId="urn:microsoft.com/office/officeart/2005/8/layout/hierarchy2"/>
    <dgm:cxn modelId="{441FDB63-4C05-4938-B7C8-C0979AF88D1D}" type="presParOf" srcId="{E4407A70-6823-4DDE-B16C-7357A8FCF9B5}" destId="{797067E9-5441-4553-8088-F66A7DB4CEF5}" srcOrd="2" destOrd="0" presId="urn:microsoft.com/office/officeart/2005/8/layout/hierarchy2"/>
    <dgm:cxn modelId="{785EFE6C-C64E-4906-8B50-69AA92788E13}" type="presParOf" srcId="{797067E9-5441-4553-8088-F66A7DB4CEF5}" destId="{5A2C1CC7-0D54-4C78-A5BC-CC2276F7AB80}" srcOrd="0" destOrd="0" presId="urn:microsoft.com/office/officeart/2005/8/layout/hierarchy2"/>
    <dgm:cxn modelId="{00C6F5F1-B06C-494D-8E56-9516E94B3217}" type="presParOf" srcId="{E4407A70-6823-4DDE-B16C-7357A8FCF9B5}" destId="{4B0BFCFA-4B4A-435E-8F90-7E7570CD4FA2}" srcOrd="3" destOrd="0" presId="urn:microsoft.com/office/officeart/2005/8/layout/hierarchy2"/>
    <dgm:cxn modelId="{3FC3A5EC-4E3A-40EA-B046-5A359BA36CDF}" type="presParOf" srcId="{4B0BFCFA-4B4A-435E-8F90-7E7570CD4FA2}" destId="{87391044-B3FB-4C6D-BBF9-69B412B0EED4}" srcOrd="0" destOrd="0" presId="urn:microsoft.com/office/officeart/2005/8/layout/hierarchy2"/>
    <dgm:cxn modelId="{2817DC16-E1F1-46F7-AD43-3CC46C73C94B}" type="presParOf" srcId="{4B0BFCFA-4B4A-435E-8F90-7E7570CD4FA2}" destId="{460F72D0-7A1F-4576-A177-177E1B068899}" srcOrd="1" destOrd="0" presId="urn:microsoft.com/office/officeart/2005/8/layout/hierarchy2"/>
    <dgm:cxn modelId="{3662DD95-2096-486C-A23F-0AB9AA9AE99E}" type="presParOf" srcId="{E4407A70-6823-4DDE-B16C-7357A8FCF9B5}" destId="{C84B1A31-7749-49B5-B1B9-9D28C378B18C}" srcOrd="4" destOrd="0" presId="urn:microsoft.com/office/officeart/2005/8/layout/hierarchy2"/>
    <dgm:cxn modelId="{6AAA5EF2-41C2-42B8-9486-5FC1F9BCE999}" type="presParOf" srcId="{C84B1A31-7749-49B5-B1B9-9D28C378B18C}" destId="{CED9EE38-79A1-4E9A-B23E-BFF47BD2061C}" srcOrd="0" destOrd="0" presId="urn:microsoft.com/office/officeart/2005/8/layout/hierarchy2"/>
    <dgm:cxn modelId="{848D509C-A9EE-44E7-AD62-2E242E4B60D5}" type="presParOf" srcId="{E4407A70-6823-4DDE-B16C-7357A8FCF9B5}" destId="{3291A9AE-68DE-4BE8-821A-77DAE6DBF43E}" srcOrd="5" destOrd="0" presId="urn:microsoft.com/office/officeart/2005/8/layout/hierarchy2"/>
    <dgm:cxn modelId="{7C90EFDB-022E-4361-9738-98FF99ADBCD5}" type="presParOf" srcId="{3291A9AE-68DE-4BE8-821A-77DAE6DBF43E}" destId="{7CCC1F10-6A47-4AE5-8FF3-4942DD61B04D}" srcOrd="0" destOrd="0" presId="urn:microsoft.com/office/officeart/2005/8/layout/hierarchy2"/>
    <dgm:cxn modelId="{6C49C863-CF7E-477C-9CE0-9DDEE09615AB}" type="presParOf" srcId="{3291A9AE-68DE-4BE8-821A-77DAE6DBF43E}" destId="{E8DDD4E9-4A26-45E7-9EB8-DFDD1CA9E280}" srcOrd="1" destOrd="0" presId="urn:microsoft.com/office/officeart/2005/8/layout/hierarchy2"/>
    <dgm:cxn modelId="{9C3E2296-65D5-4D15-B2BB-ED4F001B9893}" type="presParOf" srcId="{E4407A70-6823-4DDE-B16C-7357A8FCF9B5}" destId="{E5548844-09D4-47F7-9009-BFD7E76B6F79}" srcOrd="6" destOrd="0" presId="urn:microsoft.com/office/officeart/2005/8/layout/hierarchy2"/>
    <dgm:cxn modelId="{62C1C75E-5918-4DC4-B432-3606689BD362}" type="presParOf" srcId="{E5548844-09D4-47F7-9009-BFD7E76B6F79}" destId="{D0FD617D-CA93-4A84-9FFC-A5796F407C7E}" srcOrd="0" destOrd="0" presId="urn:microsoft.com/office/officeart/2005/8/layout/hierarchy2"/>
    <dgm:cxn modelId="{06E175DC-B029-4F0E-9F5F-92FA9D2D46D4}" type="presParOf" srcId="{E4407A70-6823-4DDE-B16C-7357A8FCF9B5}" destId="{C52C9158-1D65-4686-ABDD-AB400F551362}" srcOrd="7" destOrd="0" presId="urn:microsoft.com/office/officeart/2005/8/layout/hierarchy2"/>
    <dgm:cxn modelId="{9A174976-2288-4853-9E7E-ED449D99F683}" type="presParOf" srcId="{C52C9158-1D65-4686-ABDD-AB400F551362}" destId="{848CFD68-9C19-4F22-942D-2D775F923801}" srcOrd="0" destOrd="0" presId="urn:microsoft.com/office/officeart/2005/8/layout/hierarchy2"/>
    <dgm:cxn modelId="{B7DB21C2-2F54-4ABE-853B-BC4810CEC85A}" type="presParOf" srcId="{C52C9158-1D65-4686-ABDD-AB400F551362}" destId="{72E94AEA-4E35-4000-AFB8-921A3353D3E6}" srcOrd="1" destOrd="0" presId="urn:microsoft.com/office/officeart/2005/8/layout/hierarchy2"/>
    <dgm:cxn modelId="{CAA97CC6-E8FD-4D1E-9311-DD1147E716D3}" type="presParOf" srcId="{E4407A70-6823-4DDE-B16C-7357A8FCF9B5}" destId="{62671D1F-3C1F-4F0F-B16D-0B957A0E6BFE}" srcOrd="8" destOrd="0" presId="urn:microsoft.com/office/officeart/2005/8/layout/hierarchy2"/>
    <dgm:cxn modelId="{FE45AC83-B9C1-4FAA-87A2-0611A2A2A2C5}" type="presParOf" srcId="{62671D1F-3C1F-4F0F-B16D-0B957A0E6BFE}" destId="{B423AD16-8F60-4FB1-8F26-028F5F936BC5}" srcOrd="0" destOrd="0" presId="urn:microsoft.com/office/officeart/2005/8/layout/hierarchy2"/>
    <dgm:cxn modelId="{6215829C-F21B-48A8-B983-B13CA1BDF2D3}" type="presParOf" srcId="{E4407A70-6823-4DDE-B16C-7357A8FCF9B5}" destId="{93C13096-4A31-461C-BEEC-8DB3F073344F}" srcOrd="9" destOrd="0" presId="urn:microsoft.com/office/officeart/2005/8/layout/hierarchy2"/>
    <dgm:cxn modelId="{3AE123C1-294E-4A98-8E34-1A771171CAC1}" type="presParOf" srcId="{93C13096-4A31-461C-BEEC-8DB3F073344F}" destId="{1E727122-E91B-45BE-947E-21B4F7B96B2D}" srcOrd="0" destOrd="0" presId="urn:microsoft.com/office/officeart/2005/8/layout/hierarchy2"/>
    <dgm:cxn modelId="{58734DCD-A7C1-4605-AFF6-065A36F2A276}" type="presParOf" srcId="{93C13096-4A31-461C-BEEC-8DB3F073344F}" destId="{E18DAD2F-484A-4705-8E5F-79186CE999D0}" srcOrd="1" destOrd="0" presId="urn:microsoft.com/office/officeart/2005/8/layout/hierarchy2"/>
    <dgm:cxn modelId="{3F8DCA87-D561-4937-A624-E1212D35FDF5}" type="presParOf" srcId="{E4407A70-6823-4DDE-B16C-7357A8FCF9B5}" destId="{DF69334A-F81B-4091-9229-CAF64C4B76EE}" srcOrd="10" destOrd="0" presId="urn:microsoft.com/office/officeart/2005/8/layout/hierarchy2"/>
    <dgm:cxn modelId="{737FB9CA-2011-4F49-B500-E4A80A405C45}" type="presParOf" srcId="{DF69334A-F81B-4091-9229-CAF64C4B76EE}" destId="{806FF026-CF19-4BAE-B05B-90B4A300B138}" srcOrd="0" destOrd="0" presId="urn:microsoft.com/office/officeart/2005/8/layout/hierarchy2"/>
    <dgm:cxn modelId="{7B7BF89F-ACC1-44EA-91FC-4C1404A262B3}" type="presParOf" srcId="{E4407A70-6823-4DDE-B16C-7357A8FCF9B5}" destId="{0CCD11D7-4C51-470F-A66C-2B5CA48A90BC}" srcOrd="11" destOrd="0" presId="urn:microsoft.com/office/officeart/2005/8/layout/hierarchy2"/>
    <dgm:cxn modelId="{6B54E7A0-F8B1-45E3-BDF3-44ECC661FDC8}" type="presParOf" srcId="{0CCD11D7-4C51-470F-A66C-2B5CA48A90BC}" destId="{AF57DE0E-4344-4035-A96D-E7BC41B74EEC}" srcOrd="0" destOrd="0" presId="urn:microsoft.com/office/officeart/2005/8/layout/hierarchy2"/>
    <dgm:cxn modelId="{4AE5F0E7-7B11-4275-9B6F-4155F44D38EE}" type="presParOf" srcId="{0CCD11D7-4C51-470F-A66C-2B5CA48A90BC}" destId="{BB2901F6-7B2B-4A03-9288-505D657DEB29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6D5EB-679A-44EB-9E62-23F7083DFB50}">
      <dsp:nvSpPr>
        <dsp:cNvPr id="0" name=""/>
        <dsp:cNvSpPr/>
      </dsp:nvSpPr>
      <dsp:spPr>
        <a:xfrm>
          <a:off x="435036" y="701530"/>
          <a:ext cx="1218344" cy="6091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就业</a:t>
          </a:r>
        </a:p>
      </dsp:txBody>
      <dsp:txXfrm>
        <a:off x="452878" y="719372"/>
        <a:ext cx="1182660" cy="573488"/>
      </dsp:txXfrm>
    </dsp:sp>
    <dsp:sp modelId="{2ED71571-2F5F-4D7A-AEA8-E8422C93E304}">
      <dsp:nvSpPr>
        <dsp:cNvPr id="0" name=""/>
        <dsp:cNvSpPr/>
      </dsp:nvSpPr>
      <dsp:spPr>
        <a:xfrm rot="18289469">
          <a:off x="1470357" y="628596"/>
          <a:ext cx="85338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53385" y="2724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75715" y="634508"/>
        <a:ext cx="42669" cy="42669"/>
      </dsp:txXfrm>
    </dsp:sp>
    <dsp:sp modelId="{C23FCEA1-18A9-415A-B054-428E53E974A2}">
      <dsp:nvSpPr>
        <dsp:cNvPr id="0" name=""/>
        <dsp:cNvSpPr/>
      </dsp:nvSpPr>
      <dsp:spPr>
        <a:xfrm>
          <a:off x="2140719" y="982"/>
          <a:ext cx="1567035" cy="6091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软件</a:t>
          </a:r>
          <a:r>
            <a:rPr lang="en-US" altLang="zh-CN" sz="1800" kern="1200" dirty="0"/>
            <a:t>/</a:t>
          </a:r>
          <a:r>
            <a:rPr lang="zh-CN" altLang="en-US" sz="1800" kern="1200" dirty="0"/>
            <a:t>互联网</a:t>
          </a:r>
        </a:p>
      </dsp:txBody>
      <dsp:txXfrm>
        <a:off x="2158561" y="18824"/>
        <a:ext cx="1531351" cy="573488"/>
      </dsp:txXfrm>
    </dsp:sp>
    <dsp:sp modelId="{7B61BB46-7E8D-4F34-BB0E-32D20F34846D}">
      <dsp:nvSpPr>
        <dsp:cNvPr id="0" name=""/>
        <dsp:cNvSpPr/>
      </dsp:nvSpPr>
      <dsp:spPr>
        <a:xfrm>
          <a:off x="1653381" y="978870"/>
          <a:ext cx="48733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87337" y="2724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84866" y="993933"/>
        <a:ext cx="24366" cy="24366"/>
      </dsp:txXfrm>
    </dsp:sp>
    <dsp:sp modelId="{4758CF7C-08F9-4D99-902D-8BB4A566C2B9}">
      <dsp:nvSpPr>
        <dsp:cNvPr id="0" name=""/>
        <dsp:cNvSpPr/>
      </dsp:nvSpPr>
      <dsp:spPr>
        <a:xfrm>
          <a:off x="2140719" y="701530"/>
          <a:ext cx="1566803" cy="6091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教师</a:t>
          </a:r>
          <a:r>
            <a:rPr lang="en-US" altLang="zh-CN" sz="1800" kern="1200" dirty="0"/>
            <a:t>/</a:t>
          </a:r>
          <a:r>
            <a:rPr lang="zh-CN" altLang="en-US" sz="1800" kern="1200" dirty="0"/>
            <a:t>公务员</a:t>
          </a:r>
        </a:p>
      </dsp:txBody>
      <dsp:txXfrm>
        <a:off x="2158561" y="719372"/>
        <a:ext cx="1531119" cy="573488"/>
      </dsp:txXfrm>
    </dsp:sp>
    <dsp:sp modelId="{4B909B5A-96E1-4422-A583-F5DE2700F3C4}">
      <dsp:nvSpPr>
        <dsp:cNvPr id="0" name=""/>
        <dsp:cNvSpPr/>
      </dsp:nvSpPr>
      <dsp:spPr>
        <a:xfrm rot="3310531">
          <a:off x="1470357" y="1329145"/>
          <a:ext cx="85338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53385" y="2724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75715" y="1335056"/>
        <a:ext cx="42669" cy="42669"/>
      </dsp:txXfrm>
    </dsp:sp>
    <dsp:sp modelId="{24DD2EFC-5565-433C-962D-BFC2D1FA4B8C}">
      <dsp:nvSpPr>
        <dsp:cNvPr id="0" name=""/>
        <dsp:cNvSpPr/>
      </dsp:nvSpPr>
      <dsp:spPr>
        <a:xfrm>
          <a:off x="2140719" y="1402079"/>
          <a:ext cx="1551830" cy="6091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其它</a:t>
          </a:r>
        </a:p>
      </dsp:txBody>
      <dsp:txXfrm>
        <a:off x="2158561" y="1419921"/>
        <a:ext cx="1516146" cy="5734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90FD7-B495-4A93-87D3-CAC3DD606A07}">
      <dsp:nvSpPr>
        <dsp:cNvPr id="0" name=""/>
        <dsp:cNvSpPr/>
      </dsp:nvSpPr>
      <dsp:spPr>
        <a:xfrm>
          <a:off x="1759771" y="1696004"/>
          <a:ext cx="1538628" cy="5889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软件</a:t>
          </a:r>
          <a:r>
            <a:rPr lang="en-US" altLang="zh-CN" sz="1700" kern="1200" dirty="0"/>
            <a:t>/</a:t>
          </a:r>
          <a:r>
            <a:rPr lang="zh-CN" altLang="en-US" sz="1700" kern="1200" dirty="0"/>
            <a:t>互联网</a:t>
          </a:r>
        </a:p>
      </dsp:txBody>
      <dsp:txXfrm>
        <a:off x="1777022" y="1713255"/>
        <a:ext cx="1504126" cy="554482"/>
      </dsp:txXfrm>
    </dsp:sp>
    <dsp:sp modelId="{419540BE-8811-4F3B-8947-862998C6A600}">
      <dsp:nvSpPr>
        <dsp:cNvPr id="0" name=""/>
        <dsp:cNvSpPr/>
      </dsp:nvSpPr>
      <dsp:spPr>
        <a:xfrm rot="17132988">
          <a:off x="2655161" y="1130515"/>
          <a:ext cx="175766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57666" y="1331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3490052" y="1099889"/>
        <a:ext cx="87883" cy="87883"/>
      </dsp:txXfrm>
    </dsp:sp>
    <dsp:sp modelId="{C8C29643-7C23-4908-96EA-440852CFE961}">
      <dsp:nvSpPr>
        <dsp:cNvPr id="0" name=""/>
        <dsp:cNvSpPr/>
      </dsp:nvSpPr>
      <dsp:spPr>
        <a:xfrm>
          <a:off x="3769588" y="2672"/>
          <a:ext cx="1177969" cy="5889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软件开发</a:t>
          </a:r>
        </a:p>
      </dsp:txBody>
      <dsp:txXfrm>
        <a:off x="3786839" y="19923"/>
        <a:ext cx="1143467" cy="554482"/>
      </dsp:txXfrm>
    </dsp:sp>
    <dsp:sp modelId="{797067E9-5441-4553-8088-F66A7DB4CEF5}">
      <dsp:nvSpPr>
        <dsp:cNvPr id="0" name=""/>
        <dsp:cNvSpPr/>
      </dsp:nvSpPr>
      <dsp:spPr>
        <a:xfrm rot="17692822">
          <a:off x="2974023" y="1469182"/>
          <a:ext cx="111994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19942" y="1331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505995" y="1454498"/>
        <a:ext cx="55997" cy="55997"/>
      </dsp:txXfrm>
    </dsp:sp>
    <dsp:sp modelId="{87391044-B3FB-4C6D-BBF9-69B412B0EED4}">
      <dsp:nvSpPr>
        <dsp:cNvPr id="0" name=""/>
        <dsp:cNvSpPr/>
      </dsp:nvSpPr>
      <dsp:spPr>
        <a:xfrm>
          <a:off x="3769588" y="680005"/>
          <a:ext cx="1177969" cy="5889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算法</a:t>
          </a:r>
        </a:p>
      </dsp:txBody>
      <dsp:txXfrm>
        <a:off x="3786839" y="697256"/>
        <a:ext cx="1143467" cy="554482"/>
      </dsp:txXfrm>
    </dsp:sp>
    <dsp:sp modelId="{C84B1A31-7749-49B5-B1B9-9D28C378B18C}">
      <dsp:nvSpPr>
        <dsp:cNvPr id="0" name=""/>
        <dsp:cNvSpPr/>
      </dsp:nvSpPr>
      <dsp:spPr>
        <a:xfrm rot="19457599">
          <a:off x="3243859" y="1807848"/>
          <a:ext cx="58026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80269" y="1331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519487" y="1806657"/>
        <a:ext cx="29013" cy="29013"/>
      </dsp:txXfrm>
    </dsp:sp>
    <dsp:sp modelId="{7CCC1F10-6A47-4AE5-8FF3-4942DD61B04D}">
      <dsp:nvSpPr>
        <dsp:cNvPr id="0" name=""/>
        <dsp:cNvSpPr/>
      </dsp:nvSpPr>
      <dsp:spPr>
        <a:xfrm>
          <a:off x="3769588" y="1357338"/>
          <a:ext cx="1177969" cy="5889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数据</a:t>
          </a:r>
        </a:p>
      </dsp:txBody>
      <dsp:txXfrm>
        <a:off x="3786839" y="1374589"/>
        <a:ext cx="1143467" cy="554482"/>
      </dsp:txXfrm>
    </dsp:sp>
    <dsp:sp modelId="{E5548844-09D4-47F7-9009-BFD7E76B6F79}">
      <dsp:nvSpPr>
        <dsp:cNvPr id="0" name=""/>
        <dsp:cNvSpPr/>
      </dsp:nvSpPr>
      <dsp:spPr>
        <a:xfrm rot="2142401">
          <a:off x="3243859" y="2146514"/>
          <a:ext cx="58026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80269" y="1331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519487" y="2145323"/>
        <a:ext cx="29013" cy="29013"/>
      </dsp:txXfrm>
    </dsp:sp>
    <dsp:sp modelId="{848CFD68-9C19-4F22-942D-2D775F923801}">
      <dsp:nvSpPr>
        <dsp:cNvPr id="0" name=""/>
        <dsp:cNvSpPr/>
      </dsp:nvSpPr>
      <dsp:spPr>
        <a:xfrm>
          <a:off x="3769588" y="2034670"/>
          <a:ext cx="1177969" cy="5889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前端</a:t>
          </a:r>
          <a:r>
            <a:rPr lang="en-US" altLang="zh-CN" sz="1700" kern="1200" dirty="0"/>
            <a:t>/</a:t>
          </a:r>
          <a:r>
            <a:rPr lang="zh-CN" altLang="en-US" sz="1700" kern="1200" dirty="0"/>
            <a:t>客户端</a:t>
          </a:r>
        </a:p>
      </dsp:txBody>
      <dsp:txXfrm>
        <a:off x="3786839" y="2051921"/>
        <a:ext cx="1143467" cy="554482"/>
      </dsp:txXfrm>
    </dsp:sp>
    <dsp:sp modelId="{62671D1F-3C1F-4F0F-B16D-0B957A0E6BFE}">
      <dsp:nvSpPr>
        <dsp:cNvPr id="0" name=""/>
        <dsp:cNvSpPr/>
      </dsp:nvSpPr>
      <dsp:spPr>
        <a:xfrm rot="3907178">
          <a:off x="2974023" y="2485181"/>
          <a:ext cx="111994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19942" y="1331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505995" y="2470497"/>
        <a:ext cx="55997" cy="55997"/>
      </dsp:txXfrm>
    </dsp:sp>
    <dsp:sp modelId="{1E727122-E91B-45BE-947E-21B4F7B96B2D}">
      <dsp:nvSpPr>
        <dsp:cNvPr id="0" name=""/>
        <dsp:cNvSpPr/>
      </dsp:nvSpPr>
      <dsp:spPr>
        <a:xfrm>
          <a:off x="3769588" y="2712003"/>
          <a:ext cx="1177969" cy="5889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测试</a:t>
          </a:r>
        </a:p>
      </dsp:txBody>
      <dsp:txXfrm>
        <a:off x="3786839" y="2729254"/>
        <a:ext cx="1143467" cy="554482"/>
      </dsp:txXfrm>
    </dsp:sp>
    <dsp:sp modelId="{DF69334A-F81B-4091-9229-CAF64C4B76EE}">
      <dsp:nvSpPr>
        <dsp:cNvPr id="0" name=""/>
        <dsp:cNvSpPr/>
      </dsp:nvSpPr>
      <dsp:spPr>
        <a:xfrm rot="4467012">
          <a:off x="2655161" y="2823847"/>
          <a:ext cx="175766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57666" y="1331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3490052" y="2793221"/>
        <a:ext cx="87883" cy="87883"/>
      </dsp:txXfrm>
    </dsp:sp>
    <dsp:sp modelId="{AF57DE0E-4344-4035-A96D-E7BC41B74EEC}">
      <dsp:nvSpPr>
        <dsp:cNvPr id="0" name=""/>
        <dsp:cNvSpPr/>
      </dsp:nvSpPr>
      <dsp:spPr>
        <a:xfrm>
          <a:off x="3769588" y="3389336"/>
          <a:ext cx="1177969" cy="5889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职能类</a:t>
          </a:r>
        </a:p>
      </dsp:txBody>
      <dsp:txXfrm>
        <a:off x="3786839" y="3406587"/>
        <a:ext cx="1143467" cy="554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FEB9A-23AB-4D00-A72E-AD507B0F1653}" type="datetimeFigureOut">
              <a:rPr lang="zh-CN" altLang="en-US" smtClean="0"/>
              <a:pPr/>
              <a:t>2023/9/8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6CF1A-E888-4A07-B96A-456D0CF694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687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967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148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610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176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802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20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pPr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pPr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19800" cy="43894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pPr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E82B1E92-E557-4270-85DF-4F64987824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4327" y="3042609"/>
            <a:ext cx="2100886" cy="2100891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endParaRPr lang="en-ID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E6016DB-87ED-4708-84B7-816BF23B52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52474" y="3042609"/>
            <a:ext cx="2100886" cy="2100891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endParaRPr lang="en-ID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5188A9B0-4BD7-4500-BE24-742EFDE4E7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90635" y="3042609"/>
            <a:ext cx="2100886" cy="2100891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endParaRPr lang="en-ID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21C6AAEB-AAAA-4531-B045-D31C202D6B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28787" y="3042609"/>
            <a:ext cx="2100886" cy="2100891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31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pPr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pPr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pPr/>
              <a:t>2023/9/8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pPr/>
              <a:t>2023/9/8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pPr/>
              <a:t>2023/9/8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pPr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pPr/>
              <a:t>2023/9/8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pPr/>
              <a:t>2023/9/8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B1069-3899-470A-8AB1-734237277644}" type="datetimeFigureOut">
              <a:rPr lang="zh-CN" altLang="en-US" smtClean="0"/>
              <a:pPr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C7957-89EC-4DC7-A1B9-6F0B3159CB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2.scut.edu.cn/math/2023/0829/c10155a516979/page.htm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任意多边形 3"/>
          <p:cNvSpPr/>
          <p:nvPr/>
        </p:nvSpPr>
        <p:spPr>
          <a:xfrm>
            <a:off x="207169" y="1510163"/>
            <a:ext cx="8589169" cy="1808560"/>
          </a:xfrm>
          <a:custGeom>
            <a:avLst/>
            <a:gdLst>
              <a:gd name="txL" fmla="*/ 0 w 11417523"/>
              <a:gd name="txT" fmla="*/ 0 h 2411413"/>
              <a:gd name="txR" fmla="*/ 11417523 w 11417523"/>
              <a:gd name="txB" fmla="*/ 2411413 h 2411413"/>
            </a:gdLst>
            <a:ahLst/>
            <a:cxnLst>
              <a:cxn ang="0">
                <a:pos x="0" y="0"/>
              </a:cxn>
              <a:cxn ang="0">
                <a:pos x="10763065" y="8775"/>
              </a:cxn>
              <a:cxn ang="0">
                <a:pos x="11417523" y="1219857"/>
              </a:cxn>
              <a:cxn ang="0">
                <a:pos x="10770010" y="2411413"/>
              </a:cxn>
              <a:cxn ang="0">
                <a:pos x="0" y="2411413"/>
              </a:cxn>
              <a:cxn ang="0">
                <a:pos x="657225" y="1209675"/>
              </a:cxn>
              <a:cxn ang="0">
                <a:pos x="0" y="0"/>
              </a:cxn>
            </a:cxnLst>
            <a:rect l="txL" t="txT" r="txR" b="txB"/>
            <a:pathLst>
              <a:path w="11417523" h="2411413">
                <a:moveTo>
                  <a:pt x="0" y="0"/>
                </a:moveTo>
                <a:lnTo>
                  <a:pt x="10763065" y="8775"/>
                </a:lnTo>
                <a:lnTo>
                  <a:pt x="11417523" y="1219857"/>
                </a:lnTo>
                <a:lnTo>
                  <a:pt x="10770010" y="2411413"/>
                </a:lnTo>
                <a:lnTo>
                  <a:pt x="0" y="2411413"/>
                </a:lnTo>
                <a:lnTo>
                  <a:pt x="657225" y="1209675"/>
                </a:lnTo>
                <a:lnTo>
                  <a:pt x="0" y="0"/>
                </a:lnTo>
                <a:close/>
              </a:path>
            </a:pathLst>
          </a:custGeom>
          <a:solidFill>
            <a:srgbClr val="14335D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任意多边形 4"/>
          <p:cNvSpPr/>
          <p:nvPr/>
        </p:nvSpPr>
        <p:spPr>
          <a:xfrm>
            <a:off x="225029" y="1522069"/>
            <a:ext cx="8554640" cy="1788319"/>
          </a:xfrm>
          <a:custGeom>
            <a:avLst/>
            <a:gdLst>
              <a:gd name="txL" fmla="*/ 0 w 11405821"/>
              <a:gd name="txT" fmla="*/ 0 h 2382838"/>
              <a:gd name="txR" fmla="*/ 11405821 w 11405821"/>
              <a:gd name="txB" fmla="*/ 2382838 h 2382838"/>
            </a:gdLst>
            <a:ahLst/>
            <a:cxnLst>
              <a:cxn ang="0">
                <a:pos x="0" y="0"/>
              </a:cxn>
              <a:cxn ang="0">
                <a:pos x="10753938" y="0"/>
              </a:cxn>
              <a:cxn ang="0">
                <a:pos x="11405821" y="1206319"/>
              </a:cxn>
              <a:cxn ang="0">
                <a:pos x="10766480" y="2382838"/>
              </a:cxn>
              <a:cxn ang="0">
                <a:pos x="0" y="2382838"/>
              </a:cxn>
              <a:cxn ang="0">
                <a:pos x="649288" y="1195388"/>
              </a:cxn>
            </a:cxnLst>
            <a:rect l="txL" t="txT" r="txR" b="txB"/>
            <a:pathLst>
              <a:path w="11405821" h="2382838">
                <a:moveTo>
                  <a:pt x="0" y="0"/>
                </a:moveTo>
                <a:lnTo>
                  <a:pt x="10753938" y="0"/>
                </a:lnTo>
                <a:lnTo>
                  <a:pt x="11405821" y="1206319"/>
                </a:lnTo>
                <a:lnTo>
                  <a:pt x="10766480" y="2382838"/>
                </a:lnTo>
                <a:lnTo>
                  <a:pt x="0" y="2382838"/>
                </a:lnTo>
                <a:lnTo>
                  <a:pt x="649288" y="1195388"/>
                </a:lnTo>
                <a:close/>
              </a:path>
            </a:pathLst>
          </a:custGeom>
          <a:solidFill>
            <a:srgbClr val="414455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任意多边形 5"/>
          <p:cNvSpPr/>
          <p:nvPr/>
        </p:nvSpPr>
        <p:spPr>
          <a:xfrm>
            <a:off x="260747" y="1542310"/>
            <a:ext cx="8490347" cy="1746647"/>
          </a:xfrm>
          <a:custGeom>
            <a:avLst/>
            <a:gdLst>
              <a:gd name="txL" fmla="*/ 0 w 11320096"/>
              <a:gd name="txT" fmla="*/ 0 h 2328863"/>
              <a:gd name="txR" fmla="*/ 11320096 w 11320096"/>
              <a:gd name="txB" fmla="*/ 2328863 h 2328863"/>
            </a:gdLst>
            <a:ahLst/>
            <a:cxnLst>
              <a:cxn ang="0">
                <a:pos x="0" y="0"/>
              </a:cxn>
              <a:cxn ang="0">
                <a:pos x="10682797" y="0"/>
              </a:cxn>
              <a:cxn ang="0">
                <a:pos x="11320096" y="1179332"/>
              </a:cxn>
              <a:cxn ang="0">
                <a:pos x="10695421" y="2328863"/>
              </a:cxn>
              <a:cxn ang="0">
                <a:pos x="0" y="2328863"/>
              </a:cxn>
              <a:cxn ang="0">
                <a:pos x="628650" y="1168400"/>
              </a:cxn>
            </a:cxnLst>
            <a:rect l="txL" t="txT" r="txR" b="txB"/>
            <a:pathLst>
              <a:path w="11320096" h="2328863">
                <a:moveTo>
                  <a:pt x="0" y="0"/>
                </a:moveTo>
                <a:lnTo>
                  <a:pt x="10682797" y="0"/>
                </a:lnTo>
                <a:lnTo>
                  <a:pt x="11320096" y="1179332"/>
                </a:lnTo>
                <a:lnTo>
                  <a:pt x="10695421" y="2328863"/>
                </a:lnTo>
                <a:lnTo>
                  <a:pt x="0" y="2328863"/>
                </a:lnTo>
                <a:lnTo>
                  <a:pt x="628650" y="1168400"/>
                </a:lnTo>
                <a:close/>
              </a:path>
            </a:pathLst>
          </a:custGeom>
          <a:solidFill>
            <a:srgbClr val="F2EED8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6"/>
          <p:cNvSpPr/>
          <p:nvPr/>
        </p:nvSpPr>
        <p:spPr>
          <a:xfrm>
            <a:off x="296466" y="1563741"/>
            <a:ext cx="8429625" cy="1704975"/>
          </a:xfrm>
          <a:custGeom>
            <a:avLst/>
            <a:gdLst>
              <a:gd name="txL" fmla="*/ 0 w 11239498"/>
              <a:gd name="txT" fmla="*/ 0 h 2273300"/>
              <a:gd name="txR" fmla="*/ 11239498 w 11239498"/>
              <a:gd name="txB" fmla="*/ 2273300 h 2273300"/>
            </a:gdLst>
            <a:ahLst/>
            <a:cxnLst>
              <a:cxn ang="0">
                <a:pos x="0" y="0"/>
              </a:cxn>
              <a:cxn ang="0">
                <a:pos x="10620214" y="0"/>
              </a:cxn>
              <a:cxn ang="0">
                <a:pos x="11239498" y="1145995"/>
              </a:cxn>
              <a:cxn ang="0">
                <a:pos x="10626901" y="2273300"/>
              </a:cxn>
              <a:cxn ang="0">
                <a:pos x="0" y="2273300"/>
              </a:cxn>
              <a:cxn ang="0">
                <a:pos x="615950" y="1139825"/>
              </a:cxn>
            </a:cxnLst>
            <a:rect l="txL" t="txT" r="txR" b="txB"/>
            <a:pathLst>
              <a:path w="11239498" h="2273300">
                <a:moveTo>
                  <a:pt x="0" y="0"/>
                </a:moveTo>
                <a:lnTo>
                  <a:pt x="10620214" y="0"/>
                </a:lnTo>
                <a:lnTo>
                  <a:pt x="11239498" y="1145995"/>
                </a:lnTo>
                <a:lnTo>
                  <a:pt x="10626901" y="2273300"/>
                </a:lnTo>
                <a:lnTo>
                  <a:pt x="0" y="2273300"/>
                </a:lnTo>
                <a:lnTo>
                  <a:pt x="615950" y="1139825"/>
                </a:lnTo>
                <a:close/>
              </a:path>
            </a:pathLst>
          </a:custGeom>
          <a:solidFill>
            <a:srgbClr val="414455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3082" name="组合 11"/>
          <p:cNvGrpSpPr/>
          <p:nvPr/>
        </p:nvGrpSpPr>
        <p:grpSpPr>
          <a:xfrm>
            <a:off x="1261540" y="1539873"/>
            <a:ext cx="1850754" cy="1753901"/>
            <a:chOff x="14287" y="41275"/>
            <a:chExt cx="1427163" cy="1352550"/>
          </a:xfrm>
        </p:grpSpPr>
        <p:sp>
          <p:nvSpPr>
            <p:cNvPr id="3083" name="Freeform 58"/>
            <p:cNvSpPr/>
            <p:nvPr/>
          </p:nvSpPr>
          <p:spPr>
            <a:xfrm>
              <a:off x="14287" y="41275"/>
              <a:ext cx="1427163" cy="1352550"/>
            </a:xfrm>
            <a:custGeom>
              <a:avLst/>
              <a:gdLst>
                <a:gd name="txL" fmla="*/ 0 w 209"/>
                <a:gd name="txT" fmla="*/ 0 h 197"/>
                <a:gd name="txR" fmla="*/ 209 w 209"/>
                <a:gd name="txB" fmla="*/ 197 h 197"/>
              </a:gdLst>
              <a:ahLst/>
              <a:cxnLst>
                <a:cxn ang="0">
                  <a:pos x="102" y="197"/>
                </a:cxn>
                <a:cxn ang="0">
                  <a:pos x="84" y="196"/>
                </a:cxn>
                <a:cxn ang="0">
                  <a:pos x="21" y="155"/>
                </a:cxn>
                <a:cxn ang="0">
                  <a:pos x="5" y="81"/>
                </a:cxn>
                <a:cxn ang="0">
                  <a:pos x="102" y="0"/>
                </a:cxn>
                <a:cxn ang="0">
                  <a:pos x="120" y="1"/>
                </a:cxn>
                <a:cxn ang="0">
                  <a:pos x="199" y="116"/>
                </a:cxn>
                <a:cxn ang="0">
                  <a:pos x="102" y="197"/>
                </a:cxn>
              </a:cxnLst>
              <a:rect l="txL" t="txT" r="txR" b="txB"/>
              <a:pathLst>
                <a:path w="209" h="197">
                  <a:moveTo>
                    <a:pt x="102" y="197"/>
                  </a:moveTo>
                  <a:cubicBezTo>
                    <a:pt x="96" y="197"/>
                    <a:pt x="90" y="197"/>
                    <a:pt x="84" y="196"/>
                  </a:cubicBezTo>
                  <a:cubicBezTo>
                    <a:pt x="58" y="191"/>
                    <a:pt x="36" y="176"/>
                    <a:pt x="21" y="155"/>
                  </a:cubicBezTo>
                  <a:cubicBezTo>
                    <a:pt x="6" y="133"/>
                    <a:pt x="0" y="107"/>
                    <a:pt x="5" y="81"/>
                  </a:cubicBezTo>
                  <a:cubicBezTo>
                    <a:pt x="14" y="34"/>
                    <a:pt x="54" y="0"/>
                    <a:pt x="102" y="0"/>
                  </a:cubicBezTo>
                  <a:cubicBezTo>
                    <a:pt x="108" y="0"/>
                    <a:pt x="114" y="0"/>
                    <a:pt x="120" y="1"/>
                  </a:cubicBezTo>
                  <a:cubicBezTo>
                    <a:pt x="173" y="11"/>
                    <a:pt x="209" y="63"/>
                    <a:pt x="199" y="116"/>
                  </a:cubicBezTo>
                  <a:cubicBezTo>
                    <a:pt x="191" y="163"/>
                    <a:pt x="150" y="197"/>
                    <a:pt x="102" y="197"/>
                  </a:cubicBezTo>
                  <a:close/>
                </a:path>
              </a:pathLst>
            </a:custGeom>
            <a:solidFill>
              <a:srgbClr val="F2EED8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sz="135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5" name="Freeform 60"/>
            <p:cNvSpPr/>
            <p:nvPr/>
          </p:nvSpPr>
          <p:spPr>
            <a:xfrm>
              <a:off x="163512" y="171450"/>
              <a:ext cx="1093788" cy="1092200"/>
            </a:xfrm>
            <a:custGeom>
              <a:avLst/>
              <a:gdLst>
                <a:gd name="txL" fmla="*/ 0 w 160"/>
                <a:gd name="txT" fmla="*/ 0 h 159"/>
                <a:gd name="txR" fmla="*/ 160 w 160"/>
                <a:gd name="txB" fmla="*/ 159 h 159"/>
              </a:gdLst>
              <a:ahLst/>
              <a:cxnLst>
                <a:cxn ang="0">
                  <a:pos x="80" y="0"/>
                </a:cxn>
                <a:cxn ang="0">
                  <a:pos x="0" y="79"/>
                </a:cxn>
                <a:cxn ang="0">
                  <a:pos x="4" y="104"/>
                </a:cxn>
                <a:cxn ang="0">
                  <a:pos x="39" y="92"/>
                </a:cxn>
                <a:cxn ang="0">
                  <a:pos x="39" y="94"/>
                </a:cxn>
                <a:cxn ang="0">
                  <a:pos x="44" y="91"/>
                </a:cxn>
                <a:cxn ang="0">
                  <a:pos x="67" y="61"/>
                </a:cxn>
                <a:cxn ang="0">
                  <a:pos x="85" y="32"/>
                </a:cxn>
                <a:cxn ang="0">
                  <a:pos x="87" y="21"/>
                </a:cxn>
                <a:cxn ang="0">
                  <a:pos x="88" y="14"/>
                </a:cxn>
                <a:cxn ang="0">
                  <a:pos x="98" y="17"/>
                </a:cxn>
                <a:cxn ang="0">
                  <a:pos x="94" y="51"/>
                </a:cxn>
                <a:cxn ang="0">
                  <a:pos x="96" y="61"/>
                </a:cxn>
                <a:cxn ang="0">
                  <a:pos x="104" y="63"/>
                </a:cxn>
                <a:cxn ang="0">
                  <a:pos x="117" y="64"/>
                </a:cxn>
                <a:cxn ang="0">
                  <a:pos x="125" y="71"/>
                </a:cxn>
                <a:cxn ang="0">
                  <a:pos x="125" y="79"/>
                </a:cxn>
                <a:cxn ang="0">
                  <a:pos x="128" y="91"/>
                </a:cxn>
                <a:cxn ang="0">
                  <a:pos x="125" y="98"/>
                </a:cxn>
                <a:cxn ang="0">
                  <a:pos x="126" y="107"/>
                </a:cxn>
                <a:cxn ang="0">
                  <a:pos x="123" y="111"/>
                </a:cxn>
                <a:cxn ang="0">
                  <a:pos x="121" y="115"/>
                </a:cxn>
                <a:cxn ang="0">
                  <a:pos x="104" y="126"/>
                </a:cxn>
                <a:cxn ang="0">
                  <a:pos x="73" y="128"/>
                </a:cxn>
                <a:cxn ang="0">
                  <a:pos x="73" y="128"/>
                </a:cxn>
                <a:cxn ang="0">
                  <a:pos x="72" y="128"/>
                </a:cxn>
                <a:cxn ang="0">
                  <a:pos x="55" y="139"/>
                </a:cxn>
                <a:cxn ang="0">
                  <a:pos x="57" y="146"/>
                </a:cxn>
                <a:cxn ang="0">
                  <a:pos x="45" y="151"/>
                </a:cxn>
                <a:cxn ang="0">
                  <a:pos x="80" y="159"/>
                </a:cxn>
                <a:cxn ang="0">
                  <a:pos x="160" y="79"/>
                </a:cxn>
                <a:cxn ang="0">
                  <a:pos x="80" y="0"/>
                </a:cxn>
              </a:cxnLst>
              <a:rect l="txL" t="txT" r="txR" b="txB"/>
              <a:pathLst>
                <a:path w="160" h="159">
                  <a:moveTo>
                    <a:pt x="80" y="0"/>
                  </a:moveTo>
                  <a:cubicBezTo>
                    <a:pt x="36" y="0"/>
                    <a:pt x="0" y="35"/>
                    <a:pt x="0" y="79"/>
                  </a:cubicBezTo>
                  <a:cubicBezTo>
                    <a:pt x="0" y="88"/>
                    <a:pt x="2" y="96"/>
                    <a:pt x="4" y="104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41" y="93"/>
                    <a:pt x="43" y="92"/>
                    <a:pt x="44" y="91"/>
                  </a:cubicBezTo>
                  <a:cubicBezTo>
                    <a:pt x="57" y="84"/>
                    <a:pt x="61" y="73"/>
                    <a:pt x="67" y="61"/>
                  </a:cubicBezTo>
                  <a:cubicBezTo>
                    <a:pt x="72" y="51"/>
                    <a:pt x="81" y="42"/>
                    <a:pt x="85" y="32"/>
                  </a:cubicBezTo>
                  <a:cubicBezTo>
                    <a:pt x="86" y="28"/>
                    <a:pt x="87" y="25"/>
                    <a:pt x="87" y="21"/>
                  </a:cubicBezTo>
                  <a:cubicBezTo>
                    <a:pt x="87" y="19"/>
                    <a:pt x="86" y="16"/>
                    <a:pt x="88" y="14"/>
                  </a:cubicBezTo>
                  <a:cubicBezTo>
                    <a:pt x="91" y="10"/>
                    <a:pt x="95" y="14"/>
                    <a:pt x="98" y="17"/>
                  </a:cubicBezTo>
                  <a:cubicBezTo>
                    <a:pt x="105" y="28"/>
                    <a:pt x="98" y="40"/>
                    <a:pt x="94" y="51"/>
                  </a:cubicBezTo>
                  <a:cubicBezTo>
                    <a:pt x="92" y="56"/>
                    <a:pt x="89" y="59"/>
                    <a:pt x="96" y="61"/>
                  </a:cubicBezTo>
                  <a:cubicBezTo>
                    <a:pt x="96" y="61"/>
                    <a:pt x="104" y="63"/>
                    <a:pt x="104" y="63"/>
                  </a:cubicBezTo>
                  <a:cubicBezTo>
                    <a:pt x="109" y="64"/>
                    <a:pt x="113" y="62"/>
                    <a:pt x="117" y="64"/>
                  </a:cubicBezTo>
                  <a:cubicBezTo>
                    <a:pt x="120" y="66"/>
                    <a:pt x="124" y="68"/>
                    <a:pt x="125" y="71"/>
                  </a:cubicBezTo>
                  <a:cubicBezTo>
                    <a:pt x="126" y="74"/>
                    <a:pt x="125" y="77"/>
                    <a:pt x="125" y="79"/>
                  </a:cubicBezTo>
                  <a:cubicBezTo>
                    <a:pt x="125" y="84"/>
                    <a:pt x="128" y="86"/>
                    <a:pt x="128" y="91"/>
                  </a:cubicBezTo>
                  <a:cubicBezTo>
                    <a:pt x="127" y="94"/>
                    <a:pt x="125" y="95"/>
                    <a:pt x="125" y="98"/>
                  </a:cubicBezTo>
                  <a:cubicBezTo>
                    <a:pt x="125" y="101"/>
                    <a:pt x="126" y="104"/>
                    <a:pt x="126" y="107"/>
                  </a:cubicBezTo>
                  <a:cubicBezTo>
                    <a:pt x="125" y="109"/>
                    <a:pt x="124" y="110"/>
                    <a:pt x="123" y="111"/>
                  </a:cubicBezTo>
                  <a:cubicBezTo>
                    <a:pt x="121" y="112"/>
                    <a:pt x="121" y="113"/>
                    <a:pt x="121" y="115"/>
                  </a:cubicBezTo>
                  <a:cubicBezTo>
                    <a:pt x="120" y="123"/>
                    <a:pt x="111" y="126"/>
                    <a:pt x="104" y="126"/>
                  </a:cubicBezTo>
                  <a:cubicBezTo>
                    <a:pt x="93" y="127"/>
                    <a:pt x="84" y="127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8"/>
                    <a:pt x="72" y="128"/>
                  </a:cubicBezTo>
                  <a:cubicBezTo>
                    <a:pt x="66" y="131"/>
                    <a:pt x="61" y="135"/>
                    <a:pt x="55" y="139"/>
                  </a:cubicBezTo>
                  <a:cubicBezTo>
                    <a:pt x="57" y="146"/>
                    <a:pt x="57" y="146"/>
                    <a:pt x="57" y="146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56" y="156"/>
                    <a:pt x="68" y="159"/>
                    <a:pt x="80" y="159"/>
                  </a:cubicBezTo>
                  <a:cubicBezTo>
                    <a:pt x="124" y="159"/>
                    <a:pt x="160" y="124"/>
                    <a:pt x="160" y="79"/>
                  </a:cubicBezTo>
                  <a:cubicBezTo>
                    <a:pt x="160" y="35"/>
                    <a:pt x="124" y="0"/>
                    <a:pt x="80" y="0"/>
                  </a:cubicBezTo>
                  <a:close/>
                </a:path>
              </a:pathLst>
            </a:custGeom>
            <a:solidFill>
              <a:srgbClr val="F2EED8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sz="135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6" name="Freeform 61"/>
            <p:cNvSpPr>
              <a:spLocks noEditPoints="1"/>
            </p:cNvSpPr>
            <p:nvPr/>
          </p:nvSpPr>
          <p:spPr>
            <a:xfrm>
              <a:off x="109537" y="130175"/>
              <a:ext cx="1230313" cy="1174750"/>
            </a:xfrm>
            <a:custGeom>
              <a:avLst/>
              <a:gdLst>
                <a:gd name="txL" fmla="*/ 0 w 180"/>
                <a:gd name="txT" fmla="*/ 0 h 171"/>
                <a:gd name="txR" fmla="*/ 180 w 180"/>
                <a:gd name="txB" fmla="*/ 171 h 171"/>
              </a:gdLst>
              <a:ahLst/>
              <a:cxnLst>
                <a:cxn ang="0">
                  <a:pos x="103" y="2"/>
                </a:cxn>
                <a:cxn ang="0">
                  <a:pos x="88" y="0"/>
                </a:cxn>
                <a:cxn ang="0">
                  <a:pos x="4" y="70"/>
                </a:cxn>
                <a:cxn ang="0">
                  <a:pos x="18" y="134"/>
                </a:cxn>
                <a:cxn ang="0">
                  <a:pos x="73" y="169"/>
                </a:cxn>
                <a:cxn ang="0">
                  <a:pos x="88" y="171"/>
                </a:cxn>
                <a:cxn ang="0">
                  <a:pos x="172" y="101"/>
                </a:cxn>
                <a:cxn ang="0">
                  <a:pos x="103" y="2"/>
                </a:cxn>
                <a:cxn ang="0">
                  <a:pos x="169" y="100"/>
                </a:cxn>
                <a:cxn ang="0">
                  <a:pos x="88" y="167"/>
                </a:cxn>
                <a:cxn ang="0">
                  <a:pos x="73" y="166"/>
                </a:cxn>
                <a:cxn ang="0">
                  <a:pos x="21" y="132"/>
                </a:cxn>
                <a:cxn ang="0">
                  <a:pos x="8" y="71"/>
                </a:cxn>
                <a:cxn ang="0">
                  <a:pos x="88" y="4"/>
                </a:cxn>
                <a:cxn ang="0">
                  <a:pos x="103" y="5"/>
                </a:cxn>
                <a:cxn ang="0">
                  <a:pos x="169" y="100"/>
                </a:cxn>
              </a:cxnLst>
              <a:rect l="txL" t="txT" r="txR" b="txB"/>
              <a:pathLst>
                <a:path w="180" h="171">
                  <a:moveTo>
                    <a:pt x="103" y="2"/>
                  </a:moveTo>
                  <a:cubicBezTo>
                    <a:pt x="98" y="1"/>
                    <a:pt x="93" y="0"/>
                    <a:pt x="88" y="0"/>
                  </a:cubicBezTo>
                  <a:cubicBezTo>
                    <a:pt x="47" y="0"/>
                    <a:pt x="12" y="30"/>
                    <a:pt x="4" y="70"/>
                  </a:cubicBezTo>
                  <a:cubicBezTo>
                    <a:pt x="0" y="92"/>
                    <a:pt x="5" y="115"/>
                    <a:pt x="18" y="134"/>
                  </a:cubicBezTo>
                  <a:cubicBezTo>
                    <a:pt x="31" y="152"/>
                    <a:pt x="50" y="165"/>
                    <a:pt x="73" y="169"/>
                  </a:cubicBezTo>
                  <a:cubicBezTo>
                    <a:pt x="78" y="170"/>
                    <a:pt x="83" y="171"/>
                    <a:pt x="88" y="171"/>
                  </a:cubicBezTo>
                  <a:cubicBezTo>
                    <a:pt x="129" y="171"/>
                    <a:pt x="164" y="141"/>
                    <a:pt x="172" y="101"/>
                  </a:cubicBezTo>
                  <a:cubicBezTo>
                    <a:pt x="180" y="55"/>
                    <a:pt x="150" y="10"/>
                    <a:pt x="103" y="2"/>
                  </a:cubicBezTo>
                  <a:close/>
                  <a:moveTo>
                    <a:pt x="169" y="100"/>
                  </a:moveTo>
                  <a:cubicBezTo>
                    <a:pt x="161" y="139"/>
                    <a:pt x="128" y="167"/>
                    <a:pt x="88" y="167"/>
                  </a:cubicBezTo>
                  <a:cubicBezTo>
                    <a:pt x="83" y="167"/>
                    <a:pt x="78" y="167"/>
                    <a:pt x="73" y="166"/>
                  </a:cubicBezTo>
                  <a:cubicBezTo>
                    <a:pt x="52" y="162"/>
                    <a:pt x="33" y="150"/>
                    <a:pt x="21" y="132"/>
                  </a:cubicBezTo>
                  <a:cubicBezTo>
                    <a:pt x="8" y="114"/>
                    <a:pt x="4" y="92"/>
                    <a:pt x="8" y="71"/>
                  </a:cubicBezTo>
                  <a:cubicBezTo>
                    <a:pt x="15" y="32"/>
                    <a:pt x="49" y="4"/>
                    <a:pt x="88" y="4"/>
                  </a:cubicBezTo>
                  <a:cubicBezTo>
                    <a:pt x="93" y="4"/>
                    <a:pt x="98" y="4"/>
                    <a:pt x="103" y="5"/>
                  </a:cubicBezTo>
                  <a:cubicBezTo>
                    <a:pt x="147" y="13"/>
                    <a:pt x="177" y="56"/>
                    <a:pt x="169" y="100"/>
                  </a:cubicBezTo>
                  <a:close/>
                </a:path>
              </a:pathLst>
            </a:custGeom>
            <a:solidFill>
              <a:srgbClr val="F2EED8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sz="135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87" name="文本框 16"/>
          <p:cNvSpPr/>
          <p:nvPr/>
        </p:nvSpPr>
        <p:spPr>
          <a:xfrm>
            <a:off x="3585600" y="2091277"/>
            <a:ext cx="4500880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就业经验分享</a:t>
            </a:r>
            <a:endParaRPr lang="zh-CN" altLang="en-US" sz="3600" b="1" dirty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8" name="矩形 8"/>
          <p:cNvSpPr/>
          <p:nvPr/>
        </p:nvSpPr>
        <p:spPr>
          <a:xfrm>
            <a:off x="4308260" y="3462788"/>
            <a:ext cx="1531189" cy="323165"/>
          </a:xfrm>
          <a:prstGeom prst="rect">
            <a:avLst/>
          </a:prstGeom>
          <a:solidFill>
            <a:srgbClr val="414455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 algn="ctr" eaLnBrk="1" hangingPunct="1">
              <a:lnSpc>
                <a:spcPct val="100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分享人：李茂松</a:t>
            </a:r>
          </a:p>
        </p:txBody>
      </p:sp>
      <p:sp>
        <p:nvSpPr>
          <p:cNvPr id="3089" name="矩形 9"/>
          <p:cNvSpPr/>
          <p:nvPr/>
        </p:nvSpPr>
        <p:spPr>
          <a:xfrm>
            <a:off x="5895772" y="3462788"/>
            <a:ext cx="1527983" cy="323165"/>
          </a:xfrm>
          <a:prstGeom prst="rect">
            <a:avLst/>
          </a:prstGeom>
          <a:solidFill>
            <a:srgbClr val="414455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 algn="ctr" eaLnBrk="1" hangingPunct="1">
              <a:lnSpc>
                <a:spcPct val="100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时间：</a:t>
            </a:r>
            <a:r>
              <a:rPr lang="en-US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2023.9.8</a:t>
            </a:r>
            <a:endParaRPr lang="en-US" altLang="x-none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024255" y="1292860"/>
            <a:ext cx="2258695" cy="2037080"/>
            <a:chOff x="3720691" y="2824413"/>
            <a:chExt cx="1341120" cy="1209172"/>
          </a:xfrm>
        </p:grpSpPr>
        <p:sp>
          <p:nvSpPr>
            <p:cNvPr id="49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0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51" name="Freeform 89"/>
          <p:cNvSpPr>
            <a:spLocks noEditPoints="1"/>
          </p:cNvSpPr>
          <p:nvPr/>
        </p:nvSpPr>
        <p:spPr bwMode="auto">
          <a:xfrm>
            <a:off x="1804035" y="1655445"/>
            <a:ext cx="767080" cy="1235710"/>
          </a:xfrm>
          <a:custGeom>
            <a:avLst/>
            <a:gdLst>
              <a:gd name="T0" fmla="*/ 70 w 124"/>
              <a:gd name="T1" fmla="*/ 160 h 200"/>
              <a:gd name="T2" fmla="*/ 70 w 124"/>
              <a:gd name="T3" fmla="*/ 184 h 200"/>
              <a:gd name="T4" fmla="*/ 97 w 124"/>
              <a:gd name="T5" fmla="*/ 184 h 200"/>
              <a:gd name="T6" fmla="*/ 97 w 124"/>
              <a:gd name="T7" fmla="*/ 200 h 200"/>
              <a:gd name="T8" fmla="*/ 25 w 124"/>
              <a:gd name="T9" fmla="*/ 200 h 200"/>
              <a:gd name="T10" fmla="*/ 25 w 124"/>
              <a:gd name="T11" fmla="*/ 184 h 200"/>
              <a:gd name="T12" fmla="*/ 53 w 124"/>
              <a:gd name="T13" fmla="*/ 184 h 200"/>
              <a:gd name="T14" fmla="*/ 53 w 124"/>
              <a:gd name="T15" fmla="*/ 160 h 200"/>
              <a:gd name="T16" fmla="*/ 0 w 124"/>
              <a:gd name="T17" fmla="*/ 98 h 200"/>
              <a:gd name="T18" fmla="*/ 0 w 124"/>
              <a:gd name="T19" fmla="*/ 76 h 200"/>
              <a:gd name="T20" fmla="*/ 17 w 124"/>
              <a:gd name="T21" fmla="*/ 76 h 200"/>
              <a:gd name="T22" fmla="*/ 17 w 124"/>
              <a:gd name="T23" fmla="*/ 98 h 200"/>
              <a:gd name="T24" fmla="*/ 30 w 124"/>
              <a:gd name="T25" fmla="*/ 130 h 200"/>
              <a:gd name="T26" fmla="*/ 62 w 124"/>
              <a:gd name="T27" fmla="*/ 144 h 200"/>
              <a:gd name="T28" fmla="*/ 94 w 124"/>
              <a:gd name="T29" fmla="*/ 130 h 200"/>
              <a:gd name="T30" fmla="*/ 105 w 124"/>
              <a:gd name="T31" fmla="*/ 98 h 200"/>
              <a:gd name="T32" fmla="*/ 105 w 124"/>
              <a:gd name="T33" fmla="*/ 76 h 200"/>
              <a:gd name="T34" fmla="*/ 124 w 124"/>
              <a:gd name="T35" fmla="*/ 76 h 200"/>
              <a:gd name="T36" fmla="*/ 124 w 124"/>
              <a:gd name="T37" fmla="*/ 98 h 200"/>
              <a:gd name="T38" fmla="*/ 70 w 124"/>
              <a:gd name="T39" fmla="*/ 160 h 200"/>
              <a:gd name="T40" fmla="*/ 63 w 124"/>
              <a:gd name="T41" fmla="*/ 132 h 200"/>
              <a:gd name="T42" fmla="*/ 29 w 124"/>
              <a:gd name="T43" fmla="*/ 97 h 200"/>
              <a:gd name="T44" fmla="*/ 29 w 124"/>
              <a:gd name="T45" fmla="*/ 88 h 200"/>
              <a:gd name="T46" fmla="*/ 77 w 124"/>
              <a:gd name="T47" fmla="*/ 88 h 200"/>
              <a:gd name="T48" fmla="*/ 77 w 124"/>
              <a:gd name="T49" fmla="*/ 80 h 200"/>
              <a:gd name="T50" fmla="*/ 29 w 124"/>
              <a:gd name="T51" fmla="*/ 80 h 200"/>
              <a:gd name="T52" fmla="*/ 29 w 124"/>
              <a:gd name="T53" fmla="*/ 64 h 200"/>
              <a:gd name="T54" fmla="*/ 77 w 124"/>
              <a:gd name="T55" fmla="*/ 64 h 200"/>
              <a:gd name="T56" fmla="*/ 77 w 124"/>
              <a:gd name="T57" fmla="*/ 56 h 200"/>
              <a:gd name="T58" fmla="*/ 29 w 124"/>
              <a:gd name="T59" fmla="*/ 56 h 200"/>
              <a:gd name="T60" fmla="*/ 29 w 124"/>
              <a:gd name="T61" fmla="*/ 44 h 200"/>
              <a:gd name="T62" fmla="*/ 77 w 124"/>
              <a:gd name="T63" fmla="*/ 44 h 200"/>
              <a:gd name="T64" fmla="*/ 77 w 124"/>
              <a:gd name="T65" fmla="*/ 36 h 200"/>
              <a:gd name="T66" fmla="*/ 29 w 124"/>
              <a:gd name="T67" fmla="*/ 36 h 200"/>
              <a:gd name="T68" fmla="*/ 63 w 124"/>
              <a:gd name="T69" fmla="*/ 0 h 200"/>
              <a:gd name="T70" fmla="*/ 97 w 124"/>
              <a:gd name="T71" fmla="*/ 36 h 200"/>
              <a:gd name="T72" fmla="*/ 97 w 124"/>
              <a:gd name="T73" fmla="*/ 97 h 200"/>
              <a:gd name="T74" fmla="*/ 63 w 124"/>
              <a:gd name="T75" fmla="*/ 13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200">
                <a:moveTo>
                  <a:pt x="70" y="160"/>
                </a:moveTo>
                <a:cubicBezTo>
                  <a:pt x="70" y="184"/>
                  <a:pt x="70" y="184"/>
                  <a:pt x="70" y="184"/>
                </a:cubicBezTo>
                <a:cubicBezTo>
                  <a:pt x="97" y="184"/>
                  <a:pt x="97" y="184"/>
                  <a:pt x="97" y="184"/>
                </a:cubicBezTo>
                <a:cubicBezTo>
                  <a:pt x="97" y="200"/>
                  <a:pt x="97" y="200"/>
                  <a:pt x="97" y="200"/>
                </a:cubicBezTo>
                <a:cubicBezTo>
                  <a:pt x="25" y="200"/>
                  <a:pt x="25" y="200"/>
                  <a:pt x="25" y="200"/>
                </a:cubicBezTo>
                <a:cubicBezTo>
                  <a:pt x="25" y="184"/>
                  <a:pt x="25" y="184"/>
                  <a:pt x="25" y="184"/>
                </a:cubicBezTo>
                <a:cubicBezTo>
                  <a:pt x="53" y="184"/>
                  <a:pt x="53" y="184"/>
                  <a:pt x="53" y="184"/>
                </a:cubicBezTo>
                <a:cubicBezTo>
                  <a:pt x="53" y="160"/>
                  <a:pt x="53" y="160"/>
                  <a:pt x="53" y="160"/>
                </a:cubicBezTo>
                <a:cubicBezTo>
                  <a:pt x="23" y="156"/>
                  <a:pt x="0" y="130"/>
                  <a:pt x="0" y="98"/>
                </a:cubicBezTo>
                <a:cubicBezTo>
                  <a:pt x="0" y="76"/>
                  <a:pt x="0" y="76"/>
                  <a:pt x="0" y="76"/>
                </a:cubicBezTo>
                <a:cubicBezTo>
                  <a:pt x="17" y="76"/>
                  <a:pt x="17" y="76"/>
                  <a:pt x="17" y="76"/>
                </a:cubicBezTo>
                <a:cubicBezTo>
                  <a:pt x="17" y="98"/>
                  <a:pt x="17" y="98"/>
                  <a:pt x="17" y="98"/>
                </a:cubicBezTo>
                <a:cubicBezTo>
                  <a:pt x="17" y="111"/>
                  <a:pt x="22" y="122"/>
                  <a:pt x="30" y="130"/>
                </a:cubicBezTo>
                <a:cubicBezTo>
                  <a:pt x="38" y="139"/>
                  <a:pt x="49" y="144"/>
                  <a:pt x="62" y="144"/>
                </a:cubicBezTo>
                <a:cubicBezTo>
                  <a:pt x="75" y="144"/>
                  <a:pt x="86" y="139"/>
                  <a:pt x="94" y="130"/>
                </a:cubicBezTo>
                <a:cubicBezTo>
                  <a:pt x="102" y="122"/>
                  <a:pt x="105" y="111"/>
                  <a:pt x="105" y="98"/>
                </a:cubicBezTo>
                <a:cubicBezTo>
                  <a:pt x="105" y="76"/>
                  <a:pt x="105" y="76"/>
                  <a:pt x="105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4" y="98"/>
                  <a:pt x="124" y="98"/>
                  <a:pt x="124" y="98"/>
                </a:cubicBezTo>
                <a:cubicBezTo>
                  <a:pt x="124" y="130"/>
                  <a:pt x="100" y="156"/>
                  <a:pt x="70" y="160"/>
                </a:cubicBezTo>
                <a:close/>
                <a:moveTo>
                  <a:pt x="63" y="132"/>
                </a:moveTo>
                <a:cubicBezTo>
                  <a:pt x="45" y="132"/>
                  <a:pt x="29" y="116"/>
                  <a:pt x="29" y="97"/>
                </a:cubicBezTo>
                <a:cubicBezTo>
                  <a:pt x="29" y="88"/>
                  <a:pt x="29" y="88"/>
                  <a:pt x="29" y="88"/>
                </a:cubicBezTo>
                <a:cubicBezTo>
                  <a:pt x="77" y="88"/>
                  <a:pt x="77" y="88"/>
                  <a:pt x="77" y="88"/>
                </a:cubicBezTo>
                <a:cubicBezTo>
                  <a:pt x="77" y="80"/>
                  <a:pt x="77" y="80"/>
                  <a:pt x="77" y="80"/>
                </a:cubicBezTo>
                <a:cubicBezTo>
                  <a:pt x="29" y="80"/>
                  <a:pt x="29" y="80"/>
                  <a:pt x="29" y="80"/>
                </a:cubicBezTo>
                <a:cubicBezTo>
                  <a:pt x="29" y="64"/>
                  <a:pt x="29" y="64"/>
                  <a:pt x="29" y="64"/>
                </a:cubicBezTo>
                <a:cubicBezTo>
                  <a:pt x="77" y="64"/>
                  <a:pt x="77" y="64"/>
                  <a:pt x="77" y="64"/>
                </a:cubicBezTo>
                <a:cubicBezTo>
                  <a:pt x="77" y="56"/>
                  <a:pt x="77" y="56"/>
                  <a:pt x="77" y="56"/>
                </a:cubicBezTo>
                <a:cubicBezTo>
                  <a:pt x="29" y="56"/>
                  <a:pt x="29" y="56"/>
                  <a:pt x="29" y="56"/>
                </a:cubicBezTo>
                <a:cubicBezTo>
                  <a:pt x="29" y="44"/>
                  <a:pt x="29" y="44"/>
                  <a:pt x="29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36"/>
                  <a:pt x="77" y="36"/>
                  <a:pt x="77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30" y="17"/>
                  <a:pt x="46" y="0"/>
                  <a:pt x="63" y="0"/>
                </a:cubicBezTo>
                <a:cubicBezTo>
                  <a:pt x="82" y="0"/>
                  <a:pt x="97" y="16"/>
                  <a:pt x="97" y="36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116"/>
                  <a:pt x="82" y="132"/>
                  <a:pt x="63" y="132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52" name="Freeform 5"/>
          <p:cNvSpPr/>
          <p:nvPr/>
        </p:nvSpPr>
        <p:spPr bwMode="auto">
          <a:xfrm rot="1855731">
            <a:off x="1263650" y="1468120"/>
            <a:ext cx="1822450" cy="164338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cxnSp>
        <p:nvCxnSpPr>
          <p:cNvPr id="87" name="直接连接符 86"/>
          <p:cNvCxnSpPr/>
          <p:nvPr/>
        </p:nvCxnSpPr>
        <p:spPr>
          <a:xfrm>
            <a:off x="3676087" y="2859782"/>
            <a:ext cx="4319905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76"/>
          <p:cNvSpPr/>
          <p:nvPr/>
        </p:nvSpPr>
        <p:spPr>
          <a:xfrm>
            <a:off x="5371624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Freeform 77"/>
          <p:cNvSpPr/>
          <p:nvPr/>
        </p:nvSpPr>
        <p:spPr>
          <a:xfrm>
            <a:off x="5664518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" name="Freeform 78"/>
          <p:cNvSpPr/>
          <p:nvPr/>
        </p:nvSpPr>
        <p:spPr>
          <a:xfrm>
            <a:off x="5957411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Freeform 79"/>
          <p:cNvSpPr/>
          <p:nvPr/>
        </p:nvSpPr>
        <p:spPr>
          <a:xfrm>
            <a:off x="6250305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" name="Freeform 80"/>
          <p:cNvSpPr/>
          <p:nvPr/>
        </p:nvSpPr>
        <p:spPr>
          <a:xfrm>
            <a:off x="6543199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" name="Freeform 81"/>
          <p:cNvSpPr/>
          <p:nvPr/>
        </p:nvSpPr>
        <p:spPr>
          <a:xfrm>
            <a:off x="3896916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54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54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" name="Freeform 82"/>
          <p:cNvSpPr/>
          <p:nvPr/>
        </p:nvSpPr>
        <p:spPr>
          <a:xfrm>
            <a:off x="4189810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54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54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Freeform 83"/>
          <p:cNvSpPr/>
          <p:nvPr/>
        </p:nvSpPr>
        <p:spPr>
          <a:xfrm>
            <a:off x="4482704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54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54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" name="Freeform 84"/>
          <p:cNvSpPr/>
          <p:nvPr/>
        </p:nvSpPr>
        <p:spPr>
          <a:xfrm>
            <a:off x="4768454" y="1784245"/>
            <a:ext cx="207169" cy="198834"/>
          </a:xfrm>
          <a:custGeom>
            <a:avLst/>
            <a:gdLst>
              <a:gd name="txL" fmla="*/ 0 w 174"/>
              <a:gd name="txT" fmla="*/ 0 h 167"/>
              <a:gd name="txR" fmla="*/ 174 w 174"/>
              <a:gd name="txB" fmla="*/ 167 h 167"/>
            </a:gdLst>
            <a:ahLst/>
            <a:cxnLst>
              <a:cxn ang="0">
                <a:pos x="90" y="0"/>
              </a:cxn>
              <a:cxn ang="0">
                <a:pos x="114" y="56"/>
              </a:cxn>
              <a:cxn ang="0">
                <a:pos x="174" y="62"/>
              </a:cxn>
              <a:cxn ang="0">
                <a:pos x="132" y="105"/>
              </a:cxn>
              <a:cxn ang="0">
                <a:pos x="144" y="167"/>
              </a:cxn>
              <a:cxn ang="0">
                <a:pos x="90" y="136"/>
              </a:cxn>
              <a:cxn ang="0">
                <a:pos x="36" y="167"/>
              </a:cxn>
              <a:cxn ang="0">
                <a:pos x="48" y="105"/>
              </a:cxn>
              <a:cxn ang="0">
                <a:pos x="0" y="62"/>
              </a:cxn>
              <a:cxn ang="0">
                <a:pos x="60" y="56"/>
              </a:cxn>
              <a:cxn ang="0">
                <a:pos x="90" y="0"/>
              </a:cxn>
            </a:cxnLst>
            <a:rect l="txL" t="txT" r="txR" b="txB"/>
            <a:pathLst>
              <a:path w="174" h="167">
                <a:moveTo>
                  <a:pt x="90" y="0"/>
                </a:moveTo>
                <a:lnTo>
                  <a:pt x="114" y="56"/>
                </a:lnTo>
                <a:lnTo>
                  <a:pt x="174" y="62"/>
                </a:lnTo>
                <a:lnTo>
                  <a:pt x="132" y="105"/>
                </a:lnTo>
                <a:lnTo>
                  <a:pt x="144" y="167"/>
                </a:lnTo>
                <a:lnTo>
                  <a:pt x="90" y="136"/>
                </a:lnTo>
                <a:lnTo>
                  <a:pt x="36" y="167"/>
                </a:lnTo>
                <a:lnTo>
                  <a:pt x="48" y="105"/>
                </a:lnTo>
                <a:lnTo>
                  <a:pt x="0" y="62"/>
                </a:lnTo>
                <a:lnTo>
                  <a:pt x="60" y="56"/>
                </a:lnTo>
                <a:lnTo>
                  <a:pt x="9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" name="Freeform 85"/>
          <p:cNvSpPr/>
          <p:nvPr/>
        </p:nvSpPr>
        <p:spPr>
          <a:xfrm>
            <a:off x="5061347" y="1784245"/>
            <a:ext cx="207169" cy="198834"/>
          </a:xfrm>
          <a:custGeom>
            <a:avLst/>
            <a:gdLst>
              <a:gd name="txL" fmla="*/ 0 w 174"/>
              <a:gd name="txT" fmla="*/ 0 h 167"/>
              <a:gd name="txR" fmla="*/ 174 w 174"/>
              <a:gd name="txB" fmla="*/ 167 h 167"/>
            </a:gdLst>
            <a:ahLst/>
            <a:cxnLst>
              <a:cxn ang="0">
                <a:pos x="90" y="0"/>
              </a:cxn>
              <a:cxn ang="0">
                <a:pos x="114" y="56"/>
              </a:cxn>
              <a:cxn ang="0">
                <a:pos x="174" y="62"/>
              </a:cxn>
              <a:cxn ang="0">
                <a:pos x="132" y="105"/>
              </a:cxn>
              <a:cxn ang="0">
                <a:pos x="144" y="167"/>
              </a:cxn>
              <a:cxn ang="0">
                <a:pos x="90" y="136"/>
              </a:cxn>
              <a:cxn ang="0">
                <a:pos x="36" y="167"/>
              </a:cxn>
              <a:cxn ang="0">
                <a:pos x="48" y="105"/>
              </a:cxn>
              <a:cxn ang="0">
                <a:pos x="0" y="62"/>
              </a:cxn>
              <a:cxn ang="0">
                <a:pos x="60" y="56"/>
              </a:cxn>
              <a:cxn ang="0">
                <a:pos x="90" y="0"/>
              </a:cxn>
            </a:cxnLst>
            <a:rect l="txL" t="txT" r="txR" b="txB"/>
            <a:pathLst>
              <a:path w="174" h="167">
                <a:moveTo>
                  <a:pt x="90" y="0"/>
                </a:moveTo>
                <a:lnTo>
                  <a:pt x="114" y="56"/>
                </a:lnTo>
                <a:lnTo>
                  <a:pt x="174" y="62"/>
                </a:lnTo>
                <a:lnTo>
                  <a:pt x="132" y="105"/>
                </a:lnTo>
                <a:lnTo>
                  <a:pt x="144" y="167"/>
                </a:lnTo>
                <a:lnTo>
                  <a:pt x="90" y="136"/>
                </a:lnTo>
                <a:lnTo>
                  <a:pt x="36" y="167"/>
                </a:lnTo>
                <a:lnTo>
                  <a:pt x="48" y="105"/>
                </a:lnTo>
                <a:lnTo>
                  <a:pt x="0" y="62"/>
                </a:lnTo>
                <a:lnTo>
                  <a:pt x="60" y="56"/>
                </a:lnTo>
                <a:lnTo>
                  <a:pt x="9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" name="Freeform 81"/>
          <p:cNvSpPr/>
          <p:nvPr/>
        </p:nvSpPr>
        <p:spPr>
          <a:xfrm>
            <a:off x="3635931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54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54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" name="Freeform 80"/>
          <p:cNvSpPr/>
          <p:nvPr/>
        </p:nvSpPr>
        <p:spPr>
          <a:xfrm>
            <a:off x="6867525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" name="Freeform 80"/>
          <p:cNvSpPr/>
          <p:nvPr/>
        </p:nvSpPr>
        <p:spPr>
          <a:xfrm>
            <a:off x="7136924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5" name="Freeform 80"/>
          <p:cNvSpPr/>
          <p:nvPr/>
        </p:nvSpPr>
        <p:spPr>
          <a:xfrm>
            <a:off x="7461250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6" name="Freeform 80"/>
          <p:cNvSpPr/>
          <p:nvPr/>
        </p:nvSpPr>
        <p:spPr>
          <a:xfrm>
            <a:off x="7755890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59" name="组合 158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60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1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62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69" name="组合 168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70" name="椭圆 169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TextBox 17"/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9" name="文本框 9"/>
          <p:cNvSpPr txBox="1"/>
          <p:nvPr/>
        </p:nvSpPr>
        <p:spPr>
          <a:xfrm>
            <a:off x="5205358" y="2318300"/>
            <a:ext cx="2051694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简历投递</a:t>
            </a:r>
          </a:p>
        </p:txBody>
      </p:sp>
      <p:sp>
        <p:nvSpPr>
          <p:cNvPr id="55" name="Freeform 261"/>
          <p:cNvSpPr/>
          <p:nvPr/>
        </p:nvSpPr>
        <p:spPr bwMode="auto">
          <a:xfrm>
            <a:off x="2476727" y="2379846"/>
            <a:ext cx="509408" cy="509408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213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4E4F1BF-FE22-499D-A185-7A63B7652C5A}"/>
              </a:ext>
            </a:extLst>
          </p:cNvPr>
          <p:cNvGrpSpPr/>
          <p:nvPr/>
        </p:nvGrpSpPr>
        <p:grpSpPr>
          <a:xfrm>
            <a:off x="8427406" y="524639"/>
            <a:ext cx="193989" cy="174903"/>
            <a:chOff x="3720691" y="2824413"/>
            <a:chExt cx="1341120" cy="1209172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3E92EF6D-6716-46D2-9732-D7F6A70A7C1D}"/>
                </a:ext>
              </a:extLst>
            </p:cNvPr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578C9F9F-DB4A-41CF-B969-4E2B57DA81C0}"/>
                </a:ext>
              </a:extLst>
            </p:cNvPr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579A5D7-D979-4523-AAAD-646BF2A6614C}"/>
              </a:ext>
            </a:extLst>
          </p:cNvPr>
          <p:cNvGrpSpPr/>
          <p:nvPr/>
        </p:nvGrpSpPr>
        <p:grpSpPr>
          <a:xfrm>
            <a:off x="414620" y="267494"/>
            <a:ext cx="502789" cy="453321"/>
            <a:chOff x="5424755" y="1340768"/>
            <a:chExt cx="670560" cy="60458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1857233-67EF-4E12-8104-19C55112EBB4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7EC8F16F-EBD6-4D75-A52F-69FA2AC5BF27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45667ED5-54BB-404F-9E24-D2589724DA8F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0B649047-B91E-462A-B906-E98336CCBE4A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1" name="文本框 9">
            <a:extLst>
              <a:ext uri="{FF2B5EF4-FFF2-40B4-BE49-F238E27FC236}">
                <a16:creationId xmlns:a16="http://schemas.microsoft.com/office/drawing/2014/main" id="{79E5270A-0367-44F5-A63F-18873349D4DF}"/>
              </a:ext>
            </a:extLst>
          </p:cNvPr>
          <p:cNvSpPr txBox="1"/>
          <p:nvPr/>
        </p:nvSpPr>
        <p:spPr>
          <a:xfrm>
            <a:off x="954807" y="339502"/>
            <a:ext cx="1403790" cy="359699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求职准备</a:t>
            </a:r>
          </a:p>
        </p:txBody>
      </p:sp>
      <p:sp>
        <p:nvSpPr>
          <p:cNvPr id="12" name="Freeform 92">
            <a:extLst>
              <a:ext uri="{FF2B5EF4-FFF2-40B4-BE49-F238E27FC236}">
                <a16:creationId xmlns:a16="http://schemas.microsoft.com/office/drawing/2014/main" id="{95A6BEE3-2781-45CB-8A4A-84CA4887F344}"/>
              </a:ext>
            </a:extLst>
          </p:cNvPr>
          <p:cNvSpPr>
            <a:spLocks noEditPoints="1"/>
          </p:cNvSpPr>
          <p:nvPr/>
        </p:nvSpPr>
        <p:spPr bwMode="auto">
          <a:xfrm>
            <a:off x="560373" y="379079"/>
            <a:ext cx="195203" cy="248455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7B00D45-1989-4D29-AFD7-1D52DCD3D235}"/>
              </a:ext>
            </a:extLst>
          </p:cNvPr>
          <p:cNvSpPr/>
          <p:nvPr/>
        </p:nvSpPr>
        <p:spPr>
          <a:xfrm>
            <a:off x="1185120" y="1204657"/>
            <a:ext cx="1578294" cy="34236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信息获取渠道</a:t>
            </a:r>
          </a:p>
        </p:txBody>
      </p:sp>
      <p:sp>
        <p:nvSpPr>
          <p:cNvPr id="16" name="矩形 47">
            <a:extLst>
              <a:ext uri="{FF2B5EF4-FFF2-40B4-BE49-F238E27FC236}">
                <a16:creationId xmlns:a16="http://schemas.microsoft.com/office/drawing/2014/main" id="{879CCFF3-A4D6-4FF3-80F0-79CB826E3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267" y="1566568"/>
            <a:ext cx="5334037" cy="35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  <a:spcBef>
                <a:spcPts val="500"/>
              </a:spcBef>
              <a:defRPr/>
            </a:pPr>
            <a:r>
              <a:rPr lang="en-US" altLang="zh-CN" sz="1400" kern="100" dirty="0">
                <a:latin typeface="Impact MT Std" pitchFamily="34" charset="0"/>
                <a:cs typeface="Times New Roman" panose="02020603050405020304" pitchFamily="18" charset="0"/>
              </a:rPr>
              <a:t>Boss</a:t>
            </a: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直聘、企业公众号、学校就业资源群、</a:t>
            </a:r>
            <a:endParaRPr lang="en-US" altLang="zh-CN" sz="1400" kern="100" dirty="0">
              <a:latin typeface="Impact MT Std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DFF6AFF-9D7D-F18D-7CA3-361E4AD86015}"/>
              </a:ext>
            </a:extLst>
          </p:cNvPr>
          <p:cNvSpPr/>
          <p:nvPr/>
        </p:nvSpPr>
        <p:spPr>
          <a:xfrm>
            <a:off x="1185120" y="2563385"/>
            <a:ext cx="1578294" cy="34236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简历内容</a:t>
            </a:r>
          </a:p>
        </p:txBody>
      </p:sp>
      <p:sp>
        <p:nvSpPr>
          <p:cNvPr id="21" name="矩形 47">
            <a:extLst>
              <a:ext uri="{FF2B5EF4-FFF2-40B4-BE49-F238E27FC236}">
                <a16:creationId xmlns:a16="http://schemas.microsoft.com/office/drawing/2014/main" id="{EA0E71DF-5B15-01BE-4E54-FDD99EB1C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448" y="3085592"/>
            <a:ext cx="5766086" cy="68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  <a:spcBef>
                <a:spcPts val="500"/>
              </a:spcBef>
              <a:defRPr/>
            </a:pP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在学校学习的一些课程、论文研究内容、竞赛的内容、实习的经历。动态修改精进</a:t>
            </a:r>
            <a:endParaRPr lang="en-US" altLang="zh-CN" sz="1400" kern="100" dirty="0">
              <a:latin typeface="Impact MT Std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535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4E4F1BF-FE22-499D-A185-7A63B7652C5A}"/>
              </a:ext>
            </a:extLst>
          </p:cNvPr>
          <p:cNvGrpSpPr/>
          <p:nvPr/>
        </p:nvGrpSpPr>
        <p:grpSpPr>
          <a:xfrm>
            <a:off x="8427406" y="524639"/>
            <a:ext cx="193989" cy="174903"/>
            <a:chOff x="3720691" y="2824413"/>
            <a:chExt cx="1341120" cy="1209172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3E92EF6D-6716-46D2-9732-D7F6A70A7C1D}"/>
                </a:ext>
              </a:extLst>
            </p:cNvPr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578C9F9F-DB4A-41CF-B969-4E2B57DA81C0}"/>
                </a:ext>
              </a:extLst>
            </p:cNvPr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579A5D7-D979-4523-AAAD-646BF2A6614C}"/>
              </a:ext>
            </a:extLst>
          </p:cNvPr>
          <p:cNvGrpSpPr/>
          <p:nvPr/>
        </p:nvGrpSpPr>
        <p:grpSpPr>
          <a:xfrm>
            <a:off x="370289" y="41669"/>
            <a:ext cx="502789" cy="453321"/>
            <a:chOff x="5424755" y="1340768"/>
            <a:chExt cx="670560" cy="60458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1857233-67EF-4E12-8104-19C55112EBB4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7EC8F16F-EBD6-4D75-A52F-69FA2AC5BF27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45667ED5-54BB-404F-9E24-D2589724DA8F}"/>
                  </a:ext>
                </a:extLst>
              </p:cNvPr>
              <p:cNvSpPr/>
              <p:nvPr/>
            </p:nvSpPr>
            <p:spPr bwMode="auto">
              <a:xfrm rot="1855731">
                <a:off x="3764580" y="2863367"/>
                <a:ext cx="1264631" cy="114020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 dirty="0"/>
              </a:p>
            </p:txBody>
          </p:sp>
        </p:grp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0B649047-B91E-462A-B906-E98336CCBE4A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1" name="文本框 9">
            <a:extLst>
              <a:ext uri="{FF2B5EF4-FFF2-40B4-BE49-F238E27FC236}">
                <a16:creationId xmlns:a16="http://schemas.microsoft.com/office/drawing/2014/main" id="{79E5270A-0367-44F5-A63F-18873349D4DF}"/>
              </a:ext>
            </a:extLst>
          </p:cNvPr>
          <p:cNvSpPr txBox="1"/>
          <p:nvPr/>
        </p:nvSpPr>
        <p:spPr>
          <a:xfrm>
            <a:off x="1005629" y="118258"/>
            <a:ext cx="2393057" cy="359699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一些实用的信息渠道</a:t>
            </a:r>
          </a:p>
        </p:txBody>
      </p:sp>
      <p:sp>
        <p:nvSpPr>
          <p:cNvPr id="12" name="Freeform 92">
            <a:extLst>
              <a:ext uri="{FF2B5EF4-FFF2-40B4-BE49-F238E27FC236}">
                <a16:creationId xmlns:a16="http://schemas.microsoft.com/office/drawing/2014/main" id="{95A6BEE3-2781-45CB-8A4A-84CA4887F344}"/>
              </a:ext>
            </a:extLst>
          </p:cNvPr>
          <p:cNvSpPr>
            <a:spLocks noEditPoints="1"/>
          </p:cNvSpPr>
          <p:nvPr/>
        </p:nvSpPr>
        <p:spPr bwMode="auto">
          <a:xfrm>
            <a:off x="516042" y="153254"/>
            <a:ext cx="195203" cy="248455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aphicFrame>
        <p:nvGraphicFramePr>
          <p:cNvPr id="13" name="表格 14">
            <a:extLst>
              <a:ext uri="{FF2B5EF4-FFF2-40B4-BE49-F238E27FC236}">
                <a16:creationId xmlns:a16="http://schemas.microsoft.com/office/drawing/2014/main" id="{7535B7C7-6360-8F65-597D-5598A7274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58089"/>
              </p:ext>
            </p:extLst>
          </p:nvPr>
        </p:nvGraphicFramePr>
        <p:xfrm>
          <a:off x="1015005" y="477956"/>
          <a:ext cx="7517436" cy="4614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812">
                  <a:extLst>
                    <a:ext uri="{9D8B030D-6E8A-4147-A177-3AD203B41FA5}">
                      <a16:colId xmlns:a16="http://schemas.microsoft.com/office/drawing/2014/main" val="3282616212"/>
                    </a:ext>
                  </a:extLst>
                </a:gridCol>
                <a:gridCol w="2505812">
                  <a:extLst>
                    <a:ext uri="{9D8B030D-6E8A-4147-A177-3AD203B41FA5}">
                      <a16:colId xmlns:a16="http://schemas.microsoft.com/office/drawing/2014/main" val="3163030137"/>
                    </a:ext>
                  </a:extLst>
                </a:gridCol>
                <a:gridCol w="2505812">
                  <a:extLst>
                    <a:ext uri="{9D8B030D-6E8A-4147-A177-3AD203B41FA5}">
                      <a16:colId xmlns:a16="http://schemas.microsoft.com/office/drawing/2014/main" val="2483972326"/>
                    </a:ext>
                  </a:extLst>
                </a:gridCol>
              </a:tblGrid>
              <a:tr h="728472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主要内容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659164"/>
                  </a:ext>
                </a:extLst>
              </a:tr>
              <a:tr h="728472">
                <a:tc>
                  <a:txBody>
                    <a:bodyPr/>
                    <a:lstStyle/>
                    <a:p>
                      <a:r>
                        <a:rPr lang="zh-CN" altLang="en-US" dirty="0"/>
                        <a:t>代码随想录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算法题系统化总结和练习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各类编程语言齐全，由浅入深，技巧总结，触类旁通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440451"/>
                  </a:ext>
                </a:extLst>
              </a:tr>
              <a:tr h="749134">
                <a:tc>
                  <a:txBody>
                    <a:bodyPr/>
                    <a:lstStyle/>
                    <a:p>
                      <a:r>
                        <a:rPr lang="zh-CN" altLang="en-US" dirty="0"/>
                        <a:t>万诺</a:t>
                      </a:r>
                      <a:r>
                        <a:rPr lang="en-US" altLang="zh-CN" dirty="0"/>
                        <a:t>coding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各类型公司技术岗笔试原题复盘题解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真题出得很快，能及时回顾到自己做的情况和查缺补漏，也可作为模拟考练手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640723"/>
                  </a:ext>
                </a:extLst>
              </a:tr>
              <a:tr h="728472">
                <a:tc>
                  <a:txBody>
                    <a:bodyPr/>
                    <a:lstStyle/>
                    <a:p>
                      <a:r>
                        <a:rPr lang="zh-CN" altLang="en-US" dirty="0"/>
                        <a:t>牛客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各类型公司技术岗面试经验分享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面试问题和经验分享，岗位招聘进度时间线分享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100102"/>
                  </a:ext>
                </a:extLst>
              </a:tr>
              <a:tr h="930389">
                <a:tc>
                  <a:txBody>
                    <a:bodyPr/>
                    <a:lstStyle/>
                    <a:p>
                      <a:r>
                        <a:rPr lang="zh-CN" altLang="en-US" dirty="0"/>
                        <a:t>华南理工大学学生就业指导中心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大量的实习、招聘信息，华工校内招聘会预告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大量的实习、招聘资源信息，但主要面向全校同学，要自行甄选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053320"/>
                  </a:ext>
                </a:extLst>
              </a:tr>
              <a:tr h="749134">
                <a:tc>
                  <a:txBody>
                    <a:bodyPr/>
                    <a:lstStyle/>
                    <a:p>
                      <a:r>
                        <a:rPr lang="zh-CN" altLang="en-US" dirty="0"/>
                        <a:t>小林</a:t>
                      </a:r>
                      <a:r>
                        <a:rPr lang="en-US" altLang="zh-CN" dirty="0"/>
                        <a:t>coding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面试八股文系统梳理和高频问题图解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将晦涩难懂的术语和知识点用有趣的方式和图解加以呈现，很推荐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36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02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4E4F1BF-FE22-499D-A185-7A63B7652C5A}"/>
              </a:ext>
            </a:extLst>
          </p:cNvPr>
          <p:cNvGrpSpPr/>
          <p:nvPr/>
        </p:nvGrpSpPr>
        <p:grpSpPr>
          <a:xfrm>
            <a:off x="8427406" y="524639"/>
            <a:ext cx="193989" cy="174903"/>
            <a:chOff x="3720691" y="2824413"/>
            <a:chExt cx="1341120" cy="1209172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3E92EF6D-6716-46D2-9732-D7F6A70A7C1D}"/>
                </a:ext>
              </a:extLst>
            </p:cNvPr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578C9F9F-DB4A-41CF-B969-4E2B57DA81C0}"/>
                </a:ext>
              </a:extLst>
            </p:cNvPr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579A5D7-D979-4523-AAAD-646BF2A6614C}"/>
              </a:ext>
            </a:extLst>
          </p:cNvPr>
          <p:cNvGrpSpPr/>
          <p:nvPr/>
        </p:nvGrpSpPr>
        <p:grpSpPr>
          <a:xfrm>
            <a:off x="414620" y="267494"/>
            <a:ext cx="502789" cy="453321"/>
            <a:chOff x="5424755" y="1340768"/>
            <a:chExt cx="670560" cy="60458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1857233-67EF-4E12-8104-19C55112EBB4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7EC8F16F-EBD6-4D75-A52F-69FA2AC5BF27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45667ED5-54BB-404F-9E24-D2589724DA8F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0B649047-B91E-462A-B906-E98336CCBE4A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1" name="文本框 9">
            <a:extLst>
              <a:ext uri="{FF2B5EF4-FFF2-40B4-BE49-F238E27FC236}">
                <a16:creationId xmlns:a16="http://schemas.microsoft.com/office/drawing/2014/main" id="{79E5270A-0367-44F5-A63F-18873349D4DF}"/>
              </a:ext>
            </a:extLst>
          </p:cNvPr>
          <p:cNvSpPr txBox="1"/>
          <p:nvPr/>
        </p:nvSpPr>
        <p:spPr>
          <a:xfrm>
            <a:off x="954807" y="339502"/>
            <a:ext cx="1403790" cy="359699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求职准备</a:t>
            </a:r>
          </a:p>
        </p:txBody>
      </p:sp>
      <p:sp>
        <p:nvSpPr>
          <p:cNvPr id="12" name="Freeform 92">
            <a:extLst>
              <a:ext uri="{FF2B5EF4-FFF2-40B4-BE49-F238E27FC236}">
                <a16:creationId xmlns:a16="http://schemas.microsoft.com/office/drawing/2014/main" id="{95A6BEE3-2781-45CB-8A4A-84CA4887F344}"/>
              </a:ext>
            </a:extLst>
          </p:cNvPr>
          <p:cNvSpPr>
            <a:spLocks noEditPoints="1"/>
          </p:cNvSpPr>
          <p:nvPr/>
        </p:nvSpPr>
        <p:spPr bwMode="auto">
          <a:xfrm>
            <a:off x="560373" y="379079"/>
            <a:ext cx="195203" cy="248455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7B00D45-1989-4D29-AFD7-1D52DCD3D235}"/>
              </a:ext>
            </a:extLst>
          </p:cNvPr>
          <p:cNvSpPr/>
          <p:nvPr/>
        </p:nvSpPr>
        <p:spPr>
          <a:xfrm>
            <a:off x="1115616" y="2817084"/>
            <a:ext cx="1578294" cy="34236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算法题练习</a:t>
            </a:r>
          </a:p>
        </p:txBody>
      </p:sp>
      <p:sp>
        <p:nvSpPr>
          <p:cNvPr id="16" name="矩形 47">
            <a:extLst>
              <a:ext uri="{FF2B5EF4-FFF2-40B4-BE49-F238E27FC236}">
                <a16:creationId xmlns:a16="http://schemas.microsoft.com/office/drawing/2014/main" id="{879CCFF3-A4D6-4FF3-80F0-79CB826E3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3363838"/>
            <a:ext cx="3399521" cy="139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  <a:spcBef>
                <a:spcPts val="500"/>
              </a:spcBef>
              <a:defRPr/>
            </a:pP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二叉树、队列、链表等基础练习，</a:t>
            </a:r>
            <a:r>
              <a:rPr lang="en-US" altLang="zh-CN" sz="1400" kern="100" dirty="0">
                <a:latin typeface="Impact MT Std" pitchFamily="34" charset="0"/>
                <a:cs typeface="Times New Roman" panose="02020603050405020304" pitchFamily="18" charset="0"/>
              </a:rPr>
              <a:t>LEETCODE</a:t>
            </a: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、牛客网、</a:t>
            </a:r>
            <a:r>
              <a:rPr lang="en-US" altLang="zh-CN" sz="1400" kern="100" dirty="0" err="1">
                <a:latin typeface="Impact MT Std" pitchFamily="34" charset="0"/>
                <a:cs typeface="Times New Roman" panose="02020603050405020304" pitchFamily="18" charset="0"/>
              </a:rPr>
              <a:t>CodeTop</a:t>
            </a:r>
            <a:endParaRPr lang="en-US" altLang="zh-CN" sz="1400" kern="100" dirty="0">
              <a:latin typeface="Impact MT Std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spcBef>
                <a:spcPts val="500"/>
              </a:spcBef>
              <a:defRPr/>
            </a:pP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注意练习时的</a:t>
            </a:r>
            <a:r>
              <a:rPr lang="en-US" altLang="zh-CN" sz="1400" kern="100" dirty="0">
                <a:latin typeface="Impact MT Std" pitchFamily="34" charset="0"/>
                <a:cs typeface="Times New Roman" panose="02020603050405020304" pitchFamily="18" charset="0"/>
              </a:rPr>
              <a:t>LEETCODE</a:t>
            </a: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模式和牛客上的</a:t>
            </a:r>
            <a:r>
              <a:rPr lang="en-US" altLang="zh-CN" sz="1400" kern="100" dirty="0">
                <a:latin typeface="Impact MT Std" pitchFamily="34" charset="0"/>
                <a:cs typeface="Times New Roman" panose="02020603050405020304" pitchFamily="18" charset="0"/>
              </a:rPr>
              <a:t>ACM</a:t>
            </a: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模式</a:t>
            </a:r>
            <a:endParaRPr lang="en-US" altLang="zh-CN" sz="1400" kern="100" dirty="0">
              <a:latin typeface="Impact MT Std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8C19C5C-0537-62AF-C38C-C30B449295A6}"/>
              </a:ext>
            </a:extLst>
          </p:cNvPr>
          <p:cNvSpPr/>
          <p:nvPr/>
        </p:nvSpPr>
        <p:spPr>
          <a:xfrm>
            <a:off x="1115616" y="1419622"/>
            <a:ext cx="1578294" cy="34236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语言基础</a:t>
            </a:r>
          </a:p>
        </p:txBody>
      </p:sp>
      <p:sp>
        <p:nvSpPr>
          <p:cNvPr id="20" name="矩形 47">
            <a:extLst>
              <a:ext uri="{FF2B5EF4-FFF2-40B4-BE49-F238E27FC236}">
                <a16:creationId xmlns:a16="http://schemas.microsoft.com/office/drawing/2014/main" id="{216E20A2-9930-54A6-6E68-EF2D0131E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650" y="1803487"/>
            <a:ext cx="5766086" cy="100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  <a:spcBef>
                <a:spcPts val="500"/>
              </a:spcBef>
              <a:defRPr/>
            </a:pP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可以先确定目标岗位，再根据此类岗位在不同公司的要求的重合点优先学习、</a:t>
            </a:r>
            <a:r>
              <a:rPr lang="en-US" altLang="zh-CN" sz="1400" kern="100" dirty="0">
                <a:latin typeface="Impact MT Std" pitchFamily="34" charset="0"/>
                <a:cs typeface="Times New Roman" panose="02020603050405020304" pitchFamily="18" charset="0"/>
              </a:rPr>
              <a:t>Python</a:t>
            </a: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latin typeface="Impact MT Std" pitchFamily="34" charset="0"/>
                <a:cs typeface="Times New Roman" panose="02020603050405020304" pitchFamily="18" charset="0"/>
              </a:rPr>
              <a:t>C/C++</a:t>
            </a: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latin typeface="Impact MT Std" pitchFamily="34" charset="0"/>
                <a:cs typeface="Times New Roman" panose="02020603050405020304" pitchFamily="18" charset="0"/>
              </a:rPr>
              <a:t>R</a:t>
            </a: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latin typeface="Impact MT Std" pitchFamily="34" charset="0"/>
                <a:cs typeface="Times New Roman" panose="02020603050405020304" pitchFamily="18" charset="0"/>
              </a:rPr>
              <a:t>JAVA</a:t>
            </a: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，不同的岗位需要的语言不同，需要根据自己的情况决定学习的方向，追求细而精，避免大而全</a:t>
            </a:r>
            <a:endParaRPr lang="en-US" altLang="zh-CN" sz="1400" kern="100" dirty="0">
              <a:latin typeface="Impact MT Std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879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4E4F1BF-FE22-499D-A185-7A63B7652C5A}"/>
              </a:ext>
            </a:extLst>
          </p:cNvPr>
          <p:cNvGrpSpPr/>
          <p:nvPr/>
        </p:nvGrpSpPr>
        <p:grpSpPr>
          <a:xfrm>
            <a:off x="8427406" y="524639"/>
            <a:ext cx="193989" cy="174903"/>
            <a:chOff x="3720691" y="2824413"/>
            <a:chExt cx="1341120" cy="1209172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3E92EF6D-6716-46D2-9732-D7F6A70A7C1D}"/>
                </a:ext>
              </a:extLst>
            </p:cNvPr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578C9F9F-DB4A-41CF-B969-4E2B57DA81C0}"/>
                </a:ext>
              </a:extLst>
            </p:cNvPr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579A5D7-D979-4523-AAAD-646BF2A6614C}"/>
              </a:ext>
            </a:extLst>
          </p:cNvPr>
          <p:cNvGrpSpPr/>
          <p:nvPr/>
        </p:nvGrpSpPr>
        <p:grpSpPr>
          <a:xfrm>
            <a:off x="251520" y="41669"/>
            <a:ext cx="502789" cy="453321"/>
            <a:chOff x="5424755" y="1340768"/>
            <a:chExt cx="670560" cy="60458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1857233-67EF-4E12-8104-19C55112EBB4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7EC8F16F-EBD6-4D75-A52F-69FA2AC5BF27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45667ED5-54BB-404F-9E24-D2589724DA8F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0B649047-B91E-462A-B906-E98336CCBE4A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1" name="文本框 9">
            <a:extLst>
              <a:ext uri="{FF2B5EF4-FFF2-40B4-BE49-F238E27FC236}">
                <a16:creationId xmlns:a16="http://schemas.microsoft.com/office/drawing/2014/main" id="{79E5270A-0367-44F5-A63F-18873349D4DF}"/>
              </a:ext>
            </a:extLst>
          </p:cNvPr>
          <p:cNvSpPr txBox="1"/>
          <p:nvPr/>
        </p:nvSpPr>
        <p:spPr>
          <a:xfrm>
            <a:off x="1019219" y="70864"/>
            <a:ext cx="1403790" cy="359699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技术栈方面</a:t>
            </a:r>
          </a:p>
        </p:txBody>
      </p:sp>
      <p:sp>
        <p:nvSpPr>
          <p:cNvPr id="12" name="Freeform 92">
            <a:extLst>
              <a:ext uri="{FF2B5EF4-FFF2-40B4-BE49-F238E27FC236}">
                <a16:creationId xmlns:a16="http://schemas.microsoft.com/office/drawing/2014/main" id="{95A6BEE3-2781-45CB-8A4A-84CA4887F344}"/>
              </a:ext>
            </a:extLst>
          </p:cNvPr>
          <p:cNvSpPr>
            <a:spLocks noEditPoints="1"/>
          </p:cNvSpPr>
          <p:nvPr/>
        </p:nvSpPr>
        <p:spPr bwMode="auto">
          <a:xfrm>
            <a:off x="397273" y="153254"/>
            <a:ext cx="195203" cy="248455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52F7650-9476-856C-BE81-F650F079E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66" y="494990"/>
            <a:ext cx="8368634" cy="45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46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33E0F5A-EDF9-3F1D-03E2-55F9C11756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958"/>
          <a:stretch/>
        </p:blipFill>
        <p:spPr>
          <a:xfrm>
            <a:off x="-26517" y="1203598"/>
            <a:ext cx="4211961" cy="15698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7EA3C77-D294-E016-9D27-208C332EC174}"/>
              </a:ext>
            </a:extLst>
          </p:cNvPr>
          <p:cNvSpPr txBox="1"/>
          <p:nvPr/>
        </p:nvSpPr>
        <p:spPr>
          <a:xfrm>
            <a:off x="467544" y="4156951"/>
            <a:ext cx="3637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ACM</a:t>
            </a:r>
            <a:r>
              <a:rPr lang="zh-CN" altLang="en-US" dirty="0"/>
              <a:t>模式，只帮你写了输入输出，</a:t>
            </a:r>
            <a:endParaRPr lang="en-US" altLang="zh-CN" dirty="0"/>
          </a:p>
          <a:p>
            <a:pPr algn="ctr"/>
            <a:r>
              <a:rPr lang="zh-CN" altLang="en-US" dirty="0"/>
              <a:t>有些可能输入输出都没有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9FCE16-1935-ECF1-2CED-A7DC1D5DCF02}"/>
              </a:ext>
            </a:extLst>
          </p:cNvPr>
          <p:cNvSpPr txBox="1"/>
          <p:nvPr/>
        </p:nvSpPr>
        <p:spPr>
          <a:xfrm>
            <a:off x="4355977" y="4180117"/>
            <a:ext cx="487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核心代码模式，数据结构和输入都给你弄好了，</a:t>
            </a:r>
            <a:endParaRPr lang="en-US" altLang="zh-CN" dirty="0"/>
          </a:p>
          <a:p>
            <a:pPr algn="ctr"/>
            <a:r>
              <a:rPr lang="zh-CN" altLang="en-US" dirty="0"/>
              <a:t>在类里面写核心算法就行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237E674-17BA-E098-F7B2-353FAA81A6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8" b="47266"/>
          <a:stretch/>
        </p:blipFill>
        <p:spPr>
          <a:xfrm>
            <a:off x="4427984" y="771550"/>
            <a:ext cx="4622583" cy="219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71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59" name="组合 158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60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1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62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69" name="组合 168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70" name="椭圆 169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TextBox 17"/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3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9" name="文本框 9"/>
          <p:cNvSpPr txBox="1"/>
          <p:nvPr/>
        </p:nvSpPr>
        <p:spPr>
          <a:xfrm>
            <a:off x="5192038" y="2361947"/>
            <a:ext cx="2764338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面试内容</a:t>
            </a:r>
          </a:p>
        </p:txBody>
      </p:sp>
      <p:grpSp>
        <p:nvGrpSpPr>
          <p:cNvPr id="45" name="组合 44"/>
          <p:cNvGrpSpPr>
            <a:grpSpLocks noChangeAspect="1"/>
          </p:cNvGrpSpPr>
          <p:nvPr/>
        </p:nvGrpSpPr>
        <p:grpSpPr>
          <a:xfrm>
            <a:off x="2441288" y="2318905"/>
            <a:ext cx="672929" cy="577247"/>
            <a:chOff x="5084763" y="971548"/>
            <a:chExt cx="323865" cy="277813"/>
          </a:xfrm>
          <a:solidFill>
            <a:srgbClr val="414455"/>
          </a:solidFill>
        </p:grpSpPr>
        <p:sp>
          <p:nvSpPr>
            <p:cNvPr id="46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42238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94025D9A-FB6F-480C-A54B-C68140C9733A}"/>
              </a:ext>
            </a:extLst>
          </p:cNvPr>
          <p:cNvGrpSpPr/>
          <p:nvPr/>
        </p:nvGrpSpPr>
        <p:grpSpPr>
          <a:xfrm>
            <a:off x="8427406" y="524639"/>
            <a:ext cx="193989" cy="174903"/>
            <a:chOff x="3720691" y="2824413"/>
            <a:chExt cx="1341120" cy="1209172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90C18797-6225-4CC4-8CB8-4D91D4EE533B}"/>
                </a:ext>
              </a:extLst>
            </p:cNvPr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612059A3-7706-44B0-9F81-E6EFD46A83DA}"/>
                </a:ext>
              </a:extLst>
            </p:cNvPr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5F63E977-61EC-4C3D-BC18-7386CAB28E6C}"/>
              </a:ext>
            </a:extLst>
          </p:cNvPr>
          <p:cNvGrpSpPr/>
          <p:nvPr/>
        </p:nvGrpSpPr>
        <p:grpSpPr>
          <a:xfrm>
            <a:off x="414620" y="267494"/>
            <a:ext cx="502789" cy="453321"/>
            <a:chOff x="5424755" y="1340768"/>
            <a:chExt cx="670560" cy="604586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309C2515-789A-4ACC-B43D-49EE4E34932C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8" name="Freeform 5">
                <a:extLst>
                  <a:ext uri="{FF2B5EF4-FFF2-40B4-BE49-F238E27FC236}">
                    <a16:creationId xmlns:a16="http://schemas.microsoft.com/office/drawing/2014/main" id="{0F64306F-D2FC-437E-B22B-8856A037B30E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9" name="Freeform 5">
                <a:extLst>
                  <a:ext uri="{FF2B5EF4-FFF2-40B4-BE49-F238E27FC236}">
                    <a16:creationId xmlns:a16="http://schemas.microsoft.com/office/drawing/2014/main" id="{3358F396-B324-4984-970B-7047FE51F6CC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07A1D588-66D9-41CF-B0F2-E2C9E8EECA26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80" name="Freeform 9">
            <a:extLst>
              <a:ext uri="{FF2B5EF4-FFF2-40B4-BE49-F238E27FC236}">
                <a16:creationId xmlns:a16="http://schemas.microsoft.com/office/drawing/2014/main" id="{BCE39601-98D2-4E58-ABA1-B7D4AEA9B86B}"/>
              </a:ext>
            </a:extLst>
          </p:cNvPr>
          <p:cNvSpPr>
            <a:spLocks noEditPoints="1"/>
          </p:cNvSpPr>
          <p:nvPr/>
        </p:nvSpPr>
        <p:spPr bwMode="auto">
          <a:xfrm rot="19469485">
            <a:off x="545954" y="356359"/>
            <a:ext cx="251789" cy="268296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文本框 9">
            <a:extLst>
              <a:ext uri="{FF2B5EF4-FFF2-40B4-BE49-F238E27FC236}">
                <a16:creationId xmlns:a16="http://schemas.microsoft.com/office/drawing/2014/main" id="{5AED79B9-9972-4BDC-A07E-1F8F96A379FC}"/>
              </a:ext>
            </a:extLst>
          </p:cNvPr>
          <p:cNvSpPr txBox="1"/>
          <p:nvPr/>
        </p:nvSpPr>
        <p:spPr>
          <a:xfrm>
            <a:off x="954806" y="339502"/>
            <a:ext cx="3329162" cy="359699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日常实习方面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9D87C174-7F95-4CAB-A05B-EEA24A2F7E90}"/>
              </a:ext>
            </a:extLst>
          </p:cNvPr>
          <p:cNvSpPr/>
          <p:nvPr/>
        </p:nvSpPr>
        <p:spPr>
          <a:xfrm>
            <a:off x="1096166" y="843558"/>
            <a:ext cx="1578294" cy="34236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结合自身情况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85EF0738-BC06-452D-9259-34196B89180D}"/>
              </a:ext>
            </a:extLst>
          </p:cNvPr>
          <p:cNvSpPr/>
          <p:nvPr/>
        </p:nvSpPr>
        <p:spPr>
          <a:xfrm>
            <a:off x="1096166" y="2013365"/>
            <a:ext cx="4988002" cy="34236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可选渠道：</a:t>
            </a:r>
            <a:r>
              <a:rPr lang="en-US" altLang="zh-CN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boss</a:t>
            </a:r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直聘等招聘软件、华工的实习就业双选会等</a:t>
            </a:r>
          </a:p>
        </p:txBody>
      </p:sp>
      <p:sp>
        <p:nvSpPr>
          <p:cNvPr id="18" name="矩形 47">
            <a:extLst>
              <a:ext uri="{FF2B5EF4-FFF2-40B4-BE49-F238E27FC236}">
                <a16:creationId xmlns:a16="http://schemas.microsoft.com/office/drawing/2014/main" id="{85A8404A-C601-4D55-B1F3-05987BCA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676" y="1178434"/>
            <a:ext cx="5845652" cy="35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  <a:spcBef>
                <a:spcPts val="500"/>
              </a:spcBef>
              <a:defRPr/>
            </a:pP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若是还有学业上的事情要忙，可就近在广州进行实习（一周出勤</a:t>
            </a:r>
            <a:r>
              <a:rPr lang="en-US" altLang="zh-CN" sz="1400" kern="100" dirty="0">
                <a:latin typeface="Impact MT Std" pitchFamily="34" charset="0"/>
                <a:cs typeface="Times New Roman" panose="02020603050405020304" pitchFamily="18" charset="0"/>
              </a:rPr>
              <a:t>4</a:t>
            </a: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天）</a:t>
            </a:r>
            <a:endParaRPr lang="en-US" altLang="zh-CN" sz="1400" kern="100" dirty="0">
              <a:latin typeface="Impact MT Std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矩形 47">
            <a:extLst>
              <a:ext uri="{FF2B5EF4-FFF2-40B4-BE49-F238E27FC236}">
                <a16:creationId xmlns:a16="http://schemas.microsoft.com/office/drawing/2014/main" id="{379CA05E-ACEB-4737-ABFB-D650DE92E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676" y="2373938"/>
            <a:ext cx="6412329" cy="106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  <a:spcBef>
                <a:spcPts val="500"/>
              </a:spcBef>
              <a:defRPr/>
            </a:pP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不一定非要执着与某一小部分公司，可以各个梯度层次的公司都去面试看看，一方面可以锻炼自己的交流沟通能力，一方面也能总结下行业的主流关注点</a:t>
            </a:r>
            <a:endParaRPr lang="en-US" altLang="zh-CN" sz="1400" kern="100" dirty="0">
              <a:latin typeface="Impact MT Std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spcBef>
                <a:spcPts val="500"/>
              </a:spcBef>
              <a:defRPr/>
            </a:pP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在此阶段失败才是常态，但关键是要勇敢跨出第一步，走出舒适区</a:t>
            </a:r>
            <a:endParaRPr lang="en-US" altLang="zh-CN" sz="1400" kern="100" dirty="0">
              <a:latin typeface="Impact MT Std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89A31B4-FC13-4B8A-89C3-84AB87BB0A38}"/>
              </a:ext>
            </a:extLst>
          </p:cNvPr>
          <p:cNvSpPr/>
          <p:nvPr/>
        </p:nvSpPr>
        <p:spPr>
          <a:xfrm>
            <a:off x="1096166" y="3579862"/>
            <a:ext cx="1578294" cy="34236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实习中</a:t>
            </a:r>
          </a:p>
        </p:txBody>
      </p:sp>
      <p:sp>
        <p:nvSpPr>
          <p:cNvPr id="21" name="矩形 47">
            <a:extLst>
              <a:ext uri="{FF2B5EF4-FFF2-40B4-BE49-F238E27FC236}">
                <a16:creationId xmlns:a16="http://schemas.microsoft.com/office/drawing/2014/main" id="{85FF9764-E636-40BC-887B-F2E0D3628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4230015"/>
            <a:ext cx="6205692" cy="35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  <a:spcBef>
                <a:spcPts val="500"/>
              </a:spcBef>
              <a:defRPr/>
            </a:pP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习惯性总结梳理，中心目的是积累经验，丰富简历</a:t>
            </a:r>
            <a:r>
              <a:rPr lang="en-US" altLang="zh-CN" sz="1400" kern="100" dirty="0">
                <a:latin typeface="Impact MT Std" pitchFamily="34" charset="0"/>
                <a:cs typeface="Times New Roman" panose="02020603050405020304" pitchFamily="18" charset="0"/>
              </a:rPr>
              <a:t>【</a:t>
            </a: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推荐飞书等在线文档</a:t>
            </a:r>
            <a:r>
              <a:rPr lang="en-US" altLang="zh-CN" sz="1400" kern="100" dirty="0">
                <a:latin typeface="Impact MT Std" pitchFamily="34" charset="0"/>
                <a:cs typeface="Times New Roman" panose="02020603050405020304" pitchFamily="18" charset="0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84411654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94025D9A-FB6F-480C-A54B-C68140C9733A}"/>
              </a:ext>
            </a:extLst>
          </p:cNvPr>
          <p:cNvGrpSpPr/>
          <p:nvPr/>
        </p:nvGrpSpPr>
        <p:grpSpPr>
          <a:xfrm>
            <a:off x="8427406" y="524639"/>
            <a:ext cx="193989" cy="174903"/>
            <a:chOff x="3720691" y="2824413"/>
            <a:chExt cx="1341120" cy="1209172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90C18797-6225-4CC4-8CB8-4D91D4EE533B}"/>
                </a:ext>
              </a:extLst>
            </p:cNvPr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612059A3-7706-44B0-9F81-E6EFD46A83DA}"/>
                </a:ext>
              </a:extLst>
            </p:cNvPr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5F63E977-61EC-4C3D-BC18-7386CAB28E6C}"/>
              </a:ext>
            </a:extLst>
          </p:cNvPr>
          <p:cNvGrpSpPr/>
          <p:nvPr/>
        </p:nvGrpSpPr>
        <p:grpSpPr>
          <a:xfrm>
            <a:off x="437486" y="10781"/>
            <a:ext cx="502789" cy="453321"/>
            <a:chOff x="5424755" y="1340768"/>
            <a:chExt cx="670560" cy="604586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309C2515-789A-4ACC-B43D-49EE4E34932C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8" name="Freeform 5">
                <a:extLst>
                  <a:ext uri="{FF2B5EF4-FFF2-40B4-BE49-F238E27FC236}">
                    <a16:creationId xmlns:a16="http://schemas.microsoft.com/office/drawing/2014/main" id="{0F64306F-D2FC-437E-B22B-8856A037B30E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9" name="Freeform 5">
                <a:extLst>
                  <a:ext uri="{FF2B5EF4-FFF2-40B4-BE49-F238E27FC236}">
                    <a16:creationId xmlns:a16="http://schemas.microsoft.com/office/drawing/2014/main" id="{3358F396-B324-4984-970B-7047FE51F6CC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07A1D588-66D9-41CF-B0F2-E2C9E8EECA26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80" name="Freeform 9">
            <a:extLst>
              <a:ext uri="{FF2B5EF4-FFF2-40B4-BE49-F238E27FC236}">
                <a16:creationId xmlns:a16="http://schemas.microsoft.com/office/drawing/2014/main" id="{BCE39601-98D2-4E58-ABA1-B7D4AEA9B86B}"/>
              </a:ext>
            </a:extLst>
          </p:cNvPr>
          <p:cNvSpPr>
            <a:spLocks noEditPoints="1"/>
          </p:cNvSpPr>
          <p:nvPr/>
        </p:nvSpPr>
        <p:spPr bwMode="auto">
          <a:xfrm rot="19469485">
            <a:off x="568820" y="99646"/>
            <a:ext cx="251789" cy="268296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文本框 9">
            <a:extLst>
              <a:ext uri="{FF2B5EF4-FFF2-40B4-BE49-F238E27FC236}">
                <a16:creationId xmlns:a16="http://schemas.microsoft.com/office/drawing/2014/main" id="{5AED79B9-9972-4BDC-A07E-1F8F96A379FC}"/>
              </a:ext>
            </a:extLst>
          </p:cNvPr>
          <p:cNvSpPr txBox="1"/>
          <p:nvPr/>
        </p:nvSpPr>
        <p:spPr>
          <a:xfrm>
            <a:off x="964473" y="51470"/>
            <a:ext cx="1807327" cy="359699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日常实习方面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89A31B4-FC13-4B8A-89C3-84AB87BB0A38}"/>
              </a:ext>
            </a:extLst>
          </p:cNvPr>
          <p:cNvSpPr/>
          <p:nvPr/>
        </p:nvSpPr>
        <p:spPr>
          <a:xfrm>
            <a:off x="661050" y="3939902"/>
            <a:ext cx="955745" cy="34236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作用：</a:t>
            </a:r>
          </a:p>
        </p:txBody>
      </p:sp>
      <p:sp>
        <p:nvSpPr>
          <p:cNvPr id="21" name="矩形 47">
            <a:extLst>
              <a:ext uri="{FF2B5EF4-FFF2-40B4-BE49-F238E27FC236}">
                <a16:creationId xmlns:a16="http://schemas.microsoft.com/office/drawing/2014/main" id="{85FF9764-E636-40BC-887B-F2E0D3628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422" y="3583925"/>
            <a:ext cx="6205692" cy="145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  <a:spcBef>
                <a:spcPts val="500"/>
              </a:spcBef>
              <a:defRPr/>
            </a:pP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再遇到类似问题直接全局关键词搜索即可，大大提效。</a:t>
            </a:r>
            <a:endParaRPr lang="en-US" altLang="zh-CN" sz="1400" kern="100" dirty="0">
              <a:latin typeface="Impact MT Std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spcBef>
                <a:spcPts val="500"/>
              </a:spcBef>
              <a:defRPr/>
            </a:pP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在更新简历的时候更为得心应手，面对诸如</a:t>
            </a:r>
            <a:r>
              <a:rPr lang="en-US" altLang="zh-CN" sz="1400" kern="100" dirty="0">
                <a:latin typeface="Impact MT Std" pitchFamily="34" charset="0"/>
                <a:cs typeface="Times New Roman" panose="02020603050405020304" pitchFamily="18" charset="0"/>
              </a:rPr>
              <a:t>【</a:t>
            </a: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项目中遇到的什么困难，如何解决的，有何收获</a:t>
            </a:r>
            <a:r>
              <a:rPr lang="en-US" altLang="zh-CN" sz="1400" kern="100" dirty="0">
                <a:latin typeface="Impact MT Std" pitchFamily="34" charset="0"/>
                <a:cs typeface="Times New Roman" panose="02020603050405020304" pitchFamily="18" charset="0"/>
              </a:rPr>
              <a:t>】</a:t>
            </a: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之类的问题更为熟练。</a:t>
            </a:r>
            <a:endParaRPr lang="en-US" altLang="zh-CN" sz="1400" kern="100" dirty="0">
              <a:latin typeface="Impact MT Std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spcBef>
                <a:spcPts val="500"/>
              </a:spcBef>
              <a:defRPr/>
            </a:pP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也可进一步整理成博客。</a:t>
            </a:r>
            <a:endParaRPr lang="en-US" altLang="zh-CN" sz="1400" kern="100" dirty="0">
              <a:latin typeface="Impact MT Std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88B921-F442-CE2B-93E8-541018E6F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971" y="751493"/>
            <a:ext cx="7517143" cy="2848084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D790B884-A5BA-C795-5EFE-2DD4C0CE871C}"/>
              </a:ext>
            </a:extLst>
          </p:cNvPr>
          <p:cNvSpPr/>
          <p:nvPr/>
        </p:nvSpPr>
        <p:spPr>
          <a:xfrm>
            <a:off x="3563888" y="173450"/>
            <a:ext cx="4615639" cy="23772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平时注重对自己学习和工作内容的整理复盘</a:t>
            </a:r>
          </a:p>
        </p:txBody>
      </p:sp>
    </p:spTree>
    <p:extLst>
      <p:ext uri="{BB962C8B-B14F-4D97-AF65-F5344CB8AC3E}">
        <p14:creationId xmlns:p14="http://schemas.microsoft.com/office/powerpoint/2010/main" val="57163018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94025D9A-FB6F-480C-A54B-C68140C9733A}"/>
              </a:ext>
            </a:extLst>
          </p:cNvPr>
          <p:cNvGrpSpPr/>
          <p:nvPr/>
        </p:nvGrpSpPr>
        <p:grpSpPr>
          <a:xfrm>
            <a:off x="8427406" y="524639"/>
            <a:ext cx="193989" cy="174903"/>
            <a:chOff x="3720691" y="2824413"/>
            <a:chExt cx="1341120" cy="1209172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90C18797-6225-4CC4-8CB8-4D91D4EE533B}"/>
                </a:ext>
              </a:extLst>
            </p:cNvPr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612059A3-7706-44B0-9F81-E6EFD46A83DA}"/>
                </a:ext>
              </a:extLst>
            </p:cNvPr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5F63E977-61EC-4C3D-BC18-7386CAB28E6C}"/>
              </a:ext>
            </a:extLst>
          </p:cNvPr>
          <p:cNvGrpSpPr/>
          <p:nvPr/>
        </p:nvGrpSpPr>
        <p:grpSpPr>
          <a:xfrm>
            <a:off x="414620" y="267494"/>
            <a:ext cx="502789" cy="453321"/>
            <a:chOff x="5424755" y="1340768"/>
            <a:chExt cx="670560" cy="604586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309C2515-789A-4ACC-B43D-49EE4E34932C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8" name="Freeform 5">
                <a:extLst>
                  <a:ext uri="{FF2B5EF4-FFF2-40B4-BE49-F238E27FC236}">
                    <a16:creationId xmlns:a16="http://schemas.microsoft.com/office/drawing/2014/main" id="{0F64306F-D2FC-437E-B22B-8856A037B30E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9" name="Freeform 5">
                <a:extLst>
                  <a:ext uri="{FF2B5EF4-FFF2-40B4-BE49-F238E27FC236}">
                    <a16:creationId xmlns:a16="http://schemas.microsoft.com/office/drawing/2014/main" id="{3358F396-B324-4984-970B-7047FE51F6CC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07A1D588-66D9-41CF-B0F2-E2C9E8EECA26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80" name="Freeform 9">
            <a:extLst>
              <a:ext uri="{FF2B5EF4-FFF2-40B4-BE49-F238E27FC236}">
                <a16:creationId xmlns:a16="http://schemas.microsoft.com/office/drawing/2014/main" id="{BCE39601-98D2-4E58-ABA1-B7D4AEA9B86B}"/>
              </a:ext>
            </a:extLst>
          </p:cNvPr>
          <p:cNvSpPr>
            <a:spLocks noEditPoints="1"/>
          </p:cNvSpPr>
          <p:nvPr/>
        </p:nvSpPr>
        <p:spPr bwMode="auto">
          <a:xfrm rot="19469485">
            <a:off x="545954" y="356359"/>
            <a:ext cx="251789" cy="268296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文本框 9">
            <a:extLst>
              <a:ext uri="{FF2B5EF4-FFF2-40B4-BE49-F238E27FC236}">
                <a16:creationId xmlns:a16="http://schemas.microsoft.com/office/drawing/2014/main" id="{5AED79B9-9972-4BDC-A07E-1F8F96A379FC}"/>
              </a:ext>
            </a:extLst>
          </p:cNvPr>
          <p:cNvSpPr txBox="1"/>
          <p:nvPr/>
        </p:nvSpPr>
        <p:spPr>
          <a:xfrm>
            <a:off x="954806" y="339502"/>
            <a:ext cx="3329162" cy="359699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暑期实习面（以华为为例）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9D87C174-7F95-4CAB-A05B-EEA24A2F7E90}"/>
              </a:ext>
            </a:extLst>
          </p:cNvPr>
          <p:cNvSpPr/>
          <p:nvPr/>
        </p:nvSpPr>
        <p:spPr>
          <a:xfrm>
            <a:off x="1096166" y="843558"/>
            <a:ext cx="1578294" cy="34236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机试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85EF0738-BC06-452D-9259-34196B89180D}"/>
              </a:ext>
            </a:extLst>
          </p:cNvPr>
          <p:cNvSpPr/>
          <p:nvPr/>
        </p:nvSpPr>
        <p:spPr>
          <a:xfrm>
            <a:off x="1096166" y="2013365"/>
            <a:ext cx="1578294" cy="34236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一面</a:t>
            </a:r>
          </a:p>
        </p:txBody>
      </p:sp>
      <p:sp>
        <p:nvSpPr>
          <p:cNvPr id="18" name="矩形 47">
            <a:extLst>
              <a:ext uri="{FF2B5EF4-FFF2-40B4-BE49-F238E27FC236}">
                <a16:creationId xmlns:a16="http://schemas.microsoft.com/office/drawing/2014/main" id="{85A8404A-C601-4D55-B1F3-05987BCA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676" y="1178434"/>
            <a:ext cx="5197580" cy="745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  <a:spcBef>
                <a:spcPts val="500"/>
              </a:spcBef>
              <a:defRPr/>
            </a:pP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主要考察算法题</a:t>
            </a:r>
            <a:endParaRPr lang="en-US" altLang="zh-CN" sz="1400" kern="100" dirty="0">
              <a:latin typeface="Impact MT Std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spcBef>
                <a:spcPts val="500"/>
              </a:spcBef>
              <a:defRPr/>
            </a:pPr>
            <a:r>
              <a:rPr lang="en-US" altLang="zh-CN" sz="1400" kern="100" dirty="0">
                <a:latin typeface="Impact MT Std" pitchFamily="34" charset="0"/>
                <a:cs typeface="Times New Roman" panose="02020603050405020304" pitchFamily="18" charset="0"/>
              </a:rPr>
              <a:t>OPPO</a:t>
            </a: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、深信服</a:t>
            </a:r>
            <a:r>
              <a:rPr lang="en-US" altLang="zh-CN" sz="1400" kern="100" dirty="0">
                <a:latin typeface="Impact MT Std" pitchFamily="34" charset="0"/>
                <a:cs typeface="Times New Roman" panose="02020603050405020304" pitchFamily="18" charset="0"/>
              </a:rPr>
              <a:t>2E1M</a:t>
            </a: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、华为</a:t>
            </a:r>
            <a:r>
              <a:rPr lang="en-US" altLang="zh-CN" sz="1400" kern="100" dirty="0">
                <a:latin typeface="Impact MT Std" pitchFamily="34" charset="0"/>
                <a:cs typeface="Times New Roman" panose="02020603050405020304" pitchFamily="18" charset="0"/>
              </a:rPr>
              <a:t>1E2M</a:t>
            </a: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，按所作题的通过率计分</a:t>
            </a:r>
            <a:endParaRPr lang="en-US" altLang="zh-CN" sz="1400" kern="100" dirty="0">
              <a:latin typeface="Impact MT Std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矩形 47">
            <a:extLst>
              <a:ext uri="{FF2B5EF4-FFF2-40B4-BE49-F238E27FC236}">
                <a16:creationId xmlns:a16="http://schemas.microsoft.com/office/drawing/2014/main" id="{379CA05E-ACEB-4737-ABFB-D650DE92E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676" y="2355726"/>
            <a:ext cx="6205692" cy="113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  <a:spcBef>
                <a:spcPts val="500"/>
              </a:spcBef>
              <a:defRPr/>
            </a:pP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进行自我介绍，然后根据简历和自己的介绍随时打断，深入提问</a:t>
            </a:r>
            <a:endParaRPr lang="en-US" altLang="zh-CN" sz="1400" kern="100" dirty="0">
              <a:latin typeface="Impact MT Std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spcBef>
                <a:spcPts val="500"/>
              </a:spcBef>
              <a:defRPr/>
            </a:pP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询问一些专业相关的知识：主要就是八股文</a:t>
            </a:r>
            <a:endParaRPr lang="en-US" altLang="zh-CN" sz="1400" kern="100" dirty="0">
              <a:latin typeface="Impact MT Std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spcBef>
                <a:spcPts val="500"/>
              </a:spcBef>
              <a:defRPr/>
            </a:pP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手撕算法，现场屏幕共享做题</a:t>
            </a:r>
            <a:endParaRPr lang="en-US" altLang="zh-CN" sz="1400" kern="100" dirty="0">
              <a:latin typeface="Impact MT Std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89A31B4-FC13-4B8A-89C3-84AB87BB0A38}"/>
              </a:ext>
            </a:extLst>
          </p:cNvPr>
          <p:cNvSpPr/>
          <p:nvPr/>
        </p:nvSpPr>
        <p:spPr>
          <a:xfrm>
            <a:off x="1096166" y="3579862"/>
            <a:ext cx="1578294" cy="34236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二面</a:t>
            </a:r>
          </a:p>
        </p:txBody>
      </p:sp>
      <p:sp>
        <p:nvSpPr>
          <p:cNvPr id="21" name="矩形 47">
            <a:extLst>
              <a:ext uri="{FF2B5EF4-FFF2-40B4-BE49-F238E27FC236}">
                <a16:creationId xmlns:a16="http://schemas.microsoft.com/office/drawing/2014/main" id="{85FF9764-E636-40BC-887B-F2E0D3628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676" y="3867894"/>
            <a:ext cx="6205692" cy="745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  <a:spcBef>
                <a:spcPts val="500"/>
              </a:spcBef>
              <a:defRPr/>
            </a:pP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和一面差不多的流程，没有手撕算法环节。</a:t>
            </a:r>
            <a:endParaRPr lang="en-US" altLang="zh-CN" sz="1400" kern="100" dirty="0">
              <a:latin typeface="Impact MT Std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spcBef>
                <a:spcPts val="500"/>
              </a:spcBef>
              <a:defRPr/>
            </a:pP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最后会询问你生活、学校相关的问题，以及反问面试官，比较偏聊天的一面。</a:t>
            </a:r>
            <a:endParaRPr lang="en-US" altLang="zh-CN" sz="1400" kern="100" dirty="0">
              <a:latin typeface="Impact MT Std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68983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4E4F1BF-FE22-499D-A185-7A63B7652C5A}"/>
              </a:ext>
            </a:extLst>
          </p:cNvPr>
          <p:cNvGrpSpPr/>
          <p:nvPr/>
        </p:nvGrpSpPr>
        <p:grpSpPr>
          <a:xfrm>
            <a:off x="8427406" y="524639"/>
            <a:ext cx="193989" cy="174903"/>
            <a:chOff x="3720691" y="2824413"/>
            <a:chExt cx="1341120" cy="1209172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3E92EF6D-6716-46D2-9732-D7F6A70A7C1D}"/>
                </a:ext>
              </a:extLst>
            </p:cNvPr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578C9F9F-DB4A-41CF-B969-4E2B57DA81C0}"/>
                </a:ext>
              </a:extLst>
            </p:cNvPr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579A5D7-D979-4523-AAAD-646BF2A6614C}"/>
              </a:ext>
            </a:extLst>
          </p:cNvPr>
          <p:cNvGrpSpPr/>
          <p:nvPr/>
        </p:nvGrpSpPr>
        <p:grpSpPr>
          <a:xfrm>
            <a:off x="414620" y="267494"/>
            <a:ext cx="502789" cy="453321"/>
            <a:chOff x="5424755" y="1340768"/>
            <a:chExt cx="670560" cy="60458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1857233-67EF-4E12-8104-19C55112EBB4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7EC8F16F-EBD6-4D75-A52F-69FA2AC5BF27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45667ED5-54BB-404F-9E24-D2589724DA8F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0B649047-B91E-462A-B906-E98336CCBE4A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1" name="文本框 9">
            <a:extLst>
              <a:ext uri="{FF2B5EF4-FFF2-40B4-BE49-F238E27FC236}">
                <a16:creationId xmlns:a16="http://schemas.microsoft.com/office/drawing/2014/main" id="{79E5270A-0367-44F5-A63F-18873349D4DF}"/>
              </a:ext>
            </a:extLst>
          </p:cNvPr>
          <p:cNvSpPr txBox="1"/>
          <p:nvPr/>
        </p:nvSpPr>
        <p:spPr>
          <a:xfrm>
            <a:off x="954806" y="339504"/>
            <a:ext cx="3545186" cy="359699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</a:p>
        </p:txBody>
      </p:sp>
      <p:sp>
        <p:nvSpPr>
          <p:cNvPr id="12" name="Freeform 92">
            <a:extLst>
              <a:ext uri="{FF2B5EF4-FFF2-40B4-BE49-F238E27FC236}">
                <a16:creationId xmlns:a16="http://schemas.microsoft.com/office/drawing/2014/main" id="{95A6BEE3-2781-45CB-8A4A-84CA4887F344}"/>
              </a:ext>
            </a:extLst>
          </p:cNvPr>
          <p:cNvSpPr>
            <a:spLocks noEditPoints="1"/>
          </p:cNvSpPr>
          <p:nvPr/>
        </p:nvSpPr>
        <p:spPr bwMode="auto">
          <a:xfrm>
            <a:off x="560373" y="379079"/>
            <a:ext cx="195203" cy="248455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7B00D45-1989-4D29-AFD7-1D52DCD3D235}"/>
              </a:ext>
            </a:extLst>
          </p:cNvPr>
          <p:cNvSpPr/>
          <p:nvPr/>
        </p:nvSpPr>
        <p:spPr>
          <a:xfrm>
            <a:off x="1619672" y="3298313"/>
            <a:ext cx="3960440" cy="172819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个人感言：</a:t>
            </a:r>
            <a:endParaRPr lang="en-US" altLang="zh-CN" sz="14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/>
            <a:endParaRPr lang="en-US" altLang="zh-CN" sz="14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/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胜，不妄喜；败，不惶馁，胸有激雷而面如平湖者，可拜上将军也。</a:t>
            </a:r>
            <a:endParaRPr lang="en-US" altLang="zh-CN" sz="14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8C19C5C-0537-62AF-C38C-C30B449295A6}"/>
              </a:ext>
            </a:extLst>
          </p:cNvPr>
          <p:cNvSpPr/>
          <p:nvPr/>
        </p:nvSpPr>
        <p:spPr>
          <a:xfrm>
            <a:off x="251520" y="981091"/>
            <a:ext cx="5112568" cy="144664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李茂松，数学学院</a:t>
            </a:r>
            <a:r>
              <a:rPr lang="en-US" altLang="zh-CN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2021</a:t>
            </a:r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级计算数学专业硕士研究生，</a:t>
            </a:r>
            <a:endParaRPr lang="en-US" altLang="zh-CN" sz="14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/>
            <a:r>
              <a:rPr lang="en-US" altLang="zh-CN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2021</a:t>
            </a:r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</a:t>
            </a:r>
            <a:r>
              <a:rPr lang="en-US" altLang="zh-CN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6-9</a:t>
            </a:r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月于广东奥迪威传感科技数据开发岗位实习；</a:t>
            </a:r>
            <a:endParaRPr lang="en-US" altLang="zh-CN" sz="14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/>
            <a:r>
              <a:rPr lang="en-US" altLang="zh-CN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2022</a:t>
            </a:r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</a:t>
            </a:r>
            <a:r>
              <a:rPr lang="en-US" altLang="zh-CN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7-10</a:t>
            </a:r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月于广州中科智巡算法岗实习；</a:t>
            </a:r>
            <a:endParaRPr lang="en-US" altLang="zh-CN" sz="14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/>
            <a:r>
              <a:rPr lang="en-US" altLang="zh-CN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2023</a:t>
            </a:r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</a:t>
            </a:r>
            <a:r>
              <a:rPr lang="en-US" altLang="zh-CN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</a:t>
            </a:r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月至今于华为</a:t>
            </a:r>
            <a:r>
              <a:rPr lang="en-US" altLang="zh-CN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ICT</a:t>
            </a:r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产品与解决方案后端开发岗位实习。</a:t>
            </a:r>
            <a:endParaRPr lang="en-US" altLang="zh-CN" sz="14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/>
            <a:endParaRPr lang="zh-CN" altLang="en-US" sz="14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61ADB06-37BA-33C8-3C23-1C5E55005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1" t="17105" r="24991"/>
          <a:stretch/>
        </p:blipFill>
        <p:spPr>
          <a:xfrm>
            <a:off x="5693124" y="-14288"/>
            <a:ext cx="3385117" cy="424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27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59" name="组合 158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60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1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62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69" name="组合 168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70" name="椭圆 169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TextBox 17"/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4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9" name="文本框 9"/>
          <p:cNvSpPr txBox="1"/>
          <p:nvPr/>
        </p:nvSpPr>
        <p:spPr>
          <a:xfrm>
            <a:off x="5222599" y="2361947"/>
            <a:ext cx="2051694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55" name="Freeform 9"/>
          <p:cNvSpPr>
            <a:spLocks noEditPoints="1"/>
          </p:cNvSpPr>
          <p:nvPr/>
        </p:nvSpPr>
        <p:spPr bwMode="auto">
          <a:xfrm rot="19469485">
            <a:off x="2427150" y="2247010"/>
            <a:ext cx="659384" cy="702614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82382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67C86EC-4C18-442C-8C00-D88E3B1558C3}"/>
              </a:ext>
            </a:extLst>
          </p:cNvPr>
          <p:cNvGrpSpPr/>
          <p:nvPr/>
        </p:nvGrpSpPr>
        <p:grpSpPr>
          <a:xfrm>
            <a:off x="8427406" y="524639"/>
            <a:ext cx="193989" cy="174903"/>
            <a:chOff x="3720691" y="2824413"/>
            <a:chExt cx="1341120" cy="1209172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65DCE852-4578-4F82-8075-32587CA67622}"/>
                </a:ext>
              </a:extLst>
            </p:cNvPr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C06444BB-51F6-40D8-AEDA-ACCF7F813D04}"/>
                </a:ext>
              </a:extLst>
            </p:cNvPr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D3EDC7D-3B82-4703-B302-2DD9C138077D}"/>
              </a:ext>
            </a:extLst>
          </p:cNvPr>
          <p:cNvGrpSpPr/>
          <p:nvPr/>
        </p:nvGrpSpPr>
        <p:grpSpPr>
          <a:xfrm>
            <a:off x="414620" y="267494"/>
            <a:ext cx="502789" cy="453321"/>
            <a:chOff x="5424755" y="1340768"/>
            <a:chExt cx="670560" cy="60458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C1712AB-E54F-402B-9B17-A1423CB19468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57AFEC1-7C6A-4D12-A8EB-38A8B00D07B4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2C39FBDA-062A-4751-986D-3043B11FC16D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D35A352-1196-4E26-AC65-086425066568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FE228D53-46DA-45B3-8A82-13C678006EB8}"/>
              </a:ext>
            </a:extLst>
          </p:cNvPr>
          <p:cNvSpPr txBox="1"/>
          <p:nvPr/>
        </p:nvSpPr>
        <p:spPr>
          <a:xfrm>
            <a:off x="954807" y="339502"/>
            <a:ext cx="1403790" cy="359699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2" name="Freeform 206">
            <a:extLst>
              <a:ext uri="{FF2B5EF4-FFF2-40B4-BE49-F238E27FC236}">
                <a16:creationId xmlns:a16="http://schemas.microsoft.com/office/drawing/2014/main" id="{6823C81A-D63C-4065-9BA1-9DC40D6C9B6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1069" y="373238"/>
            <a:ext cx="207678" cy="251039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47">
            <a:extLst>
              <a:ext uri="{FF2B5EF4-FFF2-40B4-BE49-F238E27FC236}">
                <a16:creationId xmlns:a16="http://schemas.microsoft.com/office/drawing/2014/main" id="{E8DA5CBA-A769-480E-8C17-C1CF44CA6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419622"/>
            <a:ext cx="6552728" cy="3081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 algn="just">
              <a:lnSpc>
                <a:spcPct val="200000"/>
              </a:lnSpc>
              <a:spcBef>
                <a:spcPts val="500"/>
              </a:spcBef>
              <a:defRPr/>
            </a:pPr>
            <a:r>
              <a:rPr lang="zh-CN" altLang="en-US" sz="1600" kern="100" dirty="0">
                <a:latin typeface="Impact MT Std" pitchFamily="34" charset="0"/>
                <a:cs typeface="Times New Roman" panose="02020603050405020304" pitchFamily="18" charset="0"/>
              </a:rPr>
              <a:t>前期工作主要就是刷题和巩固基础知识，多参加竞赛和项目，丰富自己的简历，这是最硬的敲门砖。</a:t>
            </a:r>
            <a:endParaRPr lang="en-US" altLang="zh-CN" sz="1600" kern="100" dirty="0">
              <a:latin typeface="Impact MT Std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200000"/>
              </a:lnSpc>
              <a:spcBef>
                <a:spcPts val="500"/>
              </a:spcBef>
              <a:defRPr/>
            </a:pPr>
            <a:r>
              <a:rPr lang="en-US" altLang="zh-CN" sz="1600" kern="100" dirty="0">
                <a:latin typeface="Impact MT Std" pitchFamily="34" charset="0"/>
                <a:cs typeface="Times New Roman" panose="02020603050405020304" pitchFamily="18" charset="0"/>
              </a:rPr>
              <a:t> </a:t>
            </a:r>
            <a:r>
              <a:rPr lang="zh-CN" altLang="en-US" sz="1600" kern="100" dirty="0">
                <a:latin typeface="Impact MT Std" pitchFamily="34" charset="0"/>
                <a:cs typeface="Times New Roman" panose="02020603050405020304" pitchFamily="18" charset="0"/>
              </a:rPr>
              <a:t>面试的之前对自己做过的工作做一次总结，尽量将工作中的重点和收获在面试中表现出来，让对方对你感兴趣，向你提问以进入到你熟悉的领域。</a:t>
            </a:r>
            <a:endParaRPr lang="en-US" altLang="zh-CN" sz="1600" kern="100" dirty="0">
              <a:latin typeface="Impact MT Std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200000"/>
              </a:lnSpc>
              <a:spcBef>
                <a:spcPts val="500"/>
              </a:spcBef>
              <a:defRPr/>
            </a:pPr>
            <a:r>
              <a:rPr lang="zh-CN" altLang="en-US" sz="1600" kern="100" dirty="0">
                <a:latin typeface="Impact MT Std" pitchFamily="34" charset="0"/>
                <a:cs typeface="Times New Roman" panose="02020603050405020304" pitchFamily="18" charset="0"/>
              </a:rPr>
              <a:t>求职之前对未来做一定的规划，对个人、生活、家庭做考虑。</a:t>
            </a:r>
            <a:endParaRPr lang="en-US" altLang="zh-CN" sz="1600" kern="100" dirty="0">
              <a:latin typeface="Impact MT Std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345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任意多边形 3"/>
          <p:cNvSpPr/>
          <p:nvPr/>
        </p:nvSpPr>
        <p:spPr>
          <a:xfrm>
            <a:off x="207169" y="1510163"/>
            <a:ext cx="8589169" cy="1808560"/>
          </a:xfrm>
          <a:custGeom>
            <a:avLst/>
            <a:gdLst>
              <a:gd name="txL" fmla="*/ 0 w 11417523"/>
              <a:gd name="txT" fmla="*/ 0 h 2411413"/>
              <a:gd name="txR" fmla="*/ 11417523 w 11417523"/>
              <a:gd name="txB" fmla="*/ 2411413 h 2411413"/>
            </a:gdLst>
            <a:ahLst/>
            <a:cxnLst>
              <a:cxn ang="0">
                <a:pos x="0" y="0"/>
              </a:cxn>
              <a:cxn ang="0">
                <a:pos x="10763065" y="8775"/>
              </a:cxn>
              <a:cxn ang="0">
                <a:pos x="11417523" y="1219857"/>
              </a:cxn>
              <a:cxn ang="0">
                <a:pos x="10770010" y="2411413"/>
              </a:cxn>
              <a:cxn ang="0">
                <a:pos x="0" y="2411413"/>
              </a:cxn>
              <a:cxn ang="0">
                <a:pos x="657225" y="1209675"/>
              </a:cxn>
              <a:cxn ang="0">
                <a:pos x="0" y="0"/>
              </a:cxn>
            </a:cxnLst>
            <a:rect l="txL" t="txT" r="txR" b="txB"/>
            <a:pathLst>
              <a:path w="11417523" h="2411413">
                <a:moveTo>
                  <a:pt x="0" y="0"/>
                </a:moveTo>
                <a:lnTo>
                  <a:pt x="10763065" y="8775"/>
                </a:lnTo>
                <a:lnTo>
                  <a:pt x="11417523" y="1219857"/>
                </a:lnTo>
                <a:lnTo>
                  <a:pt x="10770010" y="2411413"/>
                </a:lnTo>
                <a:lnTo>
                  <a:pt x="0" y="2411413"/>
                </a:lnTo>
                <a:lnTo>
                  <a:pt x="657225" y="1209675"/>
                </a:lnTo>
                <a:lnTo>
                  <a:pt x="0" y="0"/>
                </a:lnTo>
                <a:close/>
              </a:path>
            </a:pathLst>
          </a:custGeom>
          <a:solidFill>
            <a:srgbClr val="14335D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任意多边形 4"/>
          <p:cNvSpPr/>
          <p:nvPr/>
        </p:nvSpPr>
        <p:spPr>
          <a:xfrm>
            <a:off x="225029" y="1522069"/>
            <a:ext cx="8554640" cy="1788319"/>
          </a:xfrm>
          <a:custGeom>
            <a:avLst/>
            <a:gdLst>
              <a:gd name="txL" fmla="*/ 0 w 11405821"/>
              <a:gd name="txT" fmla="*/ 0 h 2382838"/>
              <a:gd name="txR" fmla="*/ 11405821 w 11405821"/>
              <a:gd name="txB" fmla="*/ 2382838 h 2382838"/>
            </a:gdLst>
            <a:ahLst/>
            <a:cxnLst>
              <a:cxn ang="0">
                <a:pos x="0" y="0"/>
              </a:cxn>
              <a:cxn ang="0">
                <a:pos x="10753938" y="0"/>
              </a:cxn>
              <a:cxn ang="0">
                <a:pos x="11405821" y="1206319"/>
              </a:cxn>
              <a:cxn ang="0">
                <a:pos x="10766480" y="2382838"/>
              </a:cxn>
              <a:cxn ang="0">
                <a:pos x="0" y="2382838"/>
              </a:cxn>
              <a:cxn ang="0">
                <a:pos x="649288" y="1195388"/>
              </a:cxn>
            </a:cxnLst>
            <a:rect l="txL" t="txT" r="txR" b="txB"/>
            <a:pathLst>
              <a:path w="11405821" h="2382838">
                <a:moveTo>
                  <a:pt x="0" y="0"/>
                </a:moveTo>
                <a:lnTo>
                  <a:pt x="10753938" y="0"/>
                </a:lnTo>
                <a:lnTo>
                  <a:pt x="11405821" y="1206319"/>
                </a:lnTo>
                <a:lnTo>
                  <a:pt x="10766480" y="2382838"/>
                </a:lnTo>
                <a:lnTo>
                  <a:pt x="0" y="2382838"/>
                </a:lnTo>
                <a:lnTo>
                  <a:pt x="649288" y="1195388"/>
                </a:lnTo>
                <a:close/>
              </a:path>
            </a:pathLst>
          </a:custGeom>
          <a:solidFill>
            <a:srgbClr val="414455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任意多边形 5"/>
          <p:cNvSpPr/>
          <p:nvPr/>
        </p:nvSpPr>
        <p:spPr>
          <a:xfrm>
            <a:off x="260747" y="1542310"/>
            <a:ext cx="8490347" cy="1746647"/>
          </a:xfrm>
          <a:custGeom>
            <a:avLst/>
            <a:gdLst>
              <a:gd name="txL" fmla="*/ 0 w 11320096"/>
              <a:gd name="txT" fmla="*/ 0 h 2328863"/>
              <a:gd name="txR" fmla="*/ 11320096 w 11320096"/>
              <a:gd name="txB" fmla="*/ 2328863 h 2328863"/>
            </a:gdLst>
            <a:ahLst/>
            <a:cxnLst>
              <a:cxn ang="0">
                <a:pos x="0" y="0"/>
              </a:cxn>
              <a:cxn ang="0">
                <a:pos x="10682797" y="0"/>
              </a:cxn>
              <a:cxn ang="0">
                <a:pos x="11320096" y="1179332"/>
              </a:cxn>
              <a:cxn ang="0">
                <a:pos x="10695421" y="2328863"/>
              </a:cxn>
              <a:cxn ang="0">
                <a:pos x="0" y="2328863"/>
              </a:cxn>
              <a:cxn ang="0">
                <a:pos x="628650" y="1168400"/>
              </a:cxn>
            </a:cxnLst>
            <a:rect l="txL" t="txT" r="txR" b="txB"/>
            <a:pathLst>
              <a:path w="11320096" h="2328863">
                <a:moveTo>
                  <a:pt x="0" y="0"/>
                </a:moveTo>
                <a:lnTo>
                  <a:pt x="10682797" y="0"/>
                </a:lnTo>
                <a:lnTo>
                  <a:pt x="11320096" y="1179332"/>
                </a:lnTo>
                <a:lnTo>
                  <a:pt x="10695421" y="2328863"/>
                </a:lnTo>
                <a:lnTo>
                  <a:pt x="0" y="2328863"/>
                </a:lnTo>
                <a:lnTo>
                  <a:pt x="628650" y="1168400"/>
                </a:lnTo>
                <a:close/>
              </a:path>
            </a:pathLst>
          </a:custGeom>
          <a:solidFill>
            <a:srgbClr val="F2EED8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6"/>
          <p:cNvSpPr/>
          <p:nvPr/>
        </p:nvSpPr>
        <p:spPr>
          <a:xfrm>
            <a:off x="267891" y="1561955"/>
            <a:ext cx="8429625" cy="1704975"/>
          </a:xfrm>
          <a:custGeom>
            <a:avLst/>
            <a:gdLst>
              <a:gd name="txL" fmla="*/ 0 w 11239498"/>
              <a:gd name="txT" fmla="*/ 0 h 2273300"/>
              <a:gd name="txR" fmla="*/ 11239498 w 11239498"/>
              <a:gd name="txB" fmla="*/ 2273300 h 2273300"/>
            </a:gdLst>
            <a:ahLst/>
            <a:cxnLst>
              <a:cxn ang="0">
                <a:pos x="0" y="0"/>
              </a:cxn>
              <a:cxn ang="0">
                <a:pos x="10620214" y="0"/>
              </a:cxn>
              <a:cxn ang="0">
                <a:pos x="11239498" y="1145995"/>
              </a:cxn>
              <a:cxn ang="0">
                <a:pos x="10626901" y="2273300"/>
              </a:cxn>
              <a:cxn ang="0">
                <a:pos x="0" y="2273300"/>
              </a:cxn>
              <a:cxn ang="0">
                <a:pos x="615950" y="1139825"/>
              </a:cxn>
            </a:cxnLst>
            <a:rect l="txL" t="txT" r="txR" b="txB"/>
            <a:pathLst>
              <a:path w="11239498" h="2273300">
                <a:moveTo>
                  <a:pt x="0" y="0"/>
                </a:moveTo>
                <a:lnTo>
                  <a:pt x="10620214" y="0"/>
                </a:lnTo>
                <a:lnTo>
                  <a:pt x="11239498" y="1145995"/>
                </a:lnTo>
                <a:lnTo>
                  <a:pt x="10626901" y="2273300"/>
                </a:lnTo>
                <a:lnTo>
                  <a:pt x="0" y="2273300"/>
                </a:lnTo>
                <a:lnTo>
                  <a:pt x="615950" y="1139825"/>
                </a:lnTo>
                <a:close/>
              </a:path>
            </a:pathLst>
          </a:custGeom>
          <a:solidFill>
            <a:srgbClr val="414455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7" name="文本框 16"/>
          <p:cNvSpPr/>
          <p:nvPr/>
        </p:nvSpPr>
        <p:spPr>
          <a:xfrm>
            <a:off x="3569429" y="2045123"/>
            <a:ext cx="1634472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</a:t>
            </a:r>
            <a:endParaRPr lang="zh-CN" altLang="en-US" sz="3600" b="1" dirty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Freeform 89"/>
          <p:cNvSpPr>
            <a:spLocks noEditPoints="1"/>
          </p:cNvSpPr>
          <p:nvPr/>
        </p:nvSpPr>
        <p:spPr bwMode="auto">
          <a:xfrm>
            <a:off x="1804035" y="1655445"/>
            <a:ext cx="767080" cy="1235710"/>
          </a:xfrm>
          <a:custGeom>
            <a:avLst/>
            <a:gdLst>
              <a:gd name="T0" fmla="*/ 70 w 124"/>
              <a:gd name="T1" fmla="*/ 160 h 200"/>
              <a:gd name="T2" fmla="*/ 70 w 124"/>
              <a:gd name="T3" fmla="*/ 184 h 200"/>
              <a:gd name="T4" fmla="*/ 97 w 124"/>
              <a:gd name="T5" fmla="*/ 184 h 200"/>
              <a:gd name="T6" fmla="*/ 97 w 124"/>
              <a:gd name="T7" fmla="*/ 200 h 200"/>
              <a:gd name="T8" fmla="*/ 25 w 124"/>
              <a:gd name="T9" fmla="*/ 200 h 200"/>
              <a:gd name="T10" fmla="*/ 25 w 124"/>
              <a:gd name="T11" fmla="*/ 184 h 200"/>
              <a:gd name="T12" fmla="*/ 53 w 124"/>
              <a:gd name="T13" fmla="*/ 184 h 200"/>
              <a:gd name="T14" fmla="*/ 53 w 124"/>
              <a:gd name="T15" fmla="*/ 160 h 200"/>
              <a:gd name="T16" fmla="*/ 0 w 124"/>
              <a:gd name="T17" fmla="*/ 98 h 200"/>
              <a:gd name="T18" fmla="*/ 0 w 124"/>
              <a:gd name="T19" fmla="*/ 76 h 200"/>
              <a:gd name="T20" fmla="*/ 17 w 124"/>
              <a:gd name="T21" fmla="*/ 76 h 200"/>
              <a:gd name="T22" fmla="*/ 17 w 124"/>
              <a:gd name="T23" fmla="*/ 98 h 200"/>
              <a:gd name="T24" fmla="*/ 30 w 124"/>
              <a:gd name="T25" fmla="*/ 130 h 200"/>
              <a:gd name="T26" fmla="*/ 62 w 124"/>
              <a:gd name="T27" fmla="*/ 144 h 200"/>
              <a:gd name="T28" fmla="*/ 94 w 124"/>
              <a:gd name="T29" fmla="*/ 130 h 200"/>
              <a:gd name="T30" fmla="*/ 105 w 124"/>
              <a:gd name="T31" fmla="*/ 98 h 200"/>
              <a:gd name="T32" fmla="*/ 105 w 124"/>
              <a:gd name="T33" fmla="*/ 76 h 200"/>
              <a:gd name="T34" fmla="*/ 124 w 124"/>
              <a:gd name="T35" fmla="*/ 76 h 200"/>
              <a:gd name="T36" fmla="*/ 124 w 124"/>
              <a:gd name="T37" fmla="*/ 98 h 200"/>
              <a:gd name="T38" fmla="*/ 70 w 124"/>
              <a:gd name="T39" fmla="*/ 160 h 200"/>
              <a:gd name="T40" fmla="*/ 63 w 124"/>
              <a:gd name="T41" fmla="*/ 132 h 200"/>
              <a:gd name="T42" fmla="*/ 29 w 124"/>
              <a:gd name="T43" fmla="*/ 97 h 200"/>
              <a:gd name="T44" fmla="*/ 29 w 124"/>
              <a:gd name="T45" fmla="*/ 88 h 200"/>
              <a:gd name="T46" fmla="*/ 77 w 124"/>
              <a:gd name="T47" fmla="*/ 88 h 200"/>
              <a:gd name="T48" fmla="*/ 77 w 124"/>
              <a:gd name="T49" fmla="*/ 80 h 200"/>
              <a:gd name="T50" fmla="*/ 29 w 124"/>
              <a:gd name="T51" fmla="*/ 80 h 200"/>
              <a:gd name="T52" fmla="*/ 29 w 124"/>
              <a:gd name="T53" fmla="*/ 64 h 200"/>
              <a:gd name="T54" fmla="*/ 77 w 124"/>
              <a:gd name="T55" fmla="*/ 64 h 200"/>
              <a:gd name="T56" fmla="*/ 77 w 124"/>
              <a:gd name="T57" fmla="*/ 56 h 200"/>
              <a:gd name="T58" fmla="*/ 29 w 124"/>
              <a:gd name="T59" fmla="*/ 56 h 200"/>
              <a:gd name="T60" fmla="*/ 29 w 124"/>
              <a:gd name="T61" fmla="*/ 44 h 200"/>
              <a:gd name="T62" fmla="*/ 77 w 124"/>
              <a:gd name="T63" fmla="*/ 44 h 200"/>
              <a:gd name="T64" fmla="*/ 77 w 124"/>
              <a:gd name="T65" fmla="*/ 36 h 200"/>
              <a:gd name="T66" fmla="*/ 29 w 124"/>
              <a:gd name="T67" fmla="*/ 36 h 200"/>
              <a:gd name="T68" fmla="*/ 63 w 124"/>
              <a:gd name="T69" fmla="*/ 0 h 200"/>
              <a:gd name="T70" fmla="*/ 97 w 124"/>
              <a:gd name="T71" fmla="*/ 36 h 200"/>
              <a:gd name="T72" fmla="*/ 97 w 124"/>
              <a:gd name="T73" fmla="*/ 97 h 200"/>
              <a:gd name="T74" fmla="*/ 63 w 124"/>
              <a:gd name="T75" fmla="*/ 13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200">
                <a:moveTo>
                  <a:pt x="70" y="160"/>
                </a:moveTo>
                <a:cubicBezTo>
                  <a:pt x="70" y="184"/>
                  <a:pt x="70" y="184"/>
                  <a:pt x="70" y="184"/>
                </a:cubicBezTo>
                <a:cubicBezTo>
                  <a:pt x="97" y="184"/>
                  <a:pt x="97" y="184"/>
                  <a:pt x="97" y="184"/>
                </a:cubicBezTo>
                <a:cubicBezTo>
                  <a:pt x="97" y="200"/>
                  <a:pt x="97" y="200"/>
                  <a:pt x="97" y="200"/>
                </a:cubicBezTo>
                <a:cubicBezTo>
                  <a:pt x="25" y="200"/>
                  <a:pt x="25" y="200"/>
                  <a:pt x="25" y="200"/>
                </a:cubicBezTo>
                <a:cubicBezTo>
                  <a:pt x="25" y="184"/>
                  <a:pt x="25" y="184"/>
                  <a:pt x="25" y="184"/>
                </a:cubicBezTo>
                <a:cubicBezTo>
                  <a:pt x="53" y="184"/>
                  <a:pt x="53" y="184"/>
                  <a:pt x="53" y="184"/>
                </a:cubicBezTo>
                <a:cubicBezTo>
                  <a:pt x="53" y="160"/>
                  <a:pt x="53" y="160"/>
                  <a:pt x="53" y="160"/>
                </a:cubicBezTo>
                <a:cubicBezTo>
                  <a:pt x="23" y="156"/>
                  <a:pt x="0" y="130"/>
                  <a:pt x="0" y="98"/>
                </a:cubicBezTo>
                <a:cubicBezTo>
                  <a:pt x="0" y="76"/>
                  <a:pt x="0" y="76"/>
                  <a:pt x="0" y="76"/>
                </a:cubicBezTo>
                <a:cubicBezTo>
                  <a:pt x="17" y="76"/>
                  <a:pt x="17" y="76"/>
                  <a:pt x="17" y="76"/>
                </a:cubicBezTo>
                <a:cubicBezTo>
                  <a:pt x="17" y="98"/>
                  <a:pt x="17" y="98"/>
                  <a:pt x="17" y="98"/>
                </a:cubicBezTo>
                <a:cubicBezTo>
                  <a:pt x="17" y="111"/>
                  <a:pt x="22" y="122"/>
                  <a:pt x="30" y="130"/>
                </a:cubicBezTo>
                <a:cubicBezTo>
                  <a:pt x="38" y="139"/>
                  <a:pt x="49" y="144"/>
                  <a:pt x="62" y="144"/>
                </a:cubicBezTo>
                <a:cubicBezTo>
                  <a:pt x="75" y="144"/>
                  <a:pt x="86" y="139"/>
                  <a:pt x="94" y="130"/>
                </a:cubicBezTo>
                <a:cubicBezTo>
                  <a:pt x="102" y="122"/>
                  <a:pt x="105" y="111"/>
                  <a:pt x="105" y="98"/>
                </a:cubicBezTo>
                <a:cubicBezTo>
                  <a:pt x="105" y="76"/>
                  <a:pt x="105" y="76"/>
                  <a:pt x="105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4" y="98"/>
                  <a:pt x="124" y="98"/>
                  <a:pt x="124" y="98"/>
                </a:cubicBezTo>
                <a:cubicBezTo>
                  <a:pt x="124" y="130"/>
                  <a:pt x="100" y="156"/>
                  <a:pt x="70" y="160"/>
                </a:cubicBezTo>
                <a:close/>
                <a:moveTo>
                  <a:pt x="63" y="132"/>
                </a:moveTo>
                <a:cubicBezTo>
                  <a:pt x="45" y="132"/>
                  <a:pt x="29" y="116"/>
                  <a:pt x="29" y="97"/>
                </a:cubicBezTo>
                <a:cubicBezTo>
                  <a:pt x="29" y="88"/>
                  <a:pt x="29" y="88"/>
                  <a:pt x="29" y="88"/>
                </a:cubicBezTo>
                <a:cubicBezTo>
                  <a:pt x="77" y="88"/>
                  <a:pt x="77" y="88"/>
                  <a:pt x="77" y="88"/>
                </a:cubicBezTo>
                <a:cubicBezTo>
                  <a:pt x="77" y="80"/>
                  <a:pt x="77" y="80"/>
                  <a:pt x="77" y="80"/>
                </a:cubicBezTo>
                <a:cubicBezTo>
                  <a:pt x="29" y="80"/>
                  <a:pt x="29" y="80"/>
                  <a:pt x="29" y="80"/>
                </a:cubicBezTo>
                <a:cubicBezTo>
                  <a:pt x="29" y="64"/>
                  <a:pt x="29" y="64"/>
                  <a:pt x="29" y="64"/>
                </a:cubicBezTo>
                <a:cubicBezTo>
                  <a:pt x="77" y="64"/>
                  <a:pt x="77" y="64"/>
                  <a:pt x="77" y="64"/>
                </a:cubicBezTo>
                <a:cubicBezTo>
                  <a:pt x="77" y="56"/>
                  <a:pt x="77" y="56"/>
                  <a:pt x="77" y="56"/>
                </a:cubicBezTo>
                <a:cubicBezTo>
                  <a:pt x="29" y="56"/>
                  <a:pt x="29" y="56"/>
                  <a:pt x="29" y="56"/>
                </a:cubicBezTo>
                <a:cubicBezTo>
                  <a:pt x="29" y="44"/>
                  <a:pt x="29" y="44"/>
                  <a:pt x="29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36"/>
                  <a:pt x="77" y="36"/>
                  <a:pt x="77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30" y="17"/>
                  <a:pt x="46" y="0"/>
                  <a:pt x="63" y="0"/>
                </a:cubicBezTo>
                <a:cubicBezTo>
                  <a:pt x="82" y="0"/>
                  <a:pt x="97" y="16"/>
                  <a:pt x="97" y="36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116"/>
                  <a:pt x="82" y="132"/>
                  <a:pt x="63" y="132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cxnSp>
        <p:nvCxnSpPr>
          <p:cNvPr id="87" name="直接连接符 86"/>
          <p:cNvCxnSpPr/>
          <p:nvPr/>
        </p:nvCxnSpPr>
        <p:spPr>
          <a:xfrm>
            <a:off x="2187575" y="2787774"/>
            <a:ext cx="4319905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76"/>
          <p:cNvSpPr/>
          <p:nvPr/>
        </p:nvSpPr>
        <p:spPr>
          <a:xfrm>
            <a:off x="5371624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Freeform 77"/>
          <p:cNvSpPr/>
          <p:nvPr/>
        </p:nvSpPr>
        <p:spPr>
          <a:xfrm>
            <a:off x="5664518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" name="Freeform 78"/>
          <p:cNvSpPr/>
          <p:nvPr/>
        </p:nvSpPr>
        <p:spPr>
          <a:xfrm>
            <a:off x="5957411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Freeform 79"/>
          <p:cNvSpPr/>
          <p:nvPr/>
        </p:nvSpPr>
        <p:spPr>
          <a:xfrm>
            <a:off x="6250305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" name="Freeform 80"/>
          <p:cNvSpPr/>
          <p:nvPr/>
        </p:nvSpPr>
        <p:spPr>
          <a:xfrm>
            <a:off x="2493966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" name="Freeform 81"/>
          <p:cNvSpPr/>
          <p:nvPr/>
        </p:nvSpPr>
        <p:spPr>
          <a:xfrm>
            <a:off x="3896916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54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54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" name="Freeform 82"/>
          <p:cNvSpPr/>
          <p:nvPr/>
        </p:nvSpPr>
        <p:spPr>
          <a:xfrm>
            <a:off x="4189810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54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54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Freeform 83"/>
          <p:cNvSpPr/>
          <p:nvPr/>
        </p:nvSpPr>
        <p:spPr>
          <a:xfrm>
            <a:off x="4482704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54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54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" name="Freeform 84"/>
          <p:cNvSpPr/>
          <p:nvPr/>
        </p:nvSpPr>
        <p:spPr>
          <a:xfrm>
            <a:off x="4768454" y="1784245"/>
            <a:ext cx="207169" cy="198834"/>
          </a:xfrm>
          <a:custGeom>
            <a:avLst/>
            <a:gdLst>
              <a:gd name="txL" fmla="*/ 0 w 174"/>
              <a:gd name="txT" fmla="*/ 0 h 167"/>
              <a:gd name="txR" fmla="*/ 174 w 174"/>
              <a:gd name="txB" fmla="*/ 167 h 167"/>
            </a:gdLst>
            <a:ahLst/>
            <a:cxnLst>
              <a:cxn ang="0">
                <a:pos x="90" y="0"/>
              </a:cxn>
              <a:cxn ang="0">
                <a:pos x="114" y="56"/>
              </a:cxn>
              <a:cxn ang="0">
                <a:pos x="174" y="62"/>
              </a:cxn>
              <a:cxn ang="0">
                <a:pos x="132" y="105"/>
              </a:cxn>
              <a:cxn ang="0">
                <a:pos x="144" y="167"/>
              </a:cxn>
              <a:cxn ang="0">
                <a:pos x="90" y="136"/>
              </a:cxn>
              <a:cxn ang="0">
                <a:pos x="36" y="167"/>
              </a:cxn>
              <a:cxn ang="0">
                <a:pos x="48" y="105"/>
              </a:cxn>
              <a:cxn ang="0">
                <a:pos x="0" y="62"/>
              </a:cxn>
              <a:cxn ang="0">
                <a:pos x="60" y="56"/>
              </a:cxn>
              <a:cxn ang="0">
                <a:pos x="90" y="0"/>
              </a:cxn>
            </a:cxnLst>
            <a:rect l="txL" t="txT" r="txR" b="txB"/>
            <a:pathLst>
              <a:path w="174" h="167">
                <a:moveTo>
                  <a:pt x="90" y="0"/>
                </a:moveTo>
                <a:lnTo>
                  <a:pt x="114" y="56"/>
                </a:lnTo>
                <a:lnTo>
                  <a:pt x="174" y="62"/>
                </a:lnTo>
                <a:lnTo>
                  <a:pt x="132" y="105"/>
                </a:lnTo>
                <a:lnTo>
                  <a:pt x="144" y="167"/>
                </a:lnTo>
                <a:lnTo>
                  <a:pt x="90" y="136"/>
                </a:lnTo>
                <a:lnTo>
                  <a:pt x="36" y="167"/>
                </a:lnTo>
                <a:lnTo>
                  <a:pt x="48" y="105"/>
                </a:lnTo>
                <a:lnTo>
                  <a:pt x="0" y="62"/>
                </a:lnTo>
                <a:lnTo>
                  <a:pt x="60" y="56"/>
                </a:lnTo>
                <a:lnTo>
                  <a:pt x="9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" name="Freeform 85"/>
          <p:cNvSpPr/>
          <p:nvPr/>
        </p:nvSpPr>
        <p:spPr>
          <a:xfrm>
            <a:off x="5061347" y="1784245"/>
            <a:ext cx="207169" cy="198834"/>
          </a:xfrm>
          <a:custGeom>
            <a:avLst/>
            <a:gdLst>
              <a:gd name="txL" fmla="*/ 0 w 174"/>
              <a:gd name="txT" fmla="*/ 0 h 167"/>
              <a:gd name="txR" fmla="*/ 174 w 174"/>
              <a:gd name="txB" fmla="*/ 167 h 167"/>
            </a:gdLst>
            <a:ahLst/>
            <a:cxnLst>
              <a:cxn ang="0">
                <a:pos x="90" y="0"/>
              </a:cxn>
              <a:cxn ang="0">
                <a:pos x="114" y="56"/>
              </a:cxn>
              <a:cxn ang="0">
                <a:pos x="174" y="62"/>
              </a:cxn>
              <a:cxn ang="0">
                <a:pos x="132" y="105"/>
              </a:cxn>
              <a:cxn ang="0">
                <a:pos x="144" y="167"/>
              </a:cxn>
              <a:cxn ang="0">
                <a:pos x="90" y="136"/>
              </a:cxn>
              <a:cxn ang="0">
                <a:pos x="36" y="167"/>
              </a:cxn>
              <a:cxn ang="0">
                <a:pos x="48" y="105"/>
              </a:cxn>
              <a:cxn ang="0">
                <a:pos x="0" y="62"/>
              </a:cxn>
              <a:cxn ang="0">
                <a:pos x="60" y="56"/>
              </a:cxn>
              <a:cxn ang="0">
                <a:pos x="90" y="0"/>
              </a:cxn>
            </a:cxnLst>
            <a:rect l="txL" t="txT" r="txR" b="txB"/>
            <a:pathLst>
              <a:path w="174" h="167">
                <a:moveTo>
                  <a:pt x="90" y="0"/>
                </a:moveTo>
                <a:lnTo>
                  <a:pt x="114" y="56"/>
                </a:lnTo>
                <a:lnTo>
                  <a:pt x="174" y="62"/>
                </a:lnTo>
                <a:lnTo>
                  <a:pt x="132" y="105"/>
                </a:lnTo>
                <a:lnTo>
                  <a:pt x="144" y="167"/>
                </a:lnTo>
                <a:lnTo>
                  <a:pt x="90" y="136"/>
                </a:lnTo>
                <a:lnTo>
                  <a:pt x="36" y="167"/>
                </a:lnTo>
                <a:lnTo>
                  <a:pt x="48" y="105"/>
                </a:lnTo>
                <a:lnTo>
                  <a:pt x="0" y="62"/>
                </a:lnTo>
                <a:lnTo>
                  <a:pt x="60" y="56"/>
                </a:lnTo>
                <a:lnTo>
                  <a:pt x="9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" name="Freeform 81"/>
          <p:cNvSpPr/>
          <p:nvPr/>
        </p:nvSpPr>
        <p:spPr>
          <a:xfrm>
            <a:off x="3635931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54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54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" name="Freeform 80"/>
          <p:cNvSpPr/>
          <p:nvPr/>
        </p:nvSpPr>
        <p:spPr>
          <a:xfrm>
            <a:off x="2226712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" name="Freeform 80"/>
          <p:cNvSpPr/>
          <p:nvPr/>
        </p:nvSpPr>
        <p:spPr>
          <a:xfrm>
            <a:off x="2749401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5" name="Freeform 80"/>
          <p:cNvSpPr/>
          <p:nvPr/>
        </p:nvSpPr>
        <p:spPr>
          <a:xfrm>
            <a:off x="3027280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" name="Freeform 80">
            <a:extLst>
              <a:ext uri="{FF2B5EF4-FFF2-40B4-BE49-F238E27FC236}">
                <a16:creationId xmlns:a16="http://schemas.microsoft.com/office/drawing/2014/main" id="{36895675-3E9E-4C96-9486-7A3119C5784C}"/>
              </a:ext>
            </a:extLst>
          </p:cNvPr>
          <p:cNvSpPr/>
          <p:nvPr/>
        </p:nvSpPr>
        <p:spPr>
          <a:xfrm>
            <a:off x="3350181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87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5"/>
          <p:cNvSpPr/>
          <p:nvPr/>
        </p:nvSpPr>
        <p:spPr bwMode="auto">
          <a:xfrm rot="3564117">
            <a:off x="3705581" y="-820187"/>
            <a:ext cx="1701563" cy="153415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28" name="TextBox 7"/>
          <p:cNvSpPr>
            <a:spLocks noChangeArrowheads="1"/>
          </p:cNvSpPr>
          <p:nvPr/>
        </p:nvSpPr>
        <p:spPr bwMode="auto">
          <a:xfrm>
            <a:off x="4121278" y="60279"/>
            <a:ext cx="882657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录</a:t>
            </a:r>
          </a:p>
        </p:txBody>
      </p:sp>
      <p:sp>
        <p:nvSpPr>
          <p:cNvPr id="79" name="Freeform 5"/>
          <p:cNvSpPr/>
          <p:nvPr/>
        </p:nvSpPr>
        <p:spPr bwMode="auto">
          <a:xfrm rot="3564117">
            <a:off x="3782655" y="-750695"/>
            <a:ext cx="1547413" cy="13951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2700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0" name="TextBox 79"/>
          <p:cNvSpPr txBox="1"/>
          <p:nvPr/>
        </p:nvSpPr>
        <p:spPr>
          <a:xfrm>
            <a:off x="4140064" y="744747"/>
            <a:ext cx="645160" cy="228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CONTENTS</a:t>
            </a:r>
            <a:endParaRPr lang="zh-CN" altLang="en-US" sz="900" b="1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2000503" y="2018160"/>
            <a:ext cx="896234" cy="808057"/>
            <a:chOff x="3720691" y="2824413"/>
            <a:chExt cx="1341120" cy="1209172"/>
          </a:xfrm>
        </p:grpSpPr>
        <p:sp>
          <p:nvSpPr>
            <p:cNvPr id="8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84" name="Freeform 5"/>
          <p:cNvSpPr/>
          <p:nvPr/>
        </p:nvSpPr>
        <p:spPr bwMode="auto">
          <a:xfrm rot="1855731">
            <a:off x="2061875" y="2073492"/>
            <a:ext cx="773492" cy="6973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85" name="组合 84"/>
          <p:cNvGrpSpPr/>
          <p:nvPr/>
        </p:nvGrpSpPr>
        <p:grpSpPr>
          <a:xfrm>
            <a:off x="3420775" y="2049670"/>
            <a:ext cx="861221" cy="776489"/>
            <a:chOff x="3720691" y="2824413"/>
            <a:chExt cx="1341120" cy="1209172"/>
          </a:xfrm>
        </p:grpSpPr>
        <p:sp>
          <p:nvSpPr>
            <p:cNvPr id="8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88" name="Freeform 5"/>
          <p:cNvSpPr/>
          <p:nvPr/>
        </p:nvSpPr>
        <p:spPr bwMode="auto">
          <a:xfrm rot="1855731">
            <a:off x="3479749" y="2102841"/>
            <a:ext cx="743274" cy="67014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89" name="组合 88"/>
          <p:cNvGrpSpPr/>
          <p:nvPr/>
        </p:nvGrpSpPr>
        <p:grpSpPr>
          <a:xfrm>
            <a:off x="4805629" y="2049670"/>
            <a:ext cx="861221" cy="776489"/>
            <a:chOff x="3720691" y="2824413"/>
            <a:chExt cx="1341120" cy="1209172"/>
          </a:xfrm>
        </p:grpSpPr>
        <p:sp>
          <p:nvSpPr>
            <p:cNvPr id="90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1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2" name="Freeform 5"/>
          <p:cNvSpPr/>
          <p:nvPr/>
        </p:nvSpPr>
        <p:spPr bwMode="auto">
          <a:xfrm rot="1855731">
            <a:off x="4864603" y="2102841"/>
            <a:ext cx="743274" cy="67014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93" name="组合 92"/>
          <p:cNvGrpSpPr/>
          <p:nvPr/>
        </p:nvGrpSpPr>
        <p:grpSpPr>
          <a:xfrm>
            <a:off x="6155428" y="2049670"/>
            <a:ext cx="861221" cy="776489"/>
            <a:chOff x="3720691" y="2824413"/>
            <a:chExt cx="1341120" cy="1209172"/>
          </a:xfrm>
        </p:grpSpPr>
        <p:sp>
          <p:nvSpPr>
            <p:cNvPr id="9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6" name="Freeform 5"/>
          <p:cNvSpPr/>
          <p:nvPr/>
        </p:nvSpPr>
        <p:spPr bwMode="auto">
          <a:xfrm rot="1855731">
            <a:off x="6214402" y="2102841"/>
            <a:ext cx="743274" cy="67014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39" name="Freeform 126"/>
          <p:cNvSpPr>
            <a:spLocks noChangeAspect="1" noEditPoints="1"/>
          </p:cNvSpPr>
          <p:nvPr/>
        </p:nvSpPr>
        <p:spPr bwMode="auto">
          <a:xfrm>
            <a:off x="2299091" y="2256891"/>
            <a:ext cx="293926" cy="36779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reeform 261"/>
          <p:cNvSpPr/>
          <p:nvPr/>
        </p:nvSpPr>
        <p:spPr bwMode="auto">
          <a:xfrm>
            <a:off x="3648827" y="2270057"/>
            <a:ext cx="389353" cy="389353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5033147" y="2243555"/>
            <a:ext cx="453151" cy="388719"/>
            <a:chOff x="5084763" y="971548"/>
            <a:chExt cx="323865" cy="277813"/>
          </a:xfrm>
          <a:solidFill>
            <a:srgbClr val="414455"/>
          </a:solidFill>
        </p:grpSpPr>
        <p:sp>
          <p:nvSpPr>
            <p:cNvPr id="42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6" name="Freeform 9"/>
          <p:cNvSpPr>
            <a:spLocks noEditPoints="1"/>
          </p:cNvSpPr>
          <p:nvPr/>
        </p:nvSpPr>
        <p:spPr bwMode="auto">
          <a:xfrm rot="19469485">
            <a:off x="6398383" y="2253955"/>
            <a:ext cx="375309" cy="399914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923064" y="2991983"/>
            <a:ext cx="971741" cy="6273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200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1500" b="1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前期积累</a:t>
            </a:r>
            <a:endParaRPr lang="zh-CN" altLang="zh-CN" sz="1050" kern="100" dirty="0">
              <a:solidFill>
                <a:srgbClr val="41445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382388" y="2991983"/>
            <a:ext cx="954107" cy="6273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200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</a:p>
          <a:p>
            <a:pPr algn="ctr">
              <a:spcBef>
                <a:spcPts val="500"/>
              </a:spcBef>
              <a:defRPr/>
            </a:pPr>
            <a:r>
              <a:rPr lang="zh-CN" altLang="en-US" sz="1500" b="1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简历投递</a:t>
            </a:r>
          </a:p>
        </p:txBody>
      </p:sp>
      <p:sp>
        <p:nvSpPr>
          <p:cNvPr id="49" name="矩形 48"/>
          <p:cNvSpPr/>
          <p:nvPr/>
        </p:nvSpPr>
        <p:spPr>
          <a:xfrm>
            <a:off x="4768588" y="2991983"/>
            <a:ext cx="954107" cy="6273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200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03</a:t>
            </a:r>
          </a:p>
          <a:p>
            <a:pPr algn="ctr">
              <a:spcBef>
                <a:spcPts val="500"/>
              </a:spcBef>
              <a:defRPr/>
            </a:pPr>
            <a:r>
              <a:rPr lang="zh-CN" altLang="en-US" sz="1500" b="1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笔试面试</a:t>
            </a:r>
          </a:p>
        </p:txBody>
      </p:sp>
      <p:sp>
        <p:nvSpPr>
          <p:cNvPr id="50" name="矩形 49"/>
          <p:cNvSpPr/>
          <p:nvPr/>
        </p:nvSpPr>
        <p:spPr>
          <a:xfrm>
            <a:off x="6210520" y="2991983"/>
            <a:ext cx="784702" cy="6273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200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04</a:t>
            </a:r>
          </a:p>
          <a:p>
            <a:pPr algn="ctr">
              <a:spcBef>
                <a:spcPts val="500"/>
              </a:spcBef>
              <a:defRPr/>
            </a:pPr>
            <a:r>
              <a:rPr lang="zh-CN" altLang="en-US" sz="1500" b="1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  <a:endParaRPr lang="en-US" altLang="zh-CN" sz="1500" b="1" kern="1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</a:t>
            </a:r>
          </a:p>
        </p:txBody>
      </p:sp>
      <p:sp>
        <p:nvSpPr>
          <p:cNvPr id="112" name="文本框 9"/>
          <p:cNvSpPr txBox="1"/>
          <p:nvPr/>
        </p:nvSpPr>
        <p:spPr>
          <a:xfrm>
            <a:off x="5192038" y="2327289"/>
            <a:ext cx="2051694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前期积累</a:t>
            </a: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Freeform 126"/>
          <p:cNvSpPr>
            <a:spLocks noChangeAspect="1" noEditPoints="1"/>
          </p:cNvSpPr>
          <p:nvPr/>
        </p:nvSpPr>
        <p:spPr bwMode="auto">
          <a:xfrm>
            <a:off x="2591422" y="2358888"/>
            <a:ext cx="396354" cy="49596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B89CE7A4-612F-4FBE-80C6-510ECD0856EA}"/>
              </a:ext>
            </a:extLst>
          </p:cNvPr>
          <p:cNvSpPr txBox="1"/>
          <p:nvPr/>
        </p:nvSpPr>
        <p:spPr>
          <a:xfrm>
            <a:off x="314325" y="551034"/>
            <a:ext cx="2481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cs typeface="Poppins" panose="02000000000000000000" pitchFamily="2" charset="0"/>
              </a:rPr>
              <a:t>职业选择</a:t>
            </a:r>
            <a:endParaRPr lang="id-ID" altLang="zh-CN" sz="3000" b="1" dirty="0">
              <a:cs typeface="Poppins" panose="02000000000000000000" pitchFamily="2" charset="0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650BDAAE-2E2E-104B-0295-E0D76F060E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757450"/>
              </p:ext>
            </p:extLst>
          </p:nvPr>
        </p:nvGraphicFramePr>
        <p:xfrm>
          <a:off x="429208" y="1826467"/>
          <a:ext cx="4142791" cy="2012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5E2686A-EC69-5E7E-39FA-71D8A2AFE26A}"/>
              </a:ext>
            </a:extLst>
          </p:cNvPr>
          <p:cNvGraphicFramePr/>
          <p:nvPr/>
        </p:nvGraphicFramePr>
        <p:xfrm>
          <a:off x="2994438" y="657809"/>
          <a:ext cx="6707330" cy="3980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62">
            <a:extLst>
              <a:ext uri="{FF2B5EF4-FFF2-40B4-BE49-F238E27FC236}">
                <a16:creationId xmlns:a16="http://schemas.microsoft.com/office/drawing/2014/main" id="{6B7302F4-3667-BEBA-8BC6-21CF39DCC1BD}"/>
              </a:ext>
            </a:extLst>
          </p:cNvPr>
          <p:cNvSpPr txBox="1"/>
          <p:nvPr/>
        </p:nvSpPr>
        <p:spPr>
          <a:xfrm>
            <a:off x="429209" y="4200222"/>
            <a:ext cx="60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lt"/>
              </a:rPr>
              <a:t>很多职业都是围墙，想去的人很多，抱怨的人更多，实在抉择不定可以用排除法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271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Graphic spid="2" grpId="0">
        <p:bldAsOne/>
      </p:bldGraphic>
      <p:bldGraphic spid="4" grpId="0">
        <p:bldAsOne/>
      </p:bldGraphic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4E4F1BF-FE22-499D-A185-7A63B7652C5A}"/>
              </a:ext>
            </a:extLst>
          </p:cNvPr>
          <p:cNvGrpSpPr/>
          <p:nvPr/>
        </p:nvGrpSpPr>
        <p:grpSpPr>
          <a:xfrm>
            <a:off x="8427406" y="524639"/>
            <a:ext cx="193989" cy="174903"/>
            <a:chOff x="3720691" y="2824413"/>
            <a:chExt cx="1341120" cy="1209172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3E92EF6D-6716-46D2-9732-D7F6A70A7C1D}"/>
                </a:ext>
              </a:extLst>
            </p:cNvPr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578C9F9F-DB4A-41CF-B969-4E2B57DA81C0}"/>
                </a:ext>
              </a:extLst>
            </p:cNvPr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579A5D7-D979-4523-AAAD-646BF2A6614C}"/>
              </a:ext>
            </a:extLst>
          </p:cNvPr>
          <p:cNvGrpSpPr/>
          <p:nvPr/>
        </p:nvGrpSpPr>
        <p:grpSpPr>
          <a:xfrm>
            <a:off x="414620" y="267494"/>
            <a:ext cx="502789" cy="453321"/>
            <a:chOff x="5424755" y="1340768"/>
            <a:chExt cx="670560" cy="60458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1857233-67EF-4E12-8104-19C55112EBB4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7EC8F16F-EBD6-4D75-A52F-69FA2AC5BF27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45667ED5-54BB-404F-9E24-D2589724DA8F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0B649047-B91E-462A-B906-E98336CCBE4A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1" name="文本框 9">
            <a:extLst>
              <a:ext uri="{FF2B5EF4-FFF2-40B4-BE49-F238E27FC236}">
                <a16:creationId xmlns:a16="http://schemas.microsoft.com/office/drawing/2014/main" id="{79E5270A-0367-44F5-A63F-18873349D4DF}"/>
              </a:ext>
            </a:extLst>
          </p:cNvPr>
          <p:cNvSpPr txBox="1"/>
          <p:nvPr/>
        </p:nvSpPr>
        <p:spPr>
          <a:xfrm>
            <a:off x="954806" y="339504"/>
            <a:ext cx="3545186" cy="359699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一些认可度较高的竞赛</a:t>
            </a:r>
          </a:p>
        </p:txBody>
      </p:sp>
      <p:sp>
        <p:nvSpPr>
          <p:cNvPr id="12" name="Freeform 92">
            <a:extLst>
              <a:ext uri="{FF2B5EF4-FFF2-40B4-BE49-F238E27FC236}">
                <a16:creationId xmlns:a16="http://schemas.microsoft.com/office/drawing/2014/main" id="{95A6BEE3-2781-45CB-8A4A-84CA4887F344}"/>
              </a:ext>
            </a:extLst>
          </p:cNvPr>
          <p:cNvSpPr>
            <a:spLocks noEditPoints="1"/>
          </p:cNvSpPr>
          <p:nvPr/>
        </p:nvSpPr>
        <p:spPr bwMode="auto">
          <a:xfrm>
            <a:off x="560373" y="379079"/>
            <a:ext cx="195203" cy="248455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7B00D45-1989-4D29-AFD7-1D52DCD3D235}"/>
              </a:ext>
            </a:extLst>
          </p:cNvPr>
          <p:cNvSpPr/>
          <p:nvPr/>
        </p:nvSpPr>
        <p:spPr>
          <a:xfrm>
            <a:off x="251520" y="2859782"/>
            <a:ext cx="3960440" cy="172819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尤其是学科氛围等原因导致，可能对计算机学</a:t>
            </a:r>
            <a:endParaRPr lang="en-US" altLang="zh-CN" sz="14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4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院的同学而言参加这些赛事就像数学学院的同</a:t>
            </a:r>
            <a:endParaRPr lang="en-US" altLang="zh-CN" sz="14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4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学参加丘成桐大学生数学竞赛的氛围类似</a:t>
            </a:r>
          </a:p>
        </p:txBody>
      </p:sp>
      <p:sp>
        <p:nvSpPr>
          <p:cNvPr id="16" name="矩形 47">
            <a:extLst>
              <a:ext uri="{FF2B5EF4-FFF2-40B4-BE49-F238E27FC236}">
                <a16:creationId xmlns:a16="http://schemas.microsoft.com/office/drawing/2014/main" id="{879CCFF3-A4D6-4FF3-80F0-79CB826E3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80" y="4371950"/>
            <a:ext cx="3672408" cy="35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  <a:spcBef>
                <a:spcPts val="500"/>
              </a:spcBef>
              <a:defRPr/>
            </a:pP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摘自美团招聘，后端开发岗</a:t>
            </a:r>
            <a:r>
              <a:rPr lang="en-US" altLang="zh-CN" sz="1400" kern="100" dirty="0">
                <a:latin typeface="Impact MT Std" pitchFamily="34" charset="0"/>
                <a:cs typeface="Times New Roman" panose="02020603050405020304" pitchFamily="18" charset="0"/>
              </a:rPr>
              <a:t>-</a:t>
            </a:r>
            <a:r>
              <a:rPr lang="zh-CN" altLang="en-US" sz="1400" kern="100" dirty="0">
                <a:latin typeface="Impact MT Std" pitchFamily="34" charset="0"/>
                <a:cs typeface="Times New Roman" panose="02020603050405020304" pitchFamily="18" charset="0"/>
              </a:rPr>
              <a:t>简历投递页面</a:t>
            </a:r>
            <a:endParaRPr lang="en-US" altLang="zh-CN" sz="1400" kern="100" dirty="0">
              <a:latin typeface="Impact MT Std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8C19C5C-0537-62AF-C38C-C30B449295A6}"/>
              </a:ext>
            </a:extLst>
          </p:cNvPr>
          <p:cNvSpPr/>
          <p:nvPr/>
        </p:nvSpPr>
        <p:spPr>
          <a:xfrm>
            <a:off x="251520" y="981091"/>
            <a:ext cx="3960440" cy="144664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大多数都是国际顶级赛事，</a:t>
            </a:r>
            <a:endParaRPr lang="en-US" altLang="zh-CN" sz="14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4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在行业内各个公司</a:t>
            </a:r>
            <a:r>
              <a:rPr lang="en-US" altLang="zh-CN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技术岗位认可度非常高，</a:t>
            </a:r>
            <a:endParaRPr lang="en-US" altLang="zh-CN" sz="14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4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但与之对应的获奖难度也很高</a:t>
            </a:r>
          </a:p>
        </p:txBody>
      </p:sp>
      <p:sp>
        <p:nvSpPr>
          <p:cNvPr id="20" name="矩形 47">
            <a:extLst>
              <a:ext uri="{FF2B5EF4-FFF2-40B4-BE49-F238E27FC236}">
                <a16:creationId xmlns:a16="http://schemas.microsoft.com/office/drawing/2014/main" id="{216E20A2-9930-54A6-6E68-EF2D0131E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831" y="339504"/>
            <a:ext cx="2102812" cy="384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  <a:spcBef>
                <a:spcPts val="500"/>
              </a:spcBef>
              <a:defRPr/>
            </a:pPr>
            <a:r>
              <a:rPr lang="en-US" altLang="zh-CN" sz="1400" kern="100" dirty="0">
                <a:latin typeface="Impact MT Std" pitchFamily="34" charset="0"/>
                <a:cs typeface="Times New Roman" panose="02020603050405020304" pitchFamily="18" charset="0"/>
              </a:rPr>
              <a:t>ACM Final</a:t>
            </a:r>
          </a:p>
          <a:p>
            <a:pPr marL="171450" indent="-171450" algn="just">
              <a:lnSpc>
                <a:spcPct val="150000"/>
              </a:lnSpc>
              <a:spcBef>
                <a:spcPts val="500"/>
              </a:spcBef>
              <a:defRPr/>
            </a:pPr>
            <a:r>
              <a:rPr lang="en-US" altLang="zh-CN" sz="1400" kern="100" dirty="0">
                <a:latin typeface="Impact MT Std" pitchFamily="34" charset="0"/>
                <a:cs typeface="Times New Roman" panose="02020603050405020304" pitchFamily="18" charset="0"/>
              </a:rPr>
              <a:t>ACM Regional</a:t>
            </a:r>
          </a:p>
          <a:p>
            <a:pPr marL="171450" indent="-171450" algn="just">
              <a:lnSpc>
                <a:spcPct val="150000"/>
              </a:lnSpc>
              <a:spcBef>
                <a:spcPts val="500"/>
              </a:spcBef>
              <a:defRPr/>
            </a:pPr>
            <a:r>
              <a:rPr lang="en-US" altLang="zh-CN" sz="1400" kern="100" dirty="0">
                <a:latin typeface="Impact MT Std" pitchFamily="34" charset="0"/>
                <a:cs typeface="Times New Roman" panose="02020603050405020304" pitchFamily="18" charset="0"/>
              </a:rPr>
              <a:t>IOI</a:t>
            </a:r>
          </a:p>
          <a:p>
            <a:pPr marL="171450" indent="-171450" algn="just">
              <a:lnSpc>
                <a:spcPct val="150000"/>
              </a:lnSpc>
              <a:spcBef>
                <a:spcPts val="500"/>
              </a:spcBef>
              <a:defRPr/>
            </a:pPr>
            <a:r>
              <a:rPr lang="en-US" altLang="zh-CN" sz="1400" kern="100" dirty="0">
                <a:latin typeface="Impact MT Std" pitchFamily="34" charset="0"/>
                <a:cs typeface="Times New Roman" panose="02020603050405020304" pitchFamily="18" charset="0"/>
              </a:rPr>
              <a:t>NOI</a:t>
            </a:r>
          </a:p>
          <a:p>
            <a:pPr marL="171450" indent="-171450" algn="just">
              <a:lnSpc>
                <a:spcPct val="150000"/>
              </a:lnSpc>
              <a:spcBef>
                <a:spcPts val="500"/>
              </a:spcBef>
              <a:defRPr/>
            </a:pPr>
            <a:r>
              <a:rPr lang="en-US" altLang="zh-CN" sz="1400" kern="100" dirty="0">
                <a:latin typeface="Impact MT Std" pitchFamily="34" charset="0"/>
                <a:cs typeface="Times New Roman" panose="02020603050405020304" pitchFamily="18" charset="0"/>
              </a:rPr>
              <a:t>Code Jam</a:t>
            </a:r>
          </a:p>
          <a:p>
            <a:pPr marL="171450" indent="-171450" algn="just">
              <a:lnSpc>
                <a:spcPct val="150000"/>
              </a:lnSpc>
              <a:spcBef>
                <a:spcPts val="500"/>
              </a:spcBef>
              <a:defRPr/>
            </a:pPr>
            <a:r>
              <a:rPr lang="en-US" altLang="zh-CN" sz="1400" kern="100" dirty="0">
                <a:latin typeface="Impact MT Std" pitchFamily="34" charset="0"/>
                <a:cs typeface="Times New Roman" panose="02020603050405020304" pitchFamily="18" charset="0"/>
              </a:rPr>
              <a:t>Top Coder</a:t>
            </a:r>
          </a:p>
          <a:p>
            <a:pPr marL="171450" indent="-171450" algn="just">
              <a:lnSpc>
                <a:spcPct val="150000"/>
              </a:lnSpc>
              <a:spcBef>
                <a:spcPts val="500"/>
              </a:spcBef>
              <a:defRPr/>
            </a:pPr>
            <a:r>
              <a:rPr lang="en-US" altLang="zh-CN" sz="1400" kern="100" dirty="0">
                <a:latin typeface="Impact MT Std" pitchFamily="34" charset="0"/>
                <a:cs typeface="Times New Roman" panose="02020603050405020304" pitchFamily="18" charset="0"/>
              </a:rPr>
              <a:t>Code Forces</a:t>
            </a:r>
          </a:p>
          <a:p>
            <a:pPr marL="171450" indent="-171450" algn="just">
              <a:lnSpc>
                <a:spcPct val="150000"/>
              </a:lnSpc>
              <a:spcBef>
                <a:spcPts val="500"/>
              </a:spcBef>
              <a:defRPr/>
            </a:pPr>
            <a:r>
              <a:rPr lang="en-US" altLang="zh-CN" sz="1400" kern="100" dirty="0">
                <a:latin typeface="Impact MT Std" pitchFamily="34" charset="0"/>
                <a:cs typeface="Times New Roman" panose="02020603050405020304" pitchFamily="18" charset="0"/>
              </a:rPr>
              <a:t>KDD Cup</a:t>
            </a:r>
          </a:p>
          <a:p>
            <a:pPr marL="171450" indent="-171450" algn="just">
              <a:lnSpc>
                <a:spcPct val="150000"/>
              </a:lnSpc>
              <a:spcBef>
                <a:spcPts val="500"/>
              </a:spcBef>
              <a:defRPr/>
            </a:pPr>
            <a:r>
              <a:rPr lang="en-US" altLang="zh-CN" sz="1400" kern="100" dirty="0">
                <a:latin typeface="Impact MT Std" pitchFamily="34" charset="0"/>
                <a:cs typeface="Times New Roman" panose="02020603050405020304" pitchFamily="18" charset="0"/>
              </a:rPr>
              <a:t>Hacker Cup</a:t>
            </a:r>
          </a:p>
          <a:p>
            <a:pPr marL="171450" indent="-171450" algn="just">
              <a:lnSpc>
                <a:spcPct val="150000"/>
              </a:lnSpc>
              <a:spcBef>
                <a:spcPts val="500"/>
              </a:spcBef>
              <a:defRPr/>
            </a:pPr>
            <a:r>
              <a:rPr lang="en-US" altLang="zh-CN" sz="1400" kern="100" dirty="0" err="1">
                <a:latin typeface="Impact MT Std" pitchFamily="34" charset="0"/>
                <a:cs typeface="Times New Roman" panose="02020603050405020304" pitchFamily="18" charset="0"/>
              </a:rPr>
              <a:t>CodeM</a:t>
            </a:r>
            <a:endParaRPr lang="en-US" altLang="zh-CN" sz="1400" kern="100" dirty="0">
              <a:latin typeface="Impact MT Std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43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4E4F1BF-FE22-499D-A185-7A63B7652C5A}"/>
              </a:ext>
            </a:extLst>
          </p:cNvPr>
          <p:cNvGrpSpPr/>
          <p:nvPr/>
        </p:nvGrpSpPr>
        <p:grpSpPr>
          <a:xfrm>
            <a:off x="8427406" y="524639"/>
            <a:ext cx="193989" cy="174903"/>
            <a:chOff x="3720691" y="2824413"/>
            <a:chExt cx="1341120" cy="1209172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3E92EF6D-6716-46D2-9732-D7F6A70A7C1D}"/>
                </a:ext>
              </a:extLst>
            </p:cNvPr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578C9F9F-DB4A-41CF-B969-4E2B57DA81C0}"/>
                </a:ext>
              </a:extLst>
            </p:cNvPr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579A5D7-D979-4523-AAAD-646BF2A6614C}"/>
              </a:ext>
            </a:extLst>
          </p:cNvPr>
          <p:cNvGrpSpPr/>
          <p:nvPr/>
        </p:nvGrpSpPr>
        <p:grpSpPr>
          <a:xfrm>
            <a:off x="414620" y="267494"/>
            <a:ext cx="502789" cy="453321"/>
            <a:chOff x="5424755" y="1340768"/>
            <a:chExt cx="670560" cy="60458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1857233-67EF-4E12-8104-19C55112EBB4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7EC8F16F-EBD6-4D75-A52F-69FA2AC5BF27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45667ED5-54BB-404F-9E24-D2589724DA8F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0B649047-B91E-462A-B906-E98336CCBE4A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1" name="文本框 9">
            <a:extLst>
              <a:ext uri="{FF2B5EF4-FFF2-40B4-BE49-F238E27FC236}">
                <a16:creationId xmlns:a16="http://schemas.microsoft.com/office/drawing/2014/main" id="{79E5270A-0367-44F5-A63F-18873349D4DF}"/>
              </a:ext>
            </a:extLst>
          </p:cNvPr>
          <p:cNvSpPr txBox="1"/>
          <p:nvPr/>
        </p:nvSpPr>
        <p:spPr>
          <a:xfrm>
            <a:off x="954807" y="339502"/>
            <a:ext cx="1403790" cy="359699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竞赛方面</a:t>
            </a:r>
          </a:p>
        </p:txBody>
      </p:sp>
      <p:sp>
        <p:nvSpPr>
          <p:cNvPr id="12" name="Freeform 92">
            <a:extLst>
              <a:ext uri="{FF2B5EF4-FFF2-40B4-BE49-F238E27FC236}">
                <a16:creationId xmlns:a16="http://schemas.microsoft.com/office/drawing/2014/main" id="{95A6BEE3-2781-45CB-8A4A-84CA4887F344}"/>
              </a:ext>
            </a:extLst>
          </p:cNvPr>
          <p:cNvSpPr>
            <a:spLocks noEditPoints="1"/>
          </p:cNvSpPr>
          <p:nvPr/>
        </p:nvSpPr>
        <p:spPr bwMode="auto">
          <a:xfrm>
            <a:off x="560373" y="379079"/>
            <a:ext cx="195203" cy="248455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7B00D45-1989-4D29-AFD7-1D52DCD3D235}"/>
              </a:ext>
            </a:extLst>
          </p:cNvPr>
          <p:cNvSpPr/>
          <p:nvPr/>
        </p:nvSpPr>
        <p:spPr>
          <a:xfrm>
            <a:off x="433585" y="1112576"/>
            <a:ext cx="1578294" cy="34236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非常推荐！</a:t>
            </a:r>
          </a:p>
        </p:txBody>
      </p:sp>
      <p:sp>
        <p:nvSpPr>
          <p:cNvPr id="16" name="矩形 47">
            <a:extLst>
              <a:ext uri="{FF2B5EF4-FFF2-40B4-BE49-F238E27FC236}">
                <a16:creationId xmlns:a16="http://schemas.microsoft.com/office/drawing/2014/main" id="{879CCFF3-A4D6-4FF3-80F0-79CB826E3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6" y="1732824"/>
            <a:ext cx="2568225" cy="90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fontAlgn="base"/>
            <a:r>
              <a:rPr lang="zh-CN" alt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综合来看的话，华为杯的获奖比例在</a:t>
            </a:r>
            <a:r>
              <a:rPr lang="en-US" altLang="zh-CN" sz="1800" b="0" i="0" dirty="0">
                <a:solidFill>
                  <a:srgbClr val="FE2C24"/>
                </a:solidFill>
                <a:effectLst/>
                <a:latin typeface="Arial" panose="020B0604020202020204" pitchFamily="34" charset="0"/>
              </a:rPr>
              <a:t>31%-35%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左右，其实已经很高了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21" name="矩形 47">
            <a:extLst>
              <a:ext uri="{FF2B5EF4-FFF2-40B4-BE49-F238E27FC236}">
                <a16:creationId xmlns:a16="http://schemas.microsoft.com/office/drawing/2014/main" id="{EA0E71DF-5B15-01BE-4E54-FDD99EB1C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4835465"/>
            <a:ext cx="5766086" cy="27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  <a:spcBef>
                <a:spcPts val="500"/>
              </a:spcBef>
              <a:defRPr/>
            </a:pPr>
            <a:r>
              <a:rPr lang="zh-CN" altLang="en-US" sz="1000" dirty="0">
                <a:hlinkClick r:id="rId2"/>
              </a:rPr>
              <a:t>关于组织参加第二十届中国研究生数学建模竞赛的通知 </a:t>
            </a:r>
            <a:r>
              <a:rPr lang="en-US" altLang="zh-CN" sz="1000" dirty="0">
                <a:hlinkClick r:id="rId2"/>
              </a:rPr>
              <a:t>(scut.edu.cn)</a:t>
            </a:r>
            <a:endParaRPr lang="en-US" altLang="zh-CN" sz="1400" kern="100" dirty="0">
              <a:latin typeface="Impact MT Std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48F1DA2-0C56-0CDD-6CCE-462DC6C91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7" y="-797"/>
            <a:ext cx="6247908" cy="487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1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4E4F1BF-FE22-499D-A185-7A63B7652C5A}"/>
              </a:ext>
            </a:extLst>
          </p:cNvPr>
          <p:cNvGrpSpPr/>
          <p:nvPr/>
        </p:nvGrpSpPr>
        <p:grpSpPr>
          <a:xfrm>
            <a:off x="8427406" y="524639"/>
            <a:ext cx="193989" cy="174903"/>
            <a:chOff x="3720691" y="2824413"/>
            <a:chExt cx="1341120" cy="1209172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3E92EF6D-6716-46D2-9732-D7F6A70A7C1D}"/>
                </a:ext>
              </a:extLst>
            </p:cNvPr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578C9F9F-DB4A-41CF-B969-4E2B57DA81C0}"/>
                </a:ext>
              </a:extLst>
            </p:cNvPr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579A5D7-D979-4523-AAAD-646BF2A6614C}"/>
              </a:ext>
            </a:extLst>
          </p:cNvPr>
          <p:cNvGrpSpPr/>
          <p:nvPr/>
        </p:nvGrpSpPr>
        <p:grpSpPr>
          <a:xfrm>
            <a:off x="414620" y="267494"/>
            <a:ext cx="502789" cy="453321"/>
            <a:chOff x="5424755" y="1340768"/>
            <a:chExt cx="670560" cy="60458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1857233-67EF-4E12-8104-19C55112EBB4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7EC8F16F-EBD6-4D75-A52F-69FA2AC5BF27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45667ED5-54BB-404F-9E24-D2589724DA8F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0B649047-B91E-462A-B906-E98336CCBE4A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1" name="文本框 9">
            <a:extLst>
              <a:ext uri="{FF2B5EF4-FFF2-40B4-BE49-F238E27FC236}">
                <a16:creationId xmlns:a16="http://schemas.microsoft.com/office/drawing/2014/main" id="{79E5270A-0367-44F5-A63F-18873349D4DF}"/>
              </a:ext>
            </a:extLst>
          </p:cNvPr>
          <p:cNvSpPr txBox="1"/>
          <p:nvPr/>
        </p:nvSpPr>
        <p:spPr>
          <a:xfrm>
            <a:off x="954807" y="339502"/>
            <a:ext cx="1403790" cy="359699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论文方面</a:t>
            </a:r>
          </a:p>
        </p:txBody>
      </p:sp>
      <p:sp>
        <p:nvSpPr>
          <p:cNvPr id="12" name="Freeform 92">
            <a:extLst>
              <a:ext uri="{FF2B5EF4-FFF2-40B4-BE49-F238E27FC236}">
                <a16:creationId xmlns:a16="http://schemas.microsoft.com/office/drawing/2014/main" id="{95A6BEE3-2781-45CB-8A4A-84CA4887F344}"/>
              </a:ext>
            </a:extLst>
          </p:cNvPr>
          <p:cNvSpPr>
            <a:spLocks noEditPoints="1"/>
          </p:cNvSpPr>
          <p:nvPr/>
        </p:nvSpPr>
        <p:spPr bwMode="auto">
          <a:xfrm>
            <a:off x="560373" y="379079"/>
            <a:ext cx="195203" cy="248455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7B00D45-1989-4D29-AFD7-1D52DCD3D235}"/>
              </a:ext>
            </a:extLst>
          </p:cNvPr>
          <p:cNvSpPr/>
          <p:nvPr/>
        </p:nvSpPr>
        <p:spPr>
          <a:xfrm>
            <a:off x="4200430" y="3723878"/>
            <a:ext cx="4911456" cy="19140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抓住当下，紧跟导师、师兄师姐的步伐，发高水平论文！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B4E8C60-D24C-CF56-AB87-0B8E9A9D3C58}"/>
              </a:ext>
            </a:extLst>
          </p:cNvPr>
          <p:cNvSpPr/>
          <p:nvPr/>
        </p:nvSpPr>
        <p:spPr>
          <a:xfrm>
            <a:off x="1115616" y="4329052"/>
            <a:ext cx="7695103" cy="3423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积累和研讨很重要，绝非一朝一夕能达成的，投稿过程也很折磨人，需要做好打持久战的准备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86FE4D4-8A69-8AF9-3CB7-8EE1E7C97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258" y="266988"/>
            <a:ext cx="6125027" cy="3127124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B4CF13A-36A8-7F25-9710-289EEF8824AE}"/>
              </a:ext>
            </a:extLst>
          </p:cNvPr>
          <p:cNvSpPr/>
          <p:nvPr/>
        </p:nvSpPr>
        <p:spPr>
          <a:xfrm>
            <a:off x="412628" y="945378"/>
            <a:ext cx="2247300" cy="80735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算法岗的入场券，</a:t>
            </a:r>
            <a:endParaRPr lang="en-US" altLang="zh-CN" sz="14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关乎毕业，读博深造</a:t>
            </a:r>
            <a:endParaRPr lang="en-US" altLang="zh-CN" sz="14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4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优势巨大，一石多鸟！</a:t>
            </a:r>
          </a:p>
        </p:txBody>
      </p:sp>
    </p:spTree>
    <p:extLst>
      <p:ext uri="{BB962C8B-B14F-4D97-AF65-F5344CB8AC3E}">
        <p14:creationId xmlns:p14="http://schemas.microsoft.com/office/powerpoint/2010/main" val="131826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411766" y="246221"/>
            <a:ext cx="502789" cy="453321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81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71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23" name="文本框 9"/>
          <p:cNvSpPr txBox="1"/>
          <p:nvPr/>
        </p:nvSpPr>
        <p:spPr>
          <a:xfrm>
            <a:off x="954806" y="339502"/>
            <a:ext cx="4769322" cy="359699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校招时间线</a:t>
            </a:r>
            <a:r>
              <a:rPr lang="en-US" altLang="zh-CN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研二下学期真正开始</a:t>
            </a:r>
          </a:p>
        </p:txBody>
      </p:sp>
      <p:grpSp>
        <p:nvGrpSpPr>
          <p:cNvPr id="125" name="组合 124"/>
          <p:cNvGrpSpPr/>
          <p:nvPr/>
        </p:nvGrpSpPr>
        <p:grpSpPr>
          <a:xfrm>
            <a:off x="8427406" y="524639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56" name="组合 55"/>
          <p:cNvGrpSpPr>
            <a:grpSpLocks noChangeAspect="1"/>
          </p:cNvGrpSpPr>
          <p:nvPr/>
        </p:nvGrpSpPr>
        <p:grpSpPr>
          <a:xfrm>
            <a:off x="545241" y="339502"/>
            <a:ext cx="273335" cy="234470"/>
            <a:chOff x="5084763" y="971548"/>
            <a:chExt cx="323865" cy="277813"/>
          </a:xfrm>
          <a:solidFill>
            <a:srgbClr val="414455"/>
          </a:solidFill>
        </p:grpSpPr>
        <p:sp>
          <p:nvSpPr>
            <p:cNvPr id="57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7" name="直接箭头连接符 16"/>
          <p:cNvCxnSpPr/>
          <p:nvPr/>
        </p:nvCxnSpPr>
        <p:spPr>
          <a:xfrm>
            <a:off x="951980" y="2452851"/>
            <a:ext cx="7183093" cy="0"/>
          </a:xfrm>
          <a:prstGeom prst="straightConnector1">
            <a:avLst/>
          </a:prstGeom>
          <a:ln w="152400">
            <a:solidFill>
              <a:srgbClr val="A6A6A6">
                <a:alpha val="52941"/>
              </a:srgb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278097" y="2236827"/>
            <a:ext cx="502789" cy="453321"/>
            <a:chOff x="5424755" y="1340768"/>
            <a:chExt cx="670560" cy="604586"/>
          </a:xfrm>
        </p:grpSpPr>
        <p:grpSp>
          <p:nvGrpSpPr>
            <p:cNvPr id="19" name="组合 18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23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22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0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4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01</a:t>
              </a:r>
              <a:endParaRPr lang="zh-CN" altLang="en-US" sz="15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151415" y="2236827"/>
            <a:ext cx="502789" cy="453321"/>
            <a:chOff x="5424755" y="1340768"/>
            <a:chExt cx="670560" cy="604586"/>
          </a:xfrm>
        </p:grpSpPr>
        <p:grpSp>
          <p:nvGrpSpPr>
            <p:cNvPr id="33" name="组合 32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37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36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4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3" cy="307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02</a:t>
              </a:r>
              <a:endParaRPr lang="zh-CN" altLang="en-US" sz="15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953418" y="2236827"/>
            <a:ext cx="502789" cy="453321"/>
            <a:chOff x="5424755" y="1340768"/>
            <a:chExt cx="670560" cy="604586"/>
          </a:xfrm>
        </p:grpSpPr>
        <p:grpSp>
          <p:nvGrpSpPr>
            <p:cNvPr id="47" name="组合 46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51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52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50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48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3" cy="307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03</a:t>
              </a:r>
              <a:endParaRPr lang="zh-CN" altLang="en-US" sz="15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859998" y="2236827"/>
            <a:ext cx="502789" cy="453321"/>
            <a:chOff x="5424755" y="1340768"/>
            <a:chExt cx="670560" cy="604586"/>
          </a:xfrm>
        </p:grpSpPr>
        <p:grpSp>
          <p:nvGrpSpPr>
            <p:cNvPr id="65" name="组合 64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73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74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69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66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3" cy="307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04</a:t>
              </a:r>
              <a:endParaRPr lang="zh-CN" altLang="en-US" sz="15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792169" y="2859782"/>
            <a:ext cx="1637213" cy="61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6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月到</a:t>
            </a:r>
            <a:r>
              <a:rPr lang="en-US" altLang="zh-CN" sz="16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r>
              <a:rPr lang="zh-CN" altLang="en-US" sz="16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月</a:t>
            </a:r>
          </a:p>
          <a:p>
            <a:pPr marL="171450" indent="-171450" algn="just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kern="100" dirty="0"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暑期实习生招聘</a:t>
            </a:r>
            <a:endParaRPr lang="en-US" altLang="zh-CN" sz="1400" kern="100" dirty="0"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7224445" y="2714103"/>
            <a:ext cx="208734" cy="138347"/>
            <a:chOff x="9482595" y="2565731"/>
            <a:chExt cx="278384" cy="184511"/>
          </a:xfrm>
        </p:grpSpPr>
        <p:sp>
          <p:nvSpPr>
            <p:cNvPr id="84" name="椭圆 83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414455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414455"/>
                </a:solidFill>
              </a:endParaRPr>
            </a:p>
          </p:txBody>
        </p:sp>
      </p:grpSp>
      <p:sp>
        <p:nvSpPr>
          <p:cNvPr id="91" name="矩形 90">
            <a:extLst>
              <a:ext uri="{FF2B5EF4-FFF2-40B4-BE49-F238E27FC236}">
                <a16:creationId xmlns:a16="http://schemas.microsoft.com/office/drawing/2014/main" id="{C1F0E843-13EC-4DB1-8964-E3FFDF904A5C}"/>
              </a:ext>
            </a:extLst>
          </p:cNvPr>
          <p:cNvSpPr/>
          <p:nvPr/>
        </p:nvSpPr>
        <p:spPr>
          <a:xfrm>
            <a:off x="2771800" y="2859782"/>
            <a:ext cx="14577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</a:t>
            </a:r>
            <a:r>
              <a:rPr lang="zh-CN" altLang="en-US" sz="1600" b="1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月初</a:t>
            </a:r>
            <a:endParaRPr lang="en-US" altLang="zh-CN" sz="1600" b="1" kern="1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kern="100" dirty="0"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大厂提前批陆续开始</a:t>
            </a:r>
            <a:endParaRPr lang="en-US" altLang="zh-CN" sz="1400" kern="100" dirty="0"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9201739-115D-4CFC-9293-7008E28B7762}"/>
              </a:ext>
            </a:extLst>
          </p:cNvPr>
          <p:cNvSpPr/>
          <p:nvPr/>
        </p:nvSpPr>
        <p:spPr>
          <a:xfrm>
            <a:off x="4572000" y="2859782"/>
            <a:ext cx="1601798" cy="833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zh-CN" altLang="en-US" sz="16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月份底</a:t>
            </a:r>
          </a:p>
          <a:p>
            <a:pPr marL="171450" indent="-171450" algn="just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kern="100" dirty="0"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其他行业陆续开始秋招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A4FA782-FBF4-4574-8FA0-E713F64A5B81}"/>
              </a:ext>
            </a:extLst>
          </p:cNvPr>
          <p:cNvSpPr/>
          <p:nvPr/>
        </p:nvSpPr>
        <p:spPr>
          <a:xfrm>
            <a:off x="6516216" y="2859782"/>
            <a:ext cx="1457782" cy="833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12</a:t>
            </a:r>
            <a:r>
              <a:rPr lang="zh-CN" altLang="en-US" sz="16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月份左右</a:t>
            </a:r>
            <a:endParaRPr lang="en-US" altLang="zh-CN" sz="16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 algn="just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kern="100" dirty="0"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秋招结果陆续公布</a:t>
            </a:r>
          </a:p>
        </p:txBody>
      </p:sp>
    </p:spTree>
    <p:extLst>
      <p:ext uri="{BB962C8B-B14F-4D97-AF65-F5344CB8AC3E}">
        <p14:creationId xmlns:p14="http://schemas.microsoft.com/office/powerpoint/2010/main" val="275199955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1158</Words>
  <Application>Microsoft Office PowerPoint</Application>
  <PresentationFormat>全屏显示(16:9)</PresentationFormat>
  <Paragraphs>161</Paragraphs>
  <Slides>22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Impact MT Std</vt:lpstr>
      <vt:lpstr>方正兰亭黑简体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LeKro DQlous</cp:lastModifiedBy>
  <cp:revision>336</cp:revision>
  <dcterms:created xsi:type="dcterms:W3CDTF">2015-11-26T04:19:00Z</dcterms:created>
  <dcterms:modified xsi:type="dcterms:W3CDTF">2023-09-08T05:07:41Z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