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C759-AE69-4A59-9099-B0C5F1DBC921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fr-CA" dirty="0" smtClean="0"/>
              <a:t>Application Web </a:t>
            </a:r>
            <a:br>
              <a:rPr lang="fr-CA" dirty="0" smtClean="0"/>
            </a:br>
            <a:r>
              <a:rPr lang="fr-CA" dirty="0" err="1" smtClean="0"/>
              <a:t>Rendez-Vous</a:t>
            </a:r>
            <a:r>
              <a:rPr lang="fr-CA" dirty="0" smtClean="0"/>
              <a:t> Médicaux  pour un clinique médicale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Dung &amp; </a:t>
            </a:r>
            <a:r>
              <a:rPr lang="fr-CA" dirty="0" err="1" smtClean="0"/>
              <a:t>Fatsah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Nouveaux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1) Le Menu Dynamique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Améliorations Proposées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1) Implémenter la fonction d’annuler un </a:t>
            </a:r>
            <a:r>
              <a:rPr lang="fr-CA" dirty="0" err="1" smtClean="0"/>
              <a:t>Rdv</a:t>
            </a:r>
            <a:r>
              <a:rPr lang="fr-CA" dirty="0" smtClean="0"/>
              <a:t> à partir d’un numéro de Rdv.</a:t>
            </a:r>
          </a:p>
          <a:p>
            <a:r>
              <a:rPr lang="fr-CA" dirty="0" smtClean="0"/>
              <a:t>2) Usagers pourraient login sur le système avec leur courriels au lieu des ID.</a:t>
            </a:r>
          </a:p>
          <a:p>
            <a:r>
              <a:rPr lang="fr-CA" dirty="0" smtClean="0"/>
              <a:t>3) </a:t>
            </a:r>
            <a:r>
              <a:rPr lang="fr-CA" dirty="0" err="1" smtClean="0"/>
              <a:t>Admin</a:t>
            </a:r>
            <a:r>
              <a:rPr lang="fr-CA" dirty="0" smtClean="0"/>
              <a:t> pourrait ajouter d’autres spécialités dans le menu déroulant.</a:t>
            </a:r>
          </a:p>
          <a:p>
            <a:r>
              <a:rPr lang="fr-CA" dirty="0" smtClean="0"/>
              <a:t>4) Chaque Médecin pourrait avoir leur propre horaire de disponibilités.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Permettre </a:t>
            </a:r>
            <a:r>
              <a:rPr lang="fr-CA" dirty="0" smtClean="0"/>
              <a:t>à des patients de </a:t>
            </a:r>
            <a:r>
              <a:rPr lang="fr-CA" dirty="0" smtClean="0"/>
              <a:t>prendre ou annuler </a:t>
            </a:r>
            <a:r>
              <a:rPr lang="fr-CA" dirty="0" smtClean="0"/>
              <a:t>des rendez-vous en </a:t>
            </a:r>
            <a:r>
              <a:rPr lang="fr-CA" dirty="0" smtClean="0"/>
              <a:t>lignes rapidement 7  / 24.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3 Bénéfices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Une étude publiée en Mars 2014 par HEC Montréal et par Inforoute Santé démontre qu’il y a 3 bénéfices en utilisant des systèmes de rendez-vous en ligne </a:t>
            </a:r>
            <a:r>
              <a:rPr lang="fr-CA" dirty="0" smtClean="0"/>
              <a:t>:</a:t>
            </a:r>
          </a:p>
          <a:p>
            <a:r>
              <a:rPr lang="fr-CA" dirty="0" smtClean="0"/>
              <a:t>1)</a:t>
            </a:r>
            <a:r>
              <a:rPr lang="fr-CA" dirty="0" smtClean="0"/>
              <a:t> La quasi-totalité des patients ont confirmé que ce système les ont permis de sauver des longues minutes d’attentes au téléphone et de pouvoir prendre rendez-vous au moment qui leur convenait  le plus.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3 Bénéfices – suite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fr-CA" sz="3200" dirty="0" smtClean="0"/>
              <a:t>2)</a:t>
            </a:r>
            <a:r>
              <a:rPr lang="fr-CA" sz="3200" dirty="0" smtClean="0"/>
              <a:t> Une réduction de 7,1% des rendez-vous manqués.</a:t>
            </a:r>
            <a:endParaRPr lang="en-US" sz="3200" dirty="0" smtClean="0"/>
          </a:p>
          <a:p>
            <a:pPr marL="342900" lvl="2" indent="-342900"/>
            <a:r>
              <a:rPr lang="fr-CA" sz="3200" dirty="0" smtClean="0"/>
              <a:t>3)</a:t>
            </a:r>
            <a:r>
              <a:rPr lang="fr-CA" sz="3200" dirty="0" smtClean="0"/>
              <a:t> Ce système permet aux médecins d’économiser 220$ par semaine et par médecins.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Demo</a:t>
            </a:r>
            <a:r>
              <a:rPr lang="fr-CA" dirty="0" smtClean="0"/>
              <a:t> de Application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Bons Coups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1) Le Menu Dynamique</a:t>
            </a:r>
          </a:p>
          <a:p>
            <a:r>
              <a:rPr lang="fr-CA" dirty="0" smtClean="0"/>
              <a:t>2) Email fonctionnalité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Mauvais Coups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fr-CA" sz="4400" dirty="0" smtClean="0">
                <a:latin typeface="+mn-lt"/>
              </a:rPr>
              <a:t>Le difficulté rencontré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Calendrier : Interface graphique vs boutons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en-US" dirty="0"/>
          </a:p>
        </p:txBody>
      </p:sp>
      <p:pic>
        <p:nvPicPr>
          <p:cNvPr id="7" name="Picture 6" descr="asp.net-doctor-appointment-schedul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3250" y="2263775"/>
            <a:ext cx="5397500" cy="2330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Le difficulté rencontré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5077"/>
            <a:ext cx="8229600" cy="395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178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Application Web  Rendez-Vous Médicaux  pour un clinique médicale</vt:lpstr>
      <vt:lpstr>Buts</vt:lpstr>
      <vt:lpstr>3 Bénéfices</vt:lpstr>
      <vt:lpstr>3 Bénéfices – suite </vt:lpstr>
      <vt:lpstr>Fonctions</vt:lpstr>
      <vt:lpstr>Les Bons Coups</vt:lpstr>
      <vt:lpstr>Les Mauvais Coups</vt:lpstr>
      <vt:lpstr>Le difficulté rencontré</vt:lpstr>
      <vt:lpstr>Le difficulté rencontré</vt:lpstr>
      <vt:lpstr>Nouveaux Concepts</vt:lpstr>
      <vt:lpstr>Améliorations Proposées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 Vous Médicaux </dc:title>
  <dc:creator>Dung Nguyen</dc:creator>
  <cp:lastModifiedBy>Dung Nguyen</cp:lastModifiedBy>
  <cp:revision>17</cp:revision>
  <dcterms:created xsi:type="dcterms:W3CDTF">2017-02-20T15:14:46Z</dcterms:created>
  <dcterms:modified xsi:type="dcterms:W3CDTF">2017-02-20T18:20:20Z</dcterms:modified>
</cp:coreProperties>
</file>