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4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801" y="-45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AC759-AE69-4A59-9099-B0C5F1DBC921}" type="datetimeFigureOut">
              <a:rPr lang="en-US" smtClean="0"/>
              <a:pPr/>
              <a:t>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8673B-BB45-4CB2-91A0-3282320611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AC759-AE69-4A59-9099-B0C5F1DBC921}" type="datetimeFigureOut">
              <a:rPr lang="en-US" smtClean="0"/>
              <a:pPr/>
              <a:t>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8673B-BB45-4CB2-91A0-3282320611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AC759-AE69-4A59-9099-B0C5F1DBC921}" type="datetimeFigureOut">
              <a:rPr lang="en-US" smtClean="0"/>
              <a:pPr/>
              <a:t>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8673B-BB45-4CB2-91A0-3282320611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AC759-AE69-4A59-9099-B0C5F1DBC921}" type="datetimeFigureOut">
              <a:rPr lang="en-US" smtClean="0"/>
              <a:pPr/>
              <a:t>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8673B-BB45-4CB2-91A0-3282320611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AC759-AE69-4A59-9099-B0C5F1DBC921}" type="datetimeFigureOut">
              <a:rPr lang="en-US" smtClean="0"/>
              <a:pPr/>
              <a:t>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8673B-BB45-4CB2-91A0-3282320611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AC759-AE69-4A59-9099-B0C5F1DBC921}" type="datetimeFigureOut">
              <a:rPr lang="en-US" smtClean="0"/>
              <a:pPr/>
              <a:t>2/21/2017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8673B-BB45-4CB2-91A0-3282320611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AC759-AE69-4A59-9099-B0C5F1DBC921}" type="datetimeFigureOut">
              <a:rPr lang="en-US" smtClean="0"/>
              <a:pPr/>
              <a:t>2/21/2017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8673B-BB45-4CB2-91A0-3282320611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AC759-AE69-4A59-9099-B0C5F1DBC921}" type="datetimeFigureOut">
              <a:rPr lang="en-US" smtClean="0"/>
              <a:pPr/>
              <a:t>2/21/2017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8673B-BB45-4CB2-91A0-3282320611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AC759-AE69-4A59-9099-B0C5F1DBC921}" type="datetimeFigureOut">
              <a:rPr lang="en-US" smtClean="0"/>
              <a:pPr/>
              <a:t>2/21/2017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8673B-BB45-4CB2-91A0-3282320611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AC759-AE69-4A59-9099-B0C5F1DBC921}" type="datetimeFigureOut">
              <a:rPr lang="en-US" smtClean="0"/>
              <a:pPr/>
              <a:t>2/21/2017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8673B-BB45-4CB2-91A0-3282320611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AC759-AE69-4A59-9099-B0C5F1DBC921}" type="datetimeFigureOut">
              <a:rPr lang="en-US" smtClean="0"/>
              <a:pPr/>
              <a:t>2/21/2017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8673B-BB45-4CB2-91A0-3282320611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3AC759-AE69-4A59-9099-B0C5F1DBC921}" type="datetimeFigureOut">
              <a:rPr lang="en-US" smtClean="0"/>
              <a:pPr/>
              <a:t>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C8673B-BB45-4CB2-91A0-32823206116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84785"/>
            <a:ext cx="7772400" cy="2115666"/>
          </a:xfrm>
        </p:spPr>
        <p:txBody>
          <a:bodyPr>
            <a:normAutofit/>
          </a:bodyPr>
          <a:lstStyle/>
          <a:p>
            <a:r>
              <a:rPr lang="fr-CA" dirty="0" smtClean="0"/>
              <a:t>Application Web </a:t>
            </a:r>
            <a:br>
              <a:rPr lang="fr-CA" dirty="0" smtClean="0"/>
            </a:br>
            <a:r>
              <a:rPr lang="fr-CA" dirty="0" err="1" smtClean="0"/>
              <a:t>Rendez-Vous</a:t>
            </a:r>
            <a:r>
              <a:rPr lang="fr-CA" dirty="0" smtClean="0"/>
              <a:t> Médicaux  pour un clinique médicale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A" dirty="0" smtClean="0"/>
              <a:t>Dung &amp; </a:t>
            </a:r>
            <a:r>
              <a:rPr lang="fr-CA" dirty="0" err="1" smtClean="0"/>
              <a:t>Fatsah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Nouveaux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smtClean="0"/>
              <a:t>1) Le Menu Dynamique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Améliorations Proposées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A" dirty="0" smtClean="0"/>
              <a:t>1</a:t>
            </a:r>
            <a:r>
              <a:rPr lang="fr-CA" dirty="0" smtClean="0"/>
              <a:t>) Usagers pourraient login sur le système avec leur courriels au lieu des ID.</a:t>
            </a:r>
            <a:endParaRPr lang="fr-CA" dirty="0" smtClean="0"/>
          </a:p>
          <a:p>
            <a:r>
              <a:rPr lang="fr-CA" dirty="0" smtClean="0"/>
              <a:t>2) </a:t>
            </a:r>
            <a:r>
              <a:rPr lang="fr-CA" dirty="0" smtClean="0"/>
              <a:t>Pour </a:t>
            </a:r>
            <a:r>
              <a:rPr lang="fr-CA" dirty="0" err="1" smtClean="0"/>
              <a:t>Admin</a:t>
            </a:r>
            <a:r>
              <a:rPr lang="fr-CA" dirty="0" smtClean="0"/>
              <a:t> : Implémenter la fonction d’annuler un </a:t>
            </a:r>
            <a:r>
              <a:rPr lang="fr-CA" dirty="0" err="1" smtClean="0"/>
              <a:t>Rdv</a:t>
            </a:r>
            <a:r>
              <a:rPr lang="fr-CA" dirty="0" smtClean="0"/>
              <a:t> à partir d’un numéro de Rdv. </a:t>
            </a:r>
            <a:endParaRPr lang="fr-CA" dirty="0" smtClean="0"/>
          </a:p>
          <a:p>
            <a:r>
              <a:rPr lang="fr-CA" dirty="0" smtClean="0"/>
              <a:t>3) </a:t>
            </a:r>
            <a:r>
              <a:rPr lang="fr-CA" dirty="0" err="1" smtClean="0"/>
              <a:t>Admin</a:t>
            </a:r>
            <a:r>
              <a:rPr lang="fr-CA" dirty="0" smtClean="0"/>
              <a:t> pourrait ajouter d’autres spécialités dans le menu déroulant.</a:t>
            </a:r>
          </a:p>
          <a:p>
            <a:r>
              <a:rPr lang="fr-CA" dirty="0" smtClean="0"/>
              <a:t>4) Chaque Médecin pourrait avoir leur propre horaire de disponibilités. 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Buts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smtClean="0"/>
              <a:t>Permettre à des patients de prendre ou annuler des rendez-vous en lignes rapidement 7  / 24. 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3 Bénéfices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CA" dirty="0" smtClean="0"/>
              <a:t>Une étude publiée en Mars 2014 par HEC Montréal et par Inforoute Santé démontre qu’il y a 3 bénéfices en utilisant des systèmes de rendez-vous en ligne :</a:t>
            </a:r>
          </a:p>
          <a:p>
            <a:r>
              <a:rPr lang="fr-CA" dirty="0" smtClean="0"/>
              <a:t>1) La quasi-totalité des patients ont confirmé que ce système les ont permis de sauver des longues minutes d’attentes au téléphone et de pouvoir prendre rendez-vous au moment qui leur convenait  le plus.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3 Bénéfices – suite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2" indent="-342900"/>
            <a:r>
              <a:rPr lang="fr-CA" sz="3200" dirty="0" smtClean="0"/>
              <a:t>2) Une réduction de 7,1% des rendez-vous manqués.</a:t>
            </a:r>
            <a:endParaRPr lang="en-US" sz="3200" dirty="0" smtClean="0"/>
          </a:p>
          <a:p>
            <a:pPr marL="342900" lvl="2" indent="-342900"/>
            <a:r>
              <a:rPr lang="fr-CA" sz="3200" dirty="0" smtClean="0"/>
              <a:t>3) Ce système permet aux médecins d’économiser 220$ par semaine et par médecins.</a:t>
            </a:r>
            <a:endParaRPr lang="en-US" sz="3200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Fonctions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err="1" smtClean="0"/>
              <a:t>Demo</a:t>
            </a:r>
            <a:r>
              <a:rPr lang="fr-CA" dirty="0" smtClean="0"/>
              <a:t> de Application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Les Bons Coups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smtClean="0"/>
              <a:t>1) Le Menu Dynamique</a:t>
            </a:r>
          </a:p>
          <a:p>
            <a:r>
              <a:rPr lang="fr-CA" dirty="0" smtClean="0"/>
              <a:t>2) Email </a:t>
            </a:r>
            <a:r>
              <a:rPr lang="fr-CA" dirty="0" smtClean="0"/>
              <a:t>fonctionnalité</a:t>
            </a:r>
          </a:p>
          <a:p>
            <a:r>
              <a:rPr lang="fr-CA" dirty="0" smtClean="0"/>
              <a:t>3) Ergonomie: Le nom d’utilisateur et son ID est bien visible en haut à droit du menu</a:t>
            </a:r>
            <a:r>
              <a:rPr lang="fr-CA" dirty="0" smtClean="0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Les Mauvais Coups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1" algn="ctr" rtl="0">
              <a:spcBef>
                <a:spcPct val="0"/>
              </a:spcBef>
            </a:pPr>
            <a:r>
              <a:rPr lang="fr-CA" sz="4400" dirty="0" smtClean="0">
                <a:latin typeface="+mn-lt"/>
              </a:rPr>
              <a:t>Le difficulté rencontré</a:t>
            </a:r>
            <a:endParaRPr lang="en-US" sz="4400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smtClean="0"/>
              <a:t>Calendrier : Interface graphique vs boutons</a:t>
            </a:r>
          </a:p>
          <a:p>
            <a:endParaRPr lang="fr-CA" dirty="0" smtClean="0"/>
          </a:p>
          <a:p>
            <a:endParaRPr lang="fr-CA" dirty="0" smtClean="0"/>
          </a:p>
          <a:p>
            <a:endParaRPr lang="en-US" dirty="0"/>
          </a:p>
        </p:txBody>
      </p:sp>
      <p:pic>
        <p:nvPicPr>
          <p:cNvPr id="7" name="Picture 6" descr="asp.net-doctor-appointment-scheduling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5536" y="2132856"/>
            <a:ext cx="8338802" cy="36004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mtClean="0"/>
              <a:t>Le difficulté rencontré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938655"/>
            <a:ext cx="8229600" cy="38490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</TotalTime>
  <Words>200</Words>
  <Application>Microsoft Office PowerPoint</Application>
  <PresentationFormat>On-screen Show (4:3)</PresentationFormat>
  <Paragraphs>28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Application Web  Rendez-Vous Médicaux  pour un clinique médicale</vt:lpstr>
      <vt:lpstr>Buts</vt:lpstr>
      <vt:lpstr>3 Bénéfices</vt:lpstr>
      <vt:lpstr>3 Bénéfices – suite </vt:lpstr>
      <vt:lpstr>Fonctions</vt:lpstr>
      <vt:lpstr>Les Bons Coups</vt:lpstr>
      <vt:lpstr>Les Mauvais Coups</vt:lpstr>
      <vt:lpstr>Le difficulté rencontré</vt:lpstr>
      <vt:lpstr>Le difficulté rencontré</vt:lpstr>
      <vt:lpstr>Nouveaux Concepts</vt:lpstr>
      <vt:lpstr>Améliorations Proposées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Rendez Vous Médicaux </dc:title>
  <dc:creator>Dung Nguyen</dc:creator>
  <cp:lastModifiedBy>Dung Nguyen</cp:lastModifiedBy>
  <cp:revision>23</cp:revision>
  <dcterms:created xsi:type="dcterms:W3CDTF">2017-02-20T15:14:46Z</dcterms:created>
  <dcterms:modified xsi:type="dcterms:W3CDTF">2017-02-21T14:37:15Z</dcterms:modified>
</cp:coreProperties>
</file>