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4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C759-AE69-4A59-9099-B0C5F1DBC9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8673B-BB45-4CB2-91A0-3282320611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AC759-AE69-4A59-9099-B0C5F1DBC921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673B-BB45-4CB2-91A0-3282320611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Rendez Vous Médicaux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Rendez Vous Médicaux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Rendez Vous Médicaux </dc:title>
  <dc:creator>Dung Nguyen</dc:creator>
  <cp:lastModifiedBy>Dung Nguyen</cp:lastModifiedBy>
  <cp:revision>1</cp:revision>
  <dcterms:created xsi:type="dcterms:W3CDTF">2017-02-20T15:14:46Z</dcterms:created>
  <dcterms:modified xsi:type="dcterms:W3CDTF">2017-02-20T15:16:49Z</dcterms:modified>
</cp:coreProperties>
</file>