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66"/>
  </p:notesMasterIdLst>
  <p:handoutMasterIdLst>
    <p:handoutMasterId r:id="rId67"/>
  </p:handoutMasterIdLst>
  <p:sldIdLst>
    <p:sldId id="388" r:id="rId2"/>
    <p:sldId id="414" r:id="rId3"/>
    <p:sldId id="415" r:id="rId4"/>
    <p:sldId id="416" r:id="rId5"/>
    <p:sldId id="398" r:id="rId6"/>
    <p:sldId id="399" r:id="rId7"/>
    <p:sldId id="409" r:id="rId8"/>
    <p:sldId id="257" r:id="rId9"/>
    <p:sldId id="258" r:id="rId10"/>
    <p:sldId id="259" r:id="rId11"/>
    <p:sldId id="400" r:id="rId12"/>
    <p:sldId id="264" r:id="rId13"/>
    <p:sldId id="401" r:id="rId14"/>
    <p:sldId id="268" r:id="rId15"/>
    <p:sldId id="402" r:id="rId16"/>
    <p:sldId id="403" r:id="rId17"/>
    <p:sldId id="404" r:id="rId18"/>
    <p:sldId id="405" r:id="rId19"/>
    <p:sldId id="265" r:id="rId20"/>
    <p:sldId id="266" r:id="rId21"/>
    <p:sldId id="406" r:id="rId22"/>
    <p:sldId id="407" r:id="rId23"/>
    <p:sldId id="408" r:id="rId24"/>
    <p:sldId id="267" r:id="rId25"/>
    <p:sldId id="304" r:id="rId26"/>
    <p:sldId id="305" r:id="rId27"/>
    <p:sldId id="306" r:id="rId28"/>
    <p:sldId id="307" r:id="rId29"/>
    <p:sldId id="410" r:id="rId30"/>
    <p:sldId id="411" r:id="rId31"/>
    <p:sldId id="412" r:id="rId32"/>
    <p:sldId id="413" r:id="rId33"/>
    <p:sldId id="260" r:id="rId34"/>
    <p:sldId id="261" r:id="rId35"/>
    <p:sldId id="262" r:id="rId36"/>
    <p:sldId id="263" r:id="rId37"/>
    <p:sldId id="417" r:id="rId38"/>
    <p:sldId id="418" r:id="rId39"/>
    <p:sldId id="419" r:id="rId40"/>
    <p:sldId id="420" r:id="rId41"/>
    <p:sldId id="421"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95" r:id="rId63"/>
    <p:sldId id="396" r:id="rId64"/>
    <p:sldId id="397" r:id="rId65"/>
  </p:sldIdLst>
  <p:sldSz cx="9144000" cy="5143500" type="screen16x9"/>
  <p:notesSz cx="6858000" cy="9945688"/>
  <p:embeddedFontLst>
    <p:embeddedFont>
      <p:font typeface="Calibri" panose="020F0502020204030204" pitchFamily="34" charset="0"/>
      <p:regular r:id="rId68"/>
      <p:bold r:id="rId69"/>
      <p:italic r:id="rId70"/>
      <p:boldItalic r:id="rId71"/>
    </p:embeddedFont>
    <p:embeddedFont>
      <p:font typeface="Gill Sans MT" panose="020B0502020104020203"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5628" autoAdjust="0"/>
  </p:normalViewPr>
  <p:slideViewPr>
    <p:cSldViewPr snapToGrid="0">
      <p:cViewPr varScale="1">
        <p:scale>
          <a:sx n="150" d="100"/>
          <a:sy n="150" d="100"/>
        </p:scale>
        <p:origin x="396" y="12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DAE21-B2C9-4519-BD35-2BAB5258A3A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15DBD451-F917-485B-AD1A-3EF86A08AE70}">
      <dgm:prSet phldrT="[Text]"/>
      <dgm:spPr/>
      <dgm:t>
        <a:bodyPr/>
        <a:lstStyle/>
        <a:p>
          <a:r>
            <a:rPr lang="en-US" dirty="0"/>
            <a:t>IR (informational retrieval)</a:t>
          </a:r>
        </a:p>
      </dgm:t>
    </dgm:pt>
    <dgm:pt modelId="{D3C2090B-4144-4EF1-9662-48D60E6242D5}" type="parTrans" cxnId="{A3CA303B-9371-4002-8219-C874031D6C7D}">
      <dgm:prSet/>
      <dgm:spPr/>
      <dgm:t>
        <a:bodyPr/>
        <a:lstStyle/>
        <a:p>
          <a:endParaRPr lang="en-US"/>
        </a:p>
      </dgm:t>
    </dgm:pt>
    <dgm:pt modelId="{14B4CDFD-EDE2-4364-A8D8-2D2C7BD3E4E9}" type="sibTrans" cxnId="{A3CA303B-9371-4002-8219-C874031D6C7D}">
      <dgm:prSet/>
      <dgm:spPr/>
      <dgm:t>
        <a:bodyPr/>
        <a:lstStyle/>
        <a:p>
          <a:endParaRPr lang="en-US"/>
        </a:p>
      </dgm:t>
    </dgm:pt>
    <dgm:pt modelId="{FB7E45AB-32D5-482B-91B4-6384A372DE3F}">
      <dgm:prSet phldrT="[Text]"/>
      <dgm:spPr/>
      <dgm:t>
        <a:bodyPr/>
        <a:lstStyle/>
        <a:p>
          <a:r>
            <a:rPr lang="en-US" dirty="0"/>
            <a:t>Document clustering</a:t>
          </a:r>
        </a:p>
      </dgm:t>
    </dgm:pt>
    <dgm:pt modelId="{319E2884-0B1C-45E3-877E-59AA17A63CB0}" type="parTrans" cxnId="{8EF46B6F-0A51-4EC4-984E-3D124F542C74}">
      <dgm:prSet/>
      <dgm:spPr/>
      <dgm:t>
        <a:bodyPr/>
        <a:lstStyle/>
        <a:p>
          <a:endParaRPr lang="en-US"/>
        </a:p>
      </dgm:t>
    </dgm:pt>
    <dgm:pt modelId="{779F7985-0441-4A15-8D7B-564A89D3A2F8}" type="sibTrans" cxnId="{8EF46B6F-0A51-4EC4-984E-3D124F542C74}">
      <dgm:prSet/>
      <dgm:spPr/>
      <dgm:t>
        <a:bodyPr/>
        <a:lstStyle/>
        <a:p>
          <a:endParaRPr lang="en-US"/>
        </a:p>
      </dgm:t>
    </dgm:pt>
    <dgm:pt modelId="{1E19D71E-71E2-4CD4-B8A9-F71F41E9A02B}">
      <dgm:prSet phldrT="[Text]"/>
      <dgm:spPr/>
      <dgm:t>
        <a:bodyPr/>
        <a:lstStyle/>
        <a:p>
          <a:r>
            <a:rPr lang="en-US" dirty="0"/>
            <a:t>Document Classification</a:t>
          </a:r>
        </a:p>
      </dgm:t>
    </dgm:pt>
    <dgm:pt modelId="{C74E1218-EC67-4B2F-A539-A22B67E2E7D8}" type="parTrans" cxnId="{B67835CC-CB7B-4BAD-B7E9-67099739C39F}">
      <dgm:prSet/>
      <dgm:spPr/>
      <dgm:t>
        <a:bodyPr/>
        <a:lstStyle/>
        <a:p>
          <a:endParaRPr lang="en-US"/>
        </a:p>
      </dgm:t>
    </dgm:pt>
    <dgm:pt modelId="{EE82CB97-FFF5-47BA-AA4A-B215DCC7BF0D}" type="sibTrans" cxnId="{B67835CC-CB7B-4BAD-B7E9-67099739C39F}">
      <dgm:prSet/>
      <dgm:spPr/>
      <dgm:t>
        <a:bodyPr/>
        <a:lstStyle/>
        <a:p>
          <a:endParaRPr lang="en-US"/>
        </a:p>
      </dgm:t>
    </dgm:pt>
    <dgm:pt modelId="{6351FB08-7786-4167-BD2D-47D271A034DD}">
      <dgm:prSet phldrT="[Text]"/>
      <dgm:spPr/>
      <dgm:t>
        <a:bodyPr/>
        <a:lstStyle/>
        <a:p>
          <a:r>
            <a:rPr lang="en-US" dirty="0"/>
            <a:t>Web Mining</a:t>
          </a:r>
        </a:p>
      </dgm:t>
    </dgm:pt>
    <dgm:pt modelId="{B54E7D00-68BD-4452-BDA4-5064E52CF370}" type="parTrans" cxnId="{1BDAF7E3-1BFE-426C-9692-862FAC1257CC}">
      <dgm:prSet/>
      <dgm:spPr/>
      <dgm:t>
        <a:bodyPr/>
        <a:lstStyle/>
        <a:p>
          <a:endParaRPr lang="en-US"/>
        </a:p>
      </dgm:t>
    </dgm:pt>
    <dgm:pt modelId="{3D2B01CE-C627-4FD2-99C4-5E191070D6EB}" type="sibTrans" cxnId="{1BDAF7E3-1BFE-426C-9692-862FAC1257CC}">
      <dgm:prSet/>
      <dgm:spPr/>
      <dgm:t>
        <a:bodyPr/>
        <a:lstStyle/>
        <a:p>
          <a:endParaRPr lang="en-US"/>
        </a:p>
      </dgm:t>
    </dgm:pt>
    <dgm:pt modelId="{FFC2FE8D-AC18-4457-A4B4-D960BBED6857}">
      <dgm:prSet phldrT="[Text]"/>
      <dgm:spPr/>
      <dgm:t>
        <a:bodyPr/>
        <a:lstStyle/>
        <a:p>
          <a:r>
            <a:rPr lang="en-US" dirty="0"/>
            <a:t>Information Extraction</a:t>
          </a:r>
        </a:p>
      </dgm:t>
    </dgm:pt>
    <dgm:pt modelId="{1A802213-9E9B-4F90-BEC1-548EC392D99C}" type="parTrans" cxnId="{A8296E9E-CC30-4885-8AE9-0E0DDC1B7398}">
      <dgm:prSet/>
      <dgm:spPr/>
      <dgm:t>
        <a:bodyPr/>
        <a:lstStyle/>
        <a:p>
          <a:endParaRPr lang="en-US"/>
        </a:p>
      </dgm:t>
    </dgm:pt>
    <dgm:pt modelId="{CC3EF0D5-55D4-43B4-BE28-304874FEBD81}" type="sibTrans" cxnId="{A8296E9E-CC30-4885-8AE9-0E0DDC1B7398}">
      <dgm:prSet/>
      <dgm:spPr/>
      <dgm:t>
        <a:bodyPr/>
        <a:lstStyle/>
        <a:p>
          <a:endParaRPr lang="en-US"/>
        </a:p>
      </dgm:t>
    </dgm:pt>
    <dgm:pt modelId="{0F0DFBE5-8B3F-4414-96EE-D99BA66A3C8F}">
      <dgm:prSet phldrT="[Text]"/>
      <dgm:spPr/>
      <dgm:t>
        <a:bodyPr/>
        <a:lstStyle/>
        <a:p>
          <a:r>
            <a:rPr lang="en-US" dirty="0"/>
            <a:t>NLP</a:t>
          </a:r>
        </a:p>
      </dgm:t>
    </dgm:pt>
    <dgm:pt modelId="{9CC69059-B41A-4401-8FAC-D00748432DB0}" type="parTrans" cxnId="{20A3EA79-9205-4FD6-BEDB-39A1E6956463}">
      <dgm:prSet/>
      <dgm:spPr/>
      <dgm:t>
        <a:bodyPr/>
        <a:lstStyle/>
        <a:p>
          <a:endParaRPr lang="en-US"/>
        </a:p>
      </dgm:t>
    </dgm:pt>
    <dgm:pt modelId="{C4B8BACE-F4E6-4B69-94C0-88727147A1CA}" type="sibTrans" cxnId="{20A3EA79-9205-4FD6-BEDB-39A1E6956463}">
      <dgm:prSet/>
      <dgm:spPr/>
      <dgm:t>
        <a:bodyPr/>
        <a:lstStyle/>
        <a:p>
          <a:endParaRPr lang="en-US"/>
        </a:p>
      </dgm:t>
    </dgm:pt>
    <dgm:pt modelId="{FF5D4878-CA10-4B22-B33E-AE5652371C6B}">
      <dgm:prSet phldrT="[Text]"/>
      <dgm:spPr/>
      <dgm:t>
        <a:bodyPr/>
        <a:lstStyle/>
        <a:p>
          <a:r>
            <a:rPr lang="en-US" dirty="0"/>
            <a:t>Concept Extraction</a:t>
          </a:r>
        </a:p>
      </dgm:t>
    </dgm:pt>
    <dgm:pt modelId="{9B492E17-46E0-49B5-9AFA-5C6BAA4BB8FB}" type="parTrans" cxnId="{ECD57DE3-869A-44FC-AB71-3ECEC95144E4}">
      <dgm:prSet/>
      <dgm:spPr/>
      <dgm:t>
        <a:bodyPr/>
        <a:lstStyle/>
        <a:p>
          <a:endParaRPr lang="en-US"/>
        </a:p>
      </dgm:t>
    </dgm:pt>
    <dgm:pt modelId="{0CCCE6CF-F23B-46A5-AB8C-C7D82C3F60B6}" type="sibTrans" cxnId="{ECD57DE3-869A-44FC-AB71-3ECEC95144E4}">
      <dgm:prSet/>
      <dgm:spPr/>
      <dgm:t>
        <a:bodyPr/>
        <a:lstStyle/>
        <a:p>
          <a:endParaRPr lang="en-US"/>
        </a:p>
      </dgm:t>
    </dgm:pt>
    <dgm:pt modelId="{6EB252CF-2EE5-4852-B623-D20D3063E102}" type="pres">
      <dgm:prSet presAssocID="{CEEDAE21-B2C9-4519-BD35-2BAB5258A3AF}" presName="linear" presStyleCnt="0">
        <dgm:presLayoutVars>
          <dgm:dir/>
          <dgm:animLvl val="lvl"/>
          <dgm:resizeHandles val="exact"/>
        </dgm:presLayoutVars>
      </dgm:prSet>
      <dgm:spPr/>
    </dgm:pt>
    <dgm:pt modelId="{CE1B91C5-15DA-4EF4-986C-AEDA82EC4ABF}" type="pres">
      <dgm:prSet presAssocID="{15DBD451-F917-485B-AD1A-3EF86A08AE70}" presName="parentLin" presStyleCnt="0"/>
      <dgm:spPr/>
    </dgm:pt>
    <dgm:pt modelId="{66ED336F-5FDD-4B98-86EB-9AC46C86B698}" type="pres">
      <dgm:prSet presAssocID="{15DBD451-F917-485B-AD1A-3EF86A08AE70}" presName="parentLeftMargin" presStyleLbl="node1" presStyleIdx="0" presStyleCnt="7"/>
      <dgm:spPr/>
    </dgm:pt>
    <dgm:pt modelId="{AB8E5433-280F-49CC-9D9C-E1603DEDF834}" type="pres">
      <dgm:prSet presAssocID="{15DBD451-F917-485B-AD1A-3EF86A08AE70}" presName="parentText" presStyleLbl="node1" presStyleIdx="0" presStyleCnt="7">
        <dgm:presLayoutVars>
          <dgm:chMax val="0"/>
          <dgm:bulletEnabled val="1"/>
        </dgm:presLayoutVars>
      </dgm:prSet>
      <dgm:spPr/>
    </dgm:pt>
    <dgm:pt modelId="{8F62AB59-42FC-4B57-AC51-0DD3793CB5CE}" type="pres">
      <dgm:prSet presAssocID="{15DBD451-F917-485B-AD1A-3EF86A08AE70}" presName="negativeSpace" presStyleCnt="0"/>
      <dgm:spPr/>
    </dgm:pt>
    <dgm:pt modelId="{C17917B3-49C5-4319-8116-27D010C7AC22}" type="pres">
      <dgm:prSet presAssocID="{15DBD451-F917-485B-AD1A-3EF86A08AE70}" presName="childText" presStyleLbl="conFgAcc1" presStyleIdx="0" presStyleCnt="7">
        <dgm:presLayoutVars>
          <dgm:bulletEnabled val="1"/>
        </dgm:presLayoutVars>
      </dgm:prSet>
      <dgm:spPr/>
    </dgm:pt>
    <dgm:pt modelId="{92F70304-617F-4D18-A02F-8C8DC15F652C}" type="pres">
      <dgm:prSet presAssocID="{14B4CDFD-EDE2-4364-A8D8-2D2C7BD3E4E9}" presName="spaceBetweenRectangles" presStyleCnt="0"/>
      <dgm:spPr/>
    </dgm:pt>
    <dgm:pt modelId="{CCAA6408-D4A8-439B-A8C8-C1974F136434}" type="pres">
      <dgm:prSet presAssocID="{FB7E45AB-32D5-482B-91B4-6384A372DE3F}" presName="parentLin" presStyleCnt="0"/>
      <dgm:spPr/>
    </dgm:pt>
    <dgm:pt modelId="{B197F0F2-0DAA-4436-BC4E-4D9E1670ADBD}" type="pres">
      <dgm:prSet presAssocID="{FB7E45AB-32D5-482B-91B4-6384A372DE3F}" presName="parentLeftMargin" presStyleLbl="node1" presStyleIdx="0" presStyleCnt="7"/>
      <dgm:spPr/>
    </dgm:pt>
    <dgm:pt modelId="{85B2E36F-34A6-44DC-98AD-40374B143DE7}" type="pres">
      <dgm:prSet presAssocID="{FB7E45AB-32D5-482B-91B4-6384A372DE3F}" presName="parentText" presStyleLbl="node1" presStyleIdx="1" presStyleCnt="7">
        <dgm:presLayoutVars>
          <dgm:chMax val="0"/>
          <dgm:bulletEnabled val="1"/>
        </dgm:presLayoutVars>
      </dgm:prSet>
      <dgm:spPr/>
    </dgm:pt>
    <dgm:pt modelId="{E382D936-F02A-40BB-8DCD-5787F262F91F}" type="pres">
      <dgm:prSet presAssocID="{FB7E45AB-32D5-482B-91B4-6384A372DE3F}" presName="negativeSpace" presStyleCnt="0"/>
      <dgm:spPr/>
    </dgm:pt>
    <dgm:pt modelId="{4469B976-02E1-4951-BA4B-BA3863C46F7E}" type="pres">
      <dgm:prSet presAssocID="{FB7E45AB-32D5-482B-91B4-6384A372DE3F}" presName="childText" presStyleLbl="conFgAcc1" presStyleIdx="1" presStyleCnt="7">
        <dgm:presLayoutVars>
          <dgm:bulletEnabled val="1"/>
        </dgm:presLayoutVars>
      </dgm:prSet>
      <dgm:spPr/>
    </dgm:pt>
    <dgm:pt modelId="{1682D0B4-00FB-430E-A8FA-E6136E588920}" type="pres">
      <dgm:prSet presAssocID="{779F7985-0441-4A15-8D7B-564A89D3A2F8}" presName="spaceBetweenRectangles" presStyleCnt="0"/>
      <dgm:spPr/>
    </dgm:pt>
    <dgm:pt modelId="{50C30BA0-FD71-48EA-85CB-30994D494C01}" type="pres">
      <dgm:prSet presAssocID="{1E19D71E-71E2-4CD4-B8A9-F71F41E9A02B}" presName="parentLin" presStyleCnt="0"/>
      <dgm:spPr/>
    </dgm:pt>
    <dgm:pt modelId="{482F825D-F9F5-4489-B48C-7208F2E6EC69}" type="pres">
      <dgm:prSet presAssocID="{1E19D71E-71E2-4CD4-B8A9-F71F41E9A02B}" presName="parentLeftMargin" presStyleLbl="node1" presStyleIdx="1" presStyleCnt="7"/>
      <dgm:spPr/>
    </dgm:pt>
    <dgm:pt modelId="{C9B420C1-F2CA-4C76-8E70-999E1DEABDC1}" type="pres">
      <dgm:prSet presAssocID="{1E19D71E-71E2-4CD4-B8A9-F71F41E9A02B}" presName="parentText" presStyleLbl="node1" presStyleIdx="2" presStyleCnt="7">
        <dgm:presLayoutVars>
          <dgm:chMax val="0"/>
          <dgm:bulletEnabled val="1"/>
        </dgm:presLayoutVars>
      </dgm:prSet>
      <dgm:spPr/>
    </dgm:pt>
    <dgm:pt modelId="{E0AF3484-5A6D-4FA1-B6B1-18D24AE74FA4}" type="pres">
      <dgm:prSet presAssocID="{1E19D71E-71E2-4CD4-B8A9-F71F41E9A02B}" presName="negativeSpace" presStyleCnt="0"/>
      <dgm:spPr/>
    </dgm:pt>
    <dgm:pt modelId="{DD75E0F7-B31C-479A-99AD-D99BB1F3C0EE}" type="pres">
      <dgm:prSet presAssocID="{1E19D71E-71E2-4CD4-B8A9-F71F41E9A02B}" presName="childText" presStyleLbl="conFgAcc1" presStyleIdx="2" presStyleCnt="7">
        <dgm:presLayoutVars>
          <dgm:bulletEnabled val="1"/>
        </dgm:presLayoutVars>
      </dgm:prSet>
      <dgm:spPr/>
    </dgm:pt>
    <dgm:pt modelId="{2485026B-E3CD-4563-83B7-1403FE9556B1}" type="pres">
      <dgm:prSet presAssocID="{EE82CB97-FFF5-47BA-AA4A-B215DCC7BF0D}" presName="spaceBetweenRectangles" presStyleCnt="0"/>
      <dgm:spPr/>
    </dgm:pt>
    <dgm:pt modelId="{56457BEF-E288-4AB5-901E-97F8C5B354D6}" type="pres">
      <dgm:prSet presAssocID="{6351FB08-7786-4167-BD2D-47D271A034DD}" presName="parentLin" presStyleCnt="0"/>
      <dgm:spPr/>
    </dgm:pt>
    <dgm:pt modelId="{E39AF9AE-EEBA-4DF5-82FB-3DF3D7C88A50}" type="pres">
      <dgm:prSet presAssocID="{6351FB08-7786-4167-BD2D-47D271A034DD}" presName="parentLeftMargin" presStyleLbl="node1" presStyleIdx="2" presStyleCnt="7"/>
      <dgm:spPr/>
    </dgm:pt>
    <dgm:pt modelId="{60D3C085-F6BF-4DC0-A777-05B5517F29E2}" type="pres">
      <dgm:prSet presAssocID="{6351FB08-7786-4167-BD2D-47D271A034DD}" presName="parentText" presStyleLbl="node1" presStyleIdx="3" presStyleCnt="7">
        <dgm:presLayoutVars>
          <dgm:chMax val="0"/>
          <dgm:bulletEnabled val="1"/>
        </dgm:presLayoutVars>
      </dgm:prSet>
      <dgm:spPr/>
    </dgm:pt>
    <dgm:pt modelId="{986841AD-D4D0-495F-8A52-74206C962F99}" type="pres">
      <dgm:prSet presAssocID="{6351FB08-7786-4167-BD2D-47D271A034DD}" presName="negativeSpace" presStyleCnt="0"/>
      <dgm:spPr/>
    </dgm:pt>
    <dgm:pt modelId="{66969D95-45B4-4320-8912-55CF31D82E14}" type="pres">
      <dgm:prSet presAssocID="{6351FB08-7786-4167-BD2D-47D271A034DD}" presName="childText" presStyleLbl="conFgAcc1" presStyleIdx="3" presStyleCnt="7">
        <dgm:presLayoutVars>
          <dgm:bulletEnabled val="1"/>
        </dgm:presLayoutVars>
      </dgm:prSet>
      <dgm:spPr/>
    </dgm:pt>
    <dgm:pt modelId="{D06C217F-527D-464F-BF22-DF90B8BBE7CD}" type="pres">
      <dgm:prSet presAssocID="{3D2B01CE-C627-4FD2-99C4-5E191070D6EB}" presName="spaceBetweenRectangles" presStyleCnt="0"/>
      <dgm:spPr/>
    </dgm:pt>
    <dgm:pt modelId="{56AFDDAC-E71F-4134-81A1-1E2DD8260EC9}" type="pres">
      <dgm:prSet presAssocID="{FFC2FE8D-AC18-4457-A4B4-D960BBED6857}" presName="parentLin" presStyleCnt="0"/>
      <dgm:spPr/>
    </dgm:pt>
    <dgm:pt modelId="{1541D8F9-F4D5-415E-B90A-2E0C5D1A1A88}" type="pres">
      <dgm:prSet presAssocID="{FFC2FE8D-AC18-4457-A4B4-D960BBED6857}" presName="parentLeftMargin" presStyleLbl="node1" presStyleIdx="3" presStyleCnt="7"/>
      <dgm:spPr/>
    </dgm:pt>
    <dgm:pt modelId="{3240C904-50D2-4A1B-B5AC-46EE3644787E}" type="pres">
      <dgm:prSet presAssocID="{FFC2FE8D-AC18-4457-A4B4-D960BBED6857}" presName="parentText" presStyleLbl="node1" presStyleIdx="4" presStyleCnt="7">
        <dgm:presLayoutVars>
          <dgm:chMax val="0"/>
          <dgm:bulletEnabled val="1"/>
        </dgm:presLayoutVars>
      </dgm:prSet>
      <dgm:spPr/>
    </dgm:pt>
    <dgm:pt modelId="{C8A5F00B-DF68-4171-8BD0-8D5FDF29F719}" type="pres">
      <dgm:prSet presAssocID="{FFC2FE8D-AC18-4457-A4B4-D960BBED6857}" presName="negativeSpace" presStyleCnt="0"/>
      <dgm:spPr/>
    </dgm:pt>
    <dgm:pt modelId="{69BDF550-4A78-4900-A13E-F82D13560FBD}" type="pres">
      <dgm:prSet presAssocID="{FFC2FE8D-AC18-4457-A4B4-D960BBED6857}" presName="childText" presStyleLbl="conFgAcc1" presStyleIdx="4" presStyleCnt="7">
        <dgm:presLayoutVars>
          <dgm:bulletEnabled val="1"/>
        </dgm:presLayoutVars>
      </dgm:prSet>
      <dgm:spPr/>
    </dgm:pt>
    <dgm:pt modelId="{D95689EA-B039-4FCB-93A9-07DF15E8A441}" type="pres">
      <dgm:prSet presAssocID="{CC3EF0D5-55D4-43B4-BE28-304874FEBD81}" presName="spaceBetweenRectangles" presStyleCnt="0"/>
      <dgm:spPr/>
    </dgm:pt>
    <dgm:pt modelId="{E110BFAD-2BD4-4B00-A70C-486DA2B80522}" type="pres">
      <dgm:prSet presAssocID="{0F0DFBE5-8B3F-4414-96EE-D99BA66A3C8F}" presName="parentLin" presStyleCnt="0"/>
      <dgm:spPr/>
    </dgm:pt>
    <dgm:pt modelId="{F856124D-2C27-49E9-B5D7-B8A244A87D3A}" type="pres">
      <dgm:prSet presAssocID="{0F0DFBE5-8B3F-4414-96EE-D99BA66A3C8F}" presName="parentLeftMargin" presStyleLbl="node1" presStyleIdx="4" presStyleCnt="7"/>
      <dgm:spPr/>
    </dgm:pt>
    <dgm:pt modelId="{A5A96DD6-A94F-48A9-89D6-79886E2DFAE9}" type="pres">
      <dgm:prSet presAssocID="{0F0DFBE5-8B3F-4414-96EE-D99BA66A3C8F}" presName="parentText" presStyleLbl="node1" presStyleIdx="5" presStyleCnt="7">
        <dgm:presLayoutVars>
          <dgm:chMax val="0"/>
          <dgm:bulletEnabled val="1"/>
        </dgm:presLayoutVars>
      </dgm:prSet>
      <dgm:spPr/>
    </dgm:pt>
    <dgm:pt modelId="{BE5FA090-3A28-4A7F-A0E0-60E0BD311CEA}" type="pres">
      <dgm:prSet presAssocID="{0F0DFBE5-8B3F-4414-96EE-D99BA66A3C8F}" presName="negativeSpace" presStyleCnt="0"/>
      <dgm:spPr/>
    </dgm:pt>
    <dgm:pt modelId="{C59E7384-D755-4AFE-8283-C9CC7EB319E8}" type="pres">
      <dgm:prSet presAssocID="{0F0DFBE5-8B3F-4414-96EE-D99BA66A3C8F}" presName="childText" presStyleLbl="conFgAcc1" presStyleIdx="5" presStyleCnt="7">
        <dgm:presLayoutVars>
          <dgm:bulletEnabled val="1"/>
        </dgm:presLayoutVars>
      </dgm:prSet>
      <dgm:spPr/>
    </dgm:pt>
    <dgm:pt modelId="{26AE61A0-C341-4B3C-BA77-728CABE7967C}" type="pres">
      <dgm:prSet presAssocID="{C4B8BACE-F4E6-4B69-94C0-88727147A1CA}" presName="spaceBetweenRectangles" presStyleCnt="0"/>
      <dgm:spPr/>
    </dgm:pt>
    <dgm:pt modelId="{2B037BE9-ABC1-4EB1-9F5A-884A944248F3}" type="pres">
      <dgm:prSet presAssocID="{FF5D4878-CA10-4B22-B33E-AE5652371C6B}" presName="parentLin" presStyleCnt="0"/>
      <dgm:spPr/>
    </dgm:pt>
    <dgm:pt modelId="{78978AC0-4D7E-48DC-8CA8-D6091CABE14C}" type="pres">
      <dgm:prSet presAssocID="{FF5D4878-CA10-4B22-B33E-AE5652371C6B}" presName="parentLeftMargin" presStyleLbl="node1" presStyleIdx="5" presStyleCnt="7"/>
      <dgm:spPr/>
    </dgm:pt>
    <dgm:pt modelId="{8304AFE1-26D8-4CE7-98B7-93423C51A75F}" type="pres">
      <dgm:prSet presAssocID="{FF5D4878-CA10-4B22-B33E-AE5652371C6B}" presName="parentText" presStyleLbl="node1" presStyleIdx="6" presStyleCnt="7">
        <dgm:presLayoutVars>
          <dgm:chMax val="0"/>
          <dgm:bulletEnabled val="1"/>
        </dgm:presLayoutVars>
      </dgm:prSet>
      <dgm:spPr/>
    </dgm:pt>
    <dgm:pt modelId="{76BD0608-AE15-40DC-BFC3-A6D6ADE43104}" type="pres">
      <dgm:prSet presAssocID="{FF5D4878-CA10-4B22-B33E-AE5652371C6B}" presName="negativeSpace" presStyleCnt="0"/>
      <dgm:spPr/>
    </dgm:pt>
    <dgm:pt modelId="{E16357F8-D588-44FE-B942-FEC1DF722BD1}" type="pres">
      <dgm:prSet presAssocID="{FF5D4878-CA10-4B22-B33E-AE5652371C6B}" presName="childText" presStyleLbl="conFgAcc1" presStyleIdx="6" presStyleCnt="7">
        <dgm:presLayoutVars>
          <dgm:bulletEnabled val="1"/>
        </dgm:presLayoutVars>
      </dgm:prSet>
      <dgm:spPr/>
    </dgm:pt>
  </dgm:ptLst>
  <dgm:cxnLst>
    <dgm:cxn modelId="{9D245111-2459-4146-9F73-E9FA3C3D06F1}" type="presOf" srcId="{1E19D71E-71E2-4CD4-B8A9-F71F41E9A02B}" destId="{482F825D-F9F5-4489-B48C-7208F2E6EC69}" srcOrd="0" destOrd="0" presId="urn:microsoft.com/office/officeart/2005/8/layout/list1"/>
    <dgm:cxn modelId="{58EC8E17-EBD2-4125-839E-3688D0A795A6}" type="presOf" srcId="{CEEDAE21-B2C9-4519-BD35-2BAB5258A3AF}" destId="{6EB252CF-2EE5-4852-B623-D20D3063E102}" srcOrd="0" destOrd="0" presId="urn:microsoft.com/office/officeart/2005/8/layout/list1"/>
    <dgm:cxn modelId="{3166C425-71D8-453C-B76E-324C4AA967E7}" type="presOf" srcId="{1E19D71E-71E2-4CD4-B8A9-F71F41E9A02B}" destId="{C9B420C1-F2CA-4C76-8E70-999E1DEABDC1}" srcOrd="1" destOrd="0" presId="urn:microsoft.com/office/officeart/2005/8/layout/list1"/>
    <dgm:cxn modelId="{A3CA303B-9371-4002-8219-C874031D6C7D}" srcId="{CEEDAE21-B2C9-4519-BD35-2BAB5258A3AF}" destId="{15DBD451-F917-485B-AD1A-3EF86A08AE70}" srcOrd="0" destOrd="0" parTransId="{D3C2090B-4144-4EF1-9662-48D60E6242D5}" sibTransId="{14B4CDFD-EDE2-4364-A8D8-2D2C7BD3E4E9}"/>
    <dgm:cxn modelId="{FC63D869-84B4-424D-A0A7-9FBA887C4A47}" type="presOf" srcId="{6351FB08-7786-4167-BD2D-47D271A034DD}" destId="{60D3C085-F6BF-4DC0-A777-05B5517F29E2}" srcOrd="1" destOrd="0" presId="urn:microsoft.com/office/officeart/2005/8/layout/list1"/>
    <dgm:cxn modelId="{8EF46B6F-0A51-4EC4-984E-3D124F542C74}" srcId="{CEEDAE21-B2C9-4519-BD35-2BAB5258A3AF}" destId="{FB7E45AB-32D5-482B-91B4-6384A372DE3F}" srcOrd="1" destOrd="0" parTransId="{319E2884-0B1C-45E3-877E-59AA17A63CB0}" sibTransId="{779F7985-0441-4A15-8D7B-564A89D3A2F8}"/>
    <dgm:cxn modelId="{E2D43255-C689-4485-94A6-F564AB6DE8C9}" type="presOf" srcId="{FB7E45AB-32D5-482B-91B4-6384A372DE3F}" destId="{85B2E36F-34A6-44DC-98AD-40374B143DE7}" srcOrd="1" destOrd="0" presId="urn:microsoft.com/office/officeart/2005/8/layout/list1"/>
    <dgm:cxn modelId="{20A3EA79-9205-4FD6-BEDB-39A1E6956463}" srcId="{CEEDAE21-B2C9-4519-BD35-2BAB5258A3AF}" destId="{0F0DFBE5-8B3F-4414-96EE-D99BA66A3C8F}" srcOrd="5" destOrd="0" parTransId="{9CC69059-B41A-4401-8FAC-D00748432DB0}" sibTransId="{C4B8BACE-F4E6-4B69-94C0-88727147A1CA}"/>
    <dgm:cxn modelId="{984A877E-B444-4E20-8D0A-02B161CB798C}" type="presOf" srcId="{FFC2FE8D-AC18-4457-A4B4-D960BBED6857}" destId="{3240C904-50D2-4A1B-B5AC-46EE3644787E}" srcOrd="1" destOrd="0" presId="urn:microsoft.com/office/officeart/2005/8/layout/list1"/>
    <dgm:cxn modelId="{87BFF681-CDE7-4310-8E81-1A7FF7E85368}" type="presOf" srcId="{FF5D4878-CA10-4B22-B33E-AE5652371C6B}" destId="{78978AC0-4D7E-48DC-8CA8-D6091CABE14C}" srcOrd="0" destOrd="0" presId="urn:microsoft.com/office/officeart/2005/8/layout/list1"/>
    <dgm:cxn modelId="{0ED89A8A-86D9-4B13-AE51-64B895127E6E}" type="presOf" srcId="{0F0DFBE5-8B3F-4414-96EE-D99BA66A3C8F}" destId="{A5A96DD6-A94F-48A9-89D6-79886E2DFAE9}" srcOrd="1" destOrd="0" presId="urn:microsoft.com/office/officeart/2005/8/layout/list1"/>
    <dgm:cxn modelId="{65C0F990-899D-48A4-82B7-21DB53A5F11B}" type="presOf" srcId="{6351FB08-7786-4167-BD2D-47D271A034DD}" destId="{E39AF9AE-EEBA-4DF5-82FB-3DF3D7C88A50}" srcOrd="0" destOrd="0" presId="urn:microsoft.com/office/officeart/2005/8/layout/list1"/>
    <dgm:cxn modelId="{121DAD93-8070-4976-A63B-A688F3153A0D}" type="presOf" srcId="{15DBD451-F917-485B-AD1A-3EF86A08AE70}" destId="{66ED336F-5FDD-4B98-86EB-9AC46C86B698}" srcOrd="0" destOrd="0" presId="urn:microsoft.com/office/officeart/2005/8/layout/list1"/>
    <dgm:cxn modelId="{18C64D96-431A-4803-9627-EA62A62E1AA4}" type="presOf" srcId="{FF5D4878-CA10-4B22-B33E-AE5652371C6B}" destId="{8304AFE1-26D8-4CE7-98B7-93423C51A75F}" srcOrd="1" destOrd="0" presId="urn:microsoft.com/office/officeart/2005/8/layout/list1"/>
    <dgm:cxn modelId="{A8296E9E-CC30-4885-8AE9-0E0DDC1B7398}" srcId="{CEEDAE21-B2C9-4519-BD35-2BAB5258A3AF}" destId="{FFC2FE8D-AC18-4457-A4B4-D960BBED6857}" srcOrd="4" destOrd="0" parTransId="{1A802213-9E9B-4F90-BEC1-548EC392D99C}" sibTransId="{CC3EF0D5-55D4-43B4-BE28-304874FEBD81}"/>
    <dgm:cxn modelId="{61626EB1-6788-4536-9B4F-613B1269A7E3}" type="presOf" srcId="{15DBD451-F917-485B-AD1A-3EF86A08AE70}" destId="{AB8E5433-280F-49CC-9D9C-E1603DEDF834}" srcOrd="1" destOrd="0" presId="urn:microsoft.com/office/officeart/2005/8/layout/list1"/>
    <dgm:cxn modelId="{03B2E8C3-C43D-42C8-AF19-0FB3803EE0B7}" type="presOf" srcId="{FFC2FE8D-AC18-4457-A4B4-D960BBED6857}" destId="{1541D8F9-F4D5-415E-B90A-2E0C5D1A1A88}" srcOrd="0" destOrd="0" presId="urn:microsoft.com/office/officeart/2005/8/layout/list1"/>
    <dgm:cxn modelId="{B67835CC-CB7B-4BAD-B7E9-67099739C39F}" srcId="{CEEDAE21-B2C9-4519-BD35-2BAB5258A3AF}" destId="{1E19D71E-71E2-4CD4-B8A9-F71F41E9A02B}" srcOrd="2" destOrd="0" parTransId="{C74E1218-EC67-4B2F-A539-A22B67E2E7D8}" sibTransId="{EE82CB97-FFF5-47BA-AA4A-B215DCC7BF0D}"/>
    <dgm:cxn modelId="{5FFA00CD-0A57-4F72-95A8-3EE489D0102C}" type="presOf" srcId="{0F0DFBE5-8B3F-4414-96EE-D99BA66A3C8F}" destId="{F856124D-2C27-49E9-B5D7-B8A244A87D3A}" srcOrd="0" destOrd="0" presId="urn:microsoft.com/office/officeart/2005/8/layout/list1"/>
    <dgm:cxn modelId="{ECD57DE3-869A-44FC-AB71-3ECEC95144E4}" srcId="{CEEDAE21-B2C9-4519-BD35-2BAB5258A3AF}" destId="{FF5D4878-CA10-4B22-B33E-AE5652371C6B}" srcOrd="6" destOrd="0" parTransId="{9B492E17-46E0-49B5-9AFA-5C6BAA4BB8FB}" sibTransId="{0CCCE6CF-F23B-46A5-AB8C-C7D82C3F60B6}"/>
    <dgm:cxn modelId="{1BDAF7E3-1BFE-426C-9692-862FAC1257CC}" srcId="{CEEDAE21-B2C9-4519-BD35-2BAB5258A3AF}" destId="{6351FB08-7786-4167-BD2D-47D271A034DD}" srcOrd="3" destOrd="0" parTransId="{B54E7D00-68BD-4452-BDA4-5064E52CF370}" sibTransId="{3D2B01CE-C627-4FD2-99C4-5E191070D6EB}"/>
    <dgm:cxn modelId="{CD0E85F3-5651-4A82-9872-F1805CDD53B2}" type="presOf" srcId="{FB7E45AB-32D5-482B-91B4-6384A372DE3F}" destId="{B197F0F2-0DAA-4436-BC4E-4D9E1670ADBD}" srcOrd="0" destOrd="0" presId="urn:microsoft.com/office/officeart/2005/8/layout/list1"/>
    <dgm:cxn modelId="{78A698F9-4D3E-4C1F-A997-09113C08BF5C}" type="presParOf" srcId="{6EB252CF-2EE5-4852-B623-D20D3063E102}" destId="{CE1B91C5-15DA-4EF4-986C-AEDA82EC4ABF}" srcOrd="0" destOrd="0" presId="urn:microsoft.com/office/officeart/2005/8/layout/list1"/>
    <dgm:cxn modelId="{AA5FF3FA-F21A-4F6E-8679-B9EB9827C866}" type="presParOf" srcId="{CE1B91C5-15DA-4EF4-986C-AEDA82EC4ABF}" destId="{66ED336F-5FDD-4B98-86EB-9AC46C86B698}" srcOrd="0" destOrd="0" presId="urn:microsoft.com/office/officeart/2005/8/layout/list1"/>
    <dgm:cxn modelId="{800E0B91-1FAA-4076-ADDA-82F6F5EB61DA}" type="presParOf" srcId="{CE1B91C5-15DA-4EF4-986C-AEDA82EC4ABF}" destId="{AB8E5433-280F-49CC-9D9C-E1603DEDF834}" srcOrd="1" destOrd="0" presId="urn:microsoft.com/office/officeart/2005/8/layout/list1"/>
    <dgm:cxn modelId="{E61DA9B3-39F5-477D-A938-080252077BAF}" type="presParOf" srcId="{6EB252CF-2EE5-4852-B623-D20D3063E102}" destId="{8F62AB59-42FC-4B57-AC51-0DD3793CB5CE}" srcOrd="1" destOrd="0" presId="urn:microsoft.com/office/officeart/2005/8/layout/list1"/>
    <dgm:cxn modelId="{10E246B4-3704-44B0-A57B-DC8D3EB11957}" type="presParOf" srcId="{6EB252CF-2EE5-4852-B623-D20D3063E102}" destId="{C17917B3-49C5-4319-8116-27D010C7AC22}" srcOrd="2" destOrd="0" presId="urn:microsoft.com/office/officeart/2005/8/layout/list1"/>
    <dgm:cxn modelId="{6BC58916-0857-4D0B-ADB5-A701F4471D10}" type="presParOf" srcId="{6EB252CF-2EE5-4852-B623-D20D3063E102}" destId="{92F70304-617F-4D18-A02F-8C8DC15F652C}" srcOrd="3" destOrd="0" presId="urn:microsoft.com/office/officeart/2005/8/layout/list1"/>
    <dgm:cxn modelId="{5B229E6D-652F-4096-9BE3-D56F69E879AF}" type="presParOf" srcId="{6EB252CF-2EE5-4852-B623-D20D3063E102}" destId="{CCAA6408-D4A8-439B-A8C8-C1974F136434}" srcOrd="4" destOrd="0" presId="urn:microsoft.com/office/officeart/2005/8/layout/list1"/>
    <dgm:cxn modelId="{B12B3662-AD9E-44DF-A485-5194ED5A792A}" type="presParOf" srcId="{CCAA6408-D4A8-439B-A8C8-C1974F136434}" destId="{B197F0F2-0DAA-4436-BC4E-4D9E1670ADBD}" srcOrd="0" destOrd="0" presId="urn:microsoft.com/office/officeart/2005/8/layout/list1"/>
    <dgm:cxn modelId="{F3D4D2D7-3CBC-4427-B9A2-5A2C0A04DE80}" type="presParOf" srcId="{CCAA6408-D4A8-439B-A8C8-C1974F136434}" destId="{85B2E36F-34A6-44DC-98AD-40374B143DE7}" srcOrd="1" destOrd="0" presId="urn:microsoft.com/office/officeart/2005/8/layout/list1"/>
    <dgm:cxn modelId="{9022D071-203F-4DDA-9D5B-44D8EA69A715}" type="presParOf" srcId="{6EB252CF-2EE5-4852-B623-D20D3063E102}" destId="{E382D936-F02A-40BB-8DCD-5787F262F91F}" srcOrd="5" destOrd="0" presId="urn:microsoft.com/office/officeart/2005/8/layout/list1"/>
    <dgm:cxn modelId="{9624F8F6-5335-400D-ABC2-EE381C1E4211}" type="presParOf" srcId="{6EB252CF-2EE5-4852-B623-D20D3063E102}" destId="{4469B976-02E1-4951-BA4B-BA3863C46F7E}" srcOrd="6" destOrd="0" presId="urn:microsoft.com/office/officeart/2005/8/layout/list1"/>
    <dgm:cxn modelId="{5F40B8C5-D8B1-4F50-B687-8F89EB763218}" type="presParOf" srcId="{6EB252CF-2EE5-4852-B623-D20D3063E102}" destId="{1682D0B4-00FB-430E-A8FA-E6136E588920}" srcOrd="7" destOrd="0" presId="urn:microsoft.com/office/officeart/2005/8/layout/list1"/>
    <dgm:cxn modelId="{489081CE-61A4-4353-ACF5-E4ABF9136548}" type="presParOf" srcId="{6EB252CF-2EE5-4852-B623-D20D3063E102}" destId="{50C30BA0-FD71-48EA-85CB-30994D494C01}" srcOrd="8" destOrd="0" presId="urn:microsoft.com/office/officeart/2005/8/layout/list1"/>
    <dgm:cxn modelId="{D3E5624F-284E-45D1-A77C-AE2CF3E3D833}" type="presParOf" srcId="{50C30BA0-FD71-48EA-85CB-30994D494C01}" destId="{482F825D-F9F5-4489-B48C-7208F2E6EC69}" srcOrd="0" destOrd="0" presId="urn:microsoft.com/office/officeart/2005/8/layout/list1"/>
    <dgm:cxn modelId="{9B04BDA6-3244-410D-995B-704B8DBC9113}" type="presParOf" srcId="{50C30BA0-FD71-48EA-85CB-30994D494C01}" destId="{C9B420C1-F2CA-4C76-8E70-999E1DEABDC1}" srcOrd="1" destOrd="0" presId="urn:microsoft.com/office/officeart/2005/8/layout/list1"/>
    <dgm:cxn modelId="{97044CFB-0431-4683-8E21-B3EAD57A2E97}" type="presParOf" srcId="{6EB252CF-2EE5-4852-B623-D20D3063E102}" destId="{E0AF3484-5A6D-4FA1-B6B1-18D24AE74FA4}" srcOrd="9" destOrd="0" presId="urn:microsoft.com/office/officeart/2005/8/layout/list1"/>
    <dgm:cxn modelId="{51C6BD49-D28F-492D-8240-B44EA48F96E1}" type="presParOf" srcId="{6EB252CF-2EE5-4852-B623-D20D3063E102}" destId="{DD75E0F7-B31C-479A-99AD-D99BB1F3C0EE}" srcOrd="10" destOrd="0" presId="urn:microsoft.com/office/officeart/2005/8/layout/list1"/>
    <dgm:cxn modelId="{365050CB-3338-485D-BF41-10EBF6FBF085}" type="presParOf" srcId="{6EB252CF-2EE5-4852-B623-D20D3063E102}" destId="{2485026B-E3CD-4563-83B7-1403FE9556B1}" srcOrd="11" destOrd="0" presId="urn:microsoft.com/office/officeart/2005/8/layout/list1"/>
    <dgm:cxn modelId="{389023AC-536C-421E-A5B5-6A42C5BE51FB}" type="presParOf" srcId="{6EB252CF-2EE5-4852-B623-D20D3063E102}" destId="{56457BEF-E288-4AB5-901E-97F8C5B354D6}" srcOrd="12" destOrd="0" presId="urn:microsoft.com/office/officeart/2005/8/layout/list1"/>
    <dgm:cxn modelId="{998EFEBE-7F38-407D-AC0E-19F4CC5333AD}" type="presParOf" srcId="{56457BEF-E288-4AB5-901E-97F8C5B354D6}" destId="{E39AF9AE-EEBA-4DF5-82FB-3DF3D7C88A50}" srcOrd="0" destOrd="0" presId="urn:microsoft.com/office/officeart/2005/8/layout/list1"/>
    <dgm:cxn modelId="{DA5DFDE4-79FB-4893-A794-647A1034BF95}" type="presParOf" srcId="{56457BEF-E288-4AB5-901E-97F8C5B354D6}" destId="{60D3C085-F6BF-4DC0-A777-05B5517F29E2}" srcOrd="1" destOrd="0" presId="urn:microsoft.com/office/officeart/2005/8/layout/list1"/>
    <dgm:cxn modelId="{27A6CC1E-5FA7-46FB-809E-F9426F8498FF}" type="presParOf" srcId="{6EB252CF-2EE5-4852-B623-D20D3063E102}" destId="{986841AD-D4D0-495F-8A52-74206C962F99}" srcOrd="13" destOrd="0" presId="urn:microsoft.com/office/officeart/2005/8/layout/list1"/>
    <dgm:cxn modelId="{509C1E1F-DA23-437A-827C-A763EEAA50CF}" type="presParOf" srcId="{6EB252CF-2EE5-4852-B623-D20D3063E102}" destId="{66969D95-45B4-4320-8912-55CF31D82E14}" srcOrd="14" destOrd="0" presId="urn:microsoft.com/office/officeart/2005/8/layout/list1"/>
    <dgm:cxn modelId="{BE070FB6-00A8-4237-BAE0-5D6038DFDDF4}" type="presParOf" srcId="{6EB252CF-2EE5-4852-B623-D20D3063E102}" destId="{D06C217F-527D-464F-BF22-DF90B8BBE7CD}" srcOrd="15" destOrd="0" presId="urn:microsoft.com/office/officeart/2005/8/layout/list1"/>
    <dgm:cxn modelId="{3B301742-4716-4C2C-975D-401B0508A577}" type="presParOf" srcId="{6EB252CF-2EE5-4852-B623-D20D3063E102}" destId="{56AFDDAC-E71F-4134-81A1-1E2DD8260EC9}" srcOrd="16" destOrd="0" presId="urn:microsoft.com/office/officeart/2005/8/layout/list1"/>
    <dgm:cxn modelId="{4E65532F-3042-4E86-9F23-B1C9534B2082}" type="presParOf" srcId="{56AFDDAC-E71F-4134-81A1-1E2DD8260EC9}" destId="{1541D8F9-F4D5-415E-B90A-2E0C5D1A1A88}" srcOrd="0" destOrd="0" presId="urn:microsoft.com/office/officeart/2005/8/layout/list1"/>
    <dgm:cxn modelId="{20A9B588-97D7-4D3C-BF99-1A261FA98581}" type="presParOf" srcId="{56AFDDAC-E71F-4134-81A1-1E2DD8260EC9}" destId="{3240C904-50D2-4A1B-B5AC-46EE3644787E}" srcOrd="1" destOrd="0" presId="urn:microsoft.com/office/officeart/2005/8/layout/list1"/>
    <dgm:cxn modelId="{54F77AD6-9C55-4945-AD58-5AEF3945065E}" type="presParOf" srcId="{6EB252CF-2EE5-4852-B623-D20D3063E102}" destId="{C8A5F00B-DF68-4171-8BD0-8D5FDF29F719}" srcOrd="17" destOrd="0" presId="urn:microsoft.com/office/officeart/2005/8/layout/list1"/>
    <dgm:cxn modelId="{C82BFEE2-6E69-4E2D-916D-06CF3C668396}" type="presParOf" srcId="{6EB252CF-2EE5-4852-B623-D20D3063E102}" destId="{69BDF550-4A78-4900-A13E-F82D13560FBD}" srcOrd="18" destOrd="0" presId="urn:microsoft.com/office/officeart/2005/8/layout/list1"/>
    <dgm:cxn modelId="{F6F319E7-BC03-4E82-BBA6-6DCD077595EE}" type="presParOf" srcId="{6EB252CF-2EE5-4852-B623-D20D3063E102}" destId="{D95689EA-B039-4FCB-93A9-07DF15E8A441}" srcOrd="19" destOrd="0" presId="urn:microsoft.com/office/officeart/2005/8/layout/list1"/>
    <dgm:cxn modelId="{D401FC0C-C761-4BE6-89D3-0981133818AA}" type="presParOf" srcId="{6EB252CF-2EE5-4852-B623-D20D3063E102}" destId="{E110BFAD-2BD4-4B00-A70C-486DA2B80522}" srcOrd="20" destOrd="0" presId="urn:microsoft.com/office/officeart/2005/8/layout/list1"/>
    <dgm:cxn modelId="{102D24AA-C442-4DE3-84F9-9E3D98EC38BF}" type="presParOf" srcId="{E110BFAD-2BD4-4B00-A70C-486DA2B80522}" destId="{F856124D-2C27-49E9-B5D7-B8A244A87D3A}" srcOrd="0" destOrd="0" presId="urn:microsoft.com/office/officeart/2005/8/layout/list1"/>
    <dgm:cxn modelId="{1B4E0E16-7FCB-484B-AC52-A769BBDAC2C1}" type="presParOf" srcId="{E110BFAD-2BD4-4B00-A70C-486DA2B80522}" destId="{A5A96DD6-A94F-48A9-89D6-79886E2DFAE9}" srcOrd="1" destOrd="0" presId="urn:microsoft.com/office/officeart/2005/8/layout/list1"/>
    <dgm:cxn modelId="{6870F4A2-72D9-4D73-BE69-8B20A2FACEBA}" type="presParOf" srcId="{6EB252CF-2EE5-4852-B623-D20D3063E102}" destId="{BE5FA090-3A28-4A7F-A0E0-60E0BD311CEA}" srcOrd="21" destOrd="0" presId="urn:microsoft.com/office/officeart/2005/8/layout/list1"/>
    <dgm:cxn modelId="{CF6831C3-E6A0-4757-8A47-088C5F11D0B8}" type="presParOf" srcId="{6EB252CF-2EE5-4852-B623-D20D3063E102}" destId="{C59E7384-D755-4AFE-8283-C9CC7EB319E8}" srcOrd="22" destOrd="0" presId="urn:microsoft.com/office/officeart/2005/8/layout/list1"/>
    <dgm:cxn modelId="{9367AAB4-05E2-4BCA-950E-D35AE49FD116}" type="presParOf" srcId="{6EB252CF-2EE5-4852-B623-D20D3063E102}" destId="{26AE61A0-C341-4B3C-BA77-728CABE7967C}" srcOrd="23" destOrd="0" presId="urn:microsoft.com/office/officeart/2005/8/layout/list1"/>
    <dgm:cxn modelId="{1F136499-E1C1-4E11-B5DE-74E6FE7B69C4}" type="presParOf" srcId="{6EB252CF-2EE5-4852-B623-D20D3063E102}" destId="{2B037BE9-ABC1-4EB1-9F5A-884A944248F3}" srcOrd="24" destOrd="0" presId="urn:microsoft.com/office/officeart/2005/8/layout/list1"/>
    <dgm:cxn modelId="{B506A843-DA2C-4C6D-8C3F-AB7A2004920E}" type="presParOf" srcId="{2B037BE9-ABC1-4EB1-9F5A-884A944248F3}" destId="{78978AC0-4D7E-48DC-8CA8-D6091CABE14C}" srcOrd="0" destOrd="0" presId="urn:microsoft.com/office/officeart/2005/8/layout/list1"/>
    <dgm:cxn modelId="{A036034C-1067-4171-9EB8-AEE10F44BE63}" type="presParOf" srcId="{2B037BE9-ABC1-4EB1-9F5A-884A944248F3}" destId="{8304AFE1-26D8-4CE7-98B7-93423C51A75F}" srcOrd="1" destOrd="0" presId="urn:microsoft.com/office/officeart/2005/8/layout/list1"/>
    <dgm:cxn modelId="{09243BC0-C6FE-48FC-B6C1-ACE89A6396FA}" type="presParOf" srcId="{6EB252CF-2EE5-4852-B623-D20D3063E102}" destId="{76BD0608-AE15-40DC-BFC3-A6D6ADE43104}" srcOrd="25" destOrd="0" presId="urn:microsoft.com/office/officeart/2005/8/layout/list1"/>
    <dgm:cxn modelId="{6CCCCB7A-4505-4DA9-9443-225C1001F872}" type="presParOf" srcId="{6EB252CF-2EE5-4852-B623-D20D3063E102}" destId="{E16357F8-D588-44FE-B942-FEC1DF722BD1}"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59010D-AF43-4FB3-A783-AB83B3A0D883}"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F49FD8D1-C813-4F41-8D01-4743C83CB200}">
      <dgm:prSet phldrT="[Text]"/>
      <dgm:spPr/>
      <dgm:t>
        <a:bodyPr/>
        <a:lstStyle/>
        <a:p>
          <a:r>
            <a:rPr lang="en-US" b="0" i="0" dirty="0"/>
            <a:t>Standardization or mean removal and variance scaling</a:t>
          </a:r>
          <a:endParaRPr lang="en-US" b="0" dirty="0"/>
        </a:p>
      </dgm:t>
    </dgm:pt>
    <dgm:pt modelId="{23F4FFEA-B845-4F57-95E0-80729FDDE331}" type="parTrans" cxnId="{FC304170-5B5E-4764-A265-407945E70AC3}">
      <dgm:prSet/>
      <dgm:spPr/>
      <dgm:t>
        <a:bodyPr/>
        <a:lstStyle/>
        <a:p>
          <a:endParaRPr lang="en-US"/>
        </a:p>
      </dgm:t>
    </dgm:pt>
    <dgm:pt modelId="{51A7AA18-1A5F-480A-B156-C4A57A4E4B62}" type="sibTrans" cxnId="{FC304170-5B5E-4764-A265-407945E70AC3}">
      <dgm:prSet/>
      <dgm:spPr/>
      <dgm:t>
        <a:bodyPr/>
        <a:lstStyle/>
        <a:p>
          <a:endParaRPr lang="en-US"/>
        </a:p>
      </dgm:t>
    </dgm:pt>
    <dgm:pt modelId="{78D21DC7-A036-425F-99FF-2AF60174407C}">
      <dgm:prSet phldrT="[Text]"/>
      <dgm:spPr/>
      <dgm:t>
        <a:bodyPr/>
        <a:lstStyle/>
        <a:p>
          <a:r>
            <a:rPr lang="en-US" dirty="0"/>
            <a:t>Scaling features to a range</a:t>
          </a:r>
        </a:p>
      </dgm:t>
    </dgm:pt>
    <dgm:pt modelId="{5F16A0C6-244D-43FF-B8B6-D61A94676D70}" type="parTrans" cxnId="{A26F9945-BA82-4F08-8758-0A9FED7F2D57}">
      <dgm:prSet/>
      <dgm:spPr/>
      <dgm:t>
        <a:bodyPr/>
        <a:lstStyle/>
        <a:p>
          <a:endParaRPr lang="en-US"/>
        </a:p>
      </dgm:t>
    </dgm:pt>
    <dgm:pt modelId="{C6D457C6-34F2-43CA-892F-65AC08E7BB7C}" type="sibTrans" cxnId="{A26F9945-BA82-4F08-8758-0A9FED7F2D57}">
      <dgm:prSet/>
      <dgm:spPr/>
      <dgm:t>
        <a:bodyPr/>
        <a:lstStyle/>
        <a:p>
          <a:endParaRPr lang="en-US"/>
        </a:p>
      </dgm:t>
    </dgm:pt>
    <dgm:pt modelId="{442FCDDC-F613-4D68-B9DB-7A66574B7A0C}">
      <dgm:prSet phldrT="[Text]"/>
      <dgm:spPr/>
      <dgm:t>
        <a:bodyPr/>
        <a:lstStyle/>
        <a:p>
          <a:r>
            <a:rPr lang="en-US" dirty="0"/>
            <a:t>Scaling sparse data</a:t>
          </a:r>
        </a:p>
      </dgm:t>
    </dgm:pt>
    <dgm:pt modelId="{087B2D55-1586-4881-9A25-812B5034498F}" type="parTrans" cxnId="{3FB69053-F5CA-4CB6-A15D-B2890AEF62C6}">
      <dgm:prSet/>
      <dgm:spPr/>
      <dgm:t>
        <a:bodyPr/>
        <a:lstStyle/>
        <a:p>
          <a:endParaRPr lang="en-US"/>
        </a:p>
      </dgm:t>
    </dgm:pt>
    <dgm:pt modelId="{E0A71272-E8E4-43AF-87A0-98184650024F}" type="sibTrans" cxnId="{3FB69053-F5CA-4CB6-A15D-B2890AEF62C6}">
      <dgm:prSet/>
      <dgm:spPr/>
      <dgm:t>
        <a:bodyPr/>
        <a:lstStyle/>
        <a:p>
          <a:endParaRPr lang="en-US"/>
        </a:p>
      </dgm:t>
    </dgm:pt>
    <dgm:pt modelId="{E1DB4A41-FF2A-4CA9-AFC1-CD3E9E57E854}">
      <dgm:prSet phldrT="[Text]"/>
      <dgm:spPr/>
      <dgm:t>
        <a:bodyPr/>
        <a:lstStyle/>
        <a:p>
          <a:r>
            <a:rPr lang="en-US" dirty="0"/>
            <a:t>Scaling data with outliers</a:t>
          </a:r>
        </a:p>
      </dgm:t>
    </dgm:pt>
    <dgm:pt modelId="{C3D61F59-D76C-45D8-86C2-10BF78332132}" type="parTrans" cxnId="{C85B99EF-B7D0-4947-B831-9193DFA02221}">
      <dgm:prSet/>
      <dgm:spPr/>
      <dgm:t>
        <a:bodyPr/>
        <a:lstStyle/>
        <a:p>
          <a:endParaRPr lang="en-US"/>
        </a:p>
      </dgm:t>
    </dgm:pt>
    <dgm:pt modelId="{936E70DA-2F48-47B7-8AB4-892C3E031A3C}" type="sibTrans" cxnId="{C85B99EF-B7D0-4947-B831-9193DFA02221}">
      <dgm:prSet/>
      <dgm:spPr/>
      <dgm:t>
        <a:bodyPr/>
        <a:lstStyle/>
        <a:p>
          <a:endParaRPr lang="en-US"/>
        </a:p>
      </dgm:t>
    </dgm:pt>
    <dgm:pt modelId="{38E642F0-236B-4766-A67D-4C74D77F6B8B}">
      <dgm:prSet phldrT="[Text]"/>
      <dgm:spPr/>
      <dgm:t>
        <a:bodyPr/>
        <a:lstStyle/>
        <a:p>
          <a:r>
            <a:rPr lang="en-US" dirty="0"/>
            <a:t>Binarization</a:t>
          </a:r>
        </a:p>
      </dgm:t>
    </dgm:pt>
    <dgm:pt modelId="{514BE1FB-3C92-46F9-8F51-C836569BF18E}" type="parTrans" cxnId="{11A4BEC7-3A6E-4B6A-B4F5-43B2B4C56BA1}">
      <dgm:prSet/>
      <dgm:spPr/>
      <dgm:t>
        <a:bodyPr/>
        <a:lstStyle/>
        <a:p>
          <a:endParaRPr lang="en-US"/>
        </a:p>
      </dgm:t>
    </dgm:pt>
    <dgm:pt modelId="{17D0E580-E5BE-4C57-B4CB-9919020B0201}" type="sibTrans" cxnId="{11A4BEC7-3A6E-4B6A-B4F5-43B2B4C56BA1}">
      <dgm:prSet/>
      <dgm:spPr/>
      <dgm:t>
        <a:bodyPr/>
        <a:lstStyle/>
        <a:p>
          <a:endParaRPr lang="en-US"/>
        </a:p>
      </dgm:t>
    </dgm:pt>
    <dgm:pt modelId="{1F46D5AB-8DEA-43AB-9B81-36F8B657B32B}">
      <dgm:prSet phldrT="[Text]"/>
      <dgm:spPr/>
      <dgm:t>
        <a:bodyPr/>
        <a:lstStyle/>
        <a:p>
          <a:r>
            <a:rPr lang="en-US" dirty="0"/>
            <a:t>Imputation of missing values</a:t>
          </a:r>
        </a:p>
      </dgm:t>
    </dgm:pt>
    <dgm:pt modelId="{68E5603D-0336-4372-A0A4-5BB82749D2B5}" type="parTrans" cxnId="{D3887B1E-8F54-44D4-9E06-B903CB091CCD}">
      <dgm:prSet/>
      <dgm:spPr/>
      <dgm:t>
        <a:bodyPr/>
        <a:lstStyle/>
        <a:p>
          <a:endParaRPr lang="en-US"/>
        </a:p>
      </dgm:t>
    </dgm:pt>
    <dgm:pt modelId="{2C7C9C5B-B523-4045-A643-E27089BB44E5}" type="sibTrans" cxnId="{D3887B1E-8F54-44D4-9E06-B903CB091CCD}">
      <dgm:prSet/>
      <dgm:spPr/>
      <dgm:t>
        <a:bodyPr/>
        <a:lstStyle/>
        <a:p>
          <a:endParaRPr lang="en-US"/>
        </a:p>
      </dgm:t>
    </dgm:pt>
    <dgm:pt modelId="{91605FF7-D61F-4157-9763-6AB359483660}">
      <dgm:prSet phldrT="[Text]"/>
      <dgm:spPr/>
      <dgm:t>
        <a:bodyPr/>
        <a:lstStyle/>
        <a:p>
          <a:r>
            <a:rPr lang="en-US" dirty="0"/>
            <a:t>Non-linear transformation</a:t>
          </a:r>
        </a:p>
      </dgm:t>
    </dgm:pt>
    <dgm:pt modelId="{85CFD245-12C1-4B1A-B0F9-1A347234C390}" type="parTrans" cxnId="{6D98DD5A-BA18-4499-B053-509C569902CD}">
      <dgm:prSet/>
      <dgm:spPr/>
      <dgm:t>
        <a:bodyPr/>
        <a:lstStyle/>
        <a:p>
          <a:endParaRPr lang="en-US"/>
        </a:p>
      </dgm:t>
    </dgm:pt>
    <dgm:pt modelId="{27AB207D-AB41-4A06-8B6D-865241C79BF2}" type="sibTrans" cxnId="{6D98DD5A-BA18-4499-B053-509C569902CD}">
      <dgm:prSet/>
      <dgm:spPr/>
      <dgm:t>
        <a:bodyPr/>
        <a:lstStyle/>
        <a:p>
          <a:endParaRPr lang="en-US"/>
        </a:p>
      </dgm:t>
    </dgm:pt>
    <dgm:pt modelId="{33ACA6AF-6DFA-47CB-AD8B-2388BF497335}">
      <dgm:prSet phldrT="[Text]"/>
      <dgm:spPr/>
      <dgm:t>
        <a:bodyPr/>
        <a:lstStyle/>
        <a:p>
          <a:r>
            <a:rPr lang="en-US" dirty="0"/>
            <a:t>Normalization</a:t>
          </a:r>
        </a:p>
      </dgm:t>
    </dgm:pt>
    <dgm:pt modelId="{C37559AB-1920-457C-8DF8-8519AF92FA5C}" type="parTrans" cxnId="{051976BC-66E7-41F5-B878-C9187CF745A9}">
      <dgm:prSet/>
      <dgm:spPr/>
      <dgm:t>
        <a:bodyPr/>
        <a:lstStyle/>
        <a:p>
          <a:endParaRPr lang="en-US"/>
        </a:p>
      </dgm:t>
    </dgm:pt>
    <dgm:pt modelId="{3272C36F-42C4-4511-A897-116E82A98E60}" type="sibTrans" cxnId="{051976BC-66E7-41F5-B878-C9187CF745A9}">
      <dgm:prSet/>
      <dgm:spPr/>
      <dgm:t>
        <a:bodyPr/>
        <a:lstStyle/>
        <a:p>
          <a:endParaRPr lang="en-US"/>
        </a:p>
      </dgm:t>
    </dgm:pt>
    <dgm:pt modelId="{EF0044FC-901E-4666-B271-9CC35679F3F7}">
      <dgm:prSet phldrT="[Text]"/>
      <dgm:spPr/>
      <dgm:t>
        <a:bodyPr/>
        <a:lstStyle/>
        <a:p>
          <a:r>
            <a:rPr lang="en-US" dirty="0"/>
            <a:t>Encoding categorical features</a:t>
          </a:r>
        </a:p>
      </dgm:t>
    </dgm:pt>
    <dgm:pt modelId="{C2468869-DF8C-4BC3-ACD9-DCBF673E9759}" type="parTrans" cxnId="{19441631-1E37-43A6-B58D-D4CF9A4DFADD}">
      <dgm:prSet/>
      <dgm:spPr/>
      <dgm:t>
        <a:bodyPr/>
        <a:lstStyle/>
        <a:p>
          <a:endParaRPr lang="en-US"/>
        </a:p>
      </dgm:t>
    </dgm:pt>
    <dgm:pt modelId="{C45DE031-3FF9-4033-901B-24D1D049726C}" type="sibTrans" cxnId="{19441631-1E37-43A6-B58D-D4CF9A4DFADD}">
      <dgm:prSet/>
      <dgm:spPr/>
      <dgm:t>
        <a:bodyPr/>
        <a:lstStyle/>
        <a:p>
          <a:endParaRPr lang="en-US"/>
        </a:p>
      </dgm:t>
    </dgm:pt>
    <dgm:pt modelId="{540568D2-7867-49D6-B07A-5DF0BA9AB5C1}">
      <dgm:prSet phldrT="[Text]"/>
      <dgm:spPr/>
      <dgm:t>
        <a:bodyPr/>
        <a:lstStyle/>
        <a:p>
          <a:r>
            <a:rPr lang="en-US" dirty="0"/>
            <a:t>Centering kernel matrices</a:t>
          </a:r>
        </a:p>
      </dgm:t>
    </dgm:pt>
    <dgm:pt modelId="{532A8E50-0107-4542-A11E-40AF6F52E102}" type="parTrans" cxnId="{442B8B71-9CD6-42A8-A8CF-BD0E624320AE}">
      <dgm:prSet/>
      <dgm:spPr/>
      <dgm:t>
        <a:bodyPr/>
        <a:lstStyle/>
        <a:p>
          <a:endParaRPr lang="en-US"/>
        </a:p>
      </dgm:t>
    </dgm:pt>
    <dgm:pt modelId="{308027A7-2AB3-4751-8E81-849B714DD46E}" type="sibTrans" cxnId="{442B8B71-9CD6-42A8-A8CF-BD0E624320AE}">
      <dgm:prSet/>
      <dgm:spPr/>
      <dgm:t>
        <a:bodyPr/>
        <a:lstStyle/>
        <a:p>
          <a:endParaRPr lang="en-US"/>
        </a:p>
      </dgm:t>
    </dgm:pt>
    <dgm:pt modelId="{22745FE6-3E57-4C15-A93C-1D18CA3467D4}" type="pres">
      <dgm:prSet presAssocID="{2759010D-AF43-4FB3-A783-AB83B3A0D883}" presName="linear" presStyleCnt="0">
        <dgm:presLayoutVars>
          <dgm:dir/>
          <dgm:animLvl val="lvl"/>
          <dgm:resizeHandles val="exact"/>
        </dgm:presLayoutVars>
      </dgm:prSet>
      <dgm:spPr/>
    </dgm:pt>
    <dgm:pt modelId="{BD7AE20E-B959-4E79-BB70-992B1C4D296D}" type="pres">
      <dgm:prSet presAssocID="{F49FD8D1-C813-4F41-8D01-4743C83CB200}" presName="parentLin" presStyleCnt="0"/>
      <dgm:spPr/>
    </dgm:pt>
    <dgm:pt modelId="{9B32AED6-A2F0-4B52-B4A7-D15632164EED}" type="pres">
      <dgm:prSet presAssocID="{F49FD8D1-C813-4F41-8D01-4743C83CB200}" presName="parentLeftMargin" presStyleLbl="node1" presStyleIdx="0" presStyleCnt="6"/>
      <dgm:spPr/>
    </dgm:pt>
    <dgm:pt modelId="{E5AADE29-E3AE-4DEF-A2AA-B37AEF9BD7CF}" type="pres">
      <dgm:prSet presAssocID="{F49FD8D1-C813-4F41-8D01-4743C83CB200}" presName="parentText" presStyleLbl="node1" presStyleIdx="0" presStyleCnt="6">
        <dgm:presLayoutVars>
          <dgm:chMax val="0"/>
          <dgm:bulletEnabled val="1"/>
        </dgm:presLayoutVars>
      </dgm:prSet>
      <dgm:spPr/>
    </dgm:pt>
    <dgm:pt modelId="{5E2679B0-26CF-4FD6-B4F2-1AB034890F21}" type="pres">
      <dgm:prSet presAssocID="{F49FD8D1-C813-4F41-8D01-4743C83CB200}" presName="negativeSpace" presStyleCnt="0"/>
      <dgm:spPr/>
    </dgm:pt>
    <dgm:pt modelId="{8890B0CD-9088-48A9-BBE4-795250974B8D}" type="pres">
      <dgm:prSet presAssocID="{F49FD8D1-C813-4F41-8D01-4743C83CB200}" presName="childText" presStyleLbl="conFgAcc1" presStyleIdx="0" presStyleCnt="6">
        <dgm:presLayoutVars>
          <dgm:bulletEnabled val="1"/>
        </dgm:presLayoutVars>
      </dgm:prSet>
      <dgm:spPr/>
    </dgm:pt>
    <dgm:pt modelId="{48F78C0A-DA3E-4124-8DEC-00449C680783}" type="pres">
      <dgm:prSet presAssocID="{51A7AA18-1A5F-480A-B156-C4A57A4E4B62}" presName="spaceBetweenRectangles" presStyleCnt="0"/>
      <dgm:spPr/>
    </dgm:pt>
    <dgm:pt modelId="{CB3FCF17-463A-4B62-94AE-5E2A5F46B84C}" type="pres">
      <dgm:prSet presAssocID="{91605FF7-D61F-4157-9763-6AB359483660}" presName="parentLin" presStyleCnt="0"/>
      <dgm:spPr/>
    </dgm:pt>
    <dgm:pt modelId="{8B1D46E9-DD3A-49F1-8C1E-0B77BD772B05}" type="pres">
      <dgm:prSet presAssocID="{91605FF7-D61F-4157-9763-6AB359483660}" presName="parentLeftMargin" presStyleLbl="node1" presStyleIdx="0" presStyleCnt="6"/>
      <dgm:spPr/>
    </dgm:pt>
    <dgm:pt modelId="{7A9A819C-431D-4909-9314-6CE5C2B66178}" type="pres">
      <dgm:prSet presAssocID="{91605FF7-D61F-4157-9763-6AB359483660}" presName="parentText" presStyleLbl="node1" presStyleIdx="1" presStyleCnt="6">
        <dgm:presLayoutVars>
          <dgm:chMax val="0"/>
          <dgm:bulletEnabled val="1"/>
        </dgm:presLayoutVars>
      </dgm:prSet>
      <dgm:spPr/>
    </dgm:pt>
    <dgm:pt modelId="{FBFB9C3D-EFDE-4F02-B437-E71CE3D21862}" type="pres">
      <dgm:prSet presAssocID="{91605FF7-D61F-4157-9763-6AB359483660}" presName="negativeSpace" presStyleCnt="0"/>
      <dgm:spPr/>
    </dgm:pt>
    <dgm:pt modelId="{BF9CC8A8-5B3D-4E60-828C-538FCF9306F3}" type="pres">
      <dgm:prSet presAssocID="{91605FF7-D61F-4157-9763-6AB359483660}" presName="childText" presStyleLbl="conFgAcc1" presStyleIdx="1" presStyleCnt="6">
        <dgm:presLayoutVars>
          <dgm:bulletEnabled val="1"/>
        </dgm:presLayoutVars>
      </dgm:prSet>
      <dgm:spPr/>
    </dgm:pt>
    <dgm:pt modelId="{29E3A4E1-7247-47EA-8D1F-B3AB1E86E9E5}" type="pres">
      <dgm:prSet presAssocID="{27AB207D-AB41-4A06-8B6D-865241C79BF2}" presName="spaceBetweenRectangles" presStyleCnt="0"/>
      <dgm:spPr/>
    </dgm:pt>
    <dgm:pt modelId="{0904EEFB-0DFD-4F3A-A54F-4E2A1B07AE9A}" type="pres">
      <dgm:prSet presAssocID="{33ACA6AF-6DFA-47CB-AD8B-2388BF497335}" presName="parentLin" presStyleCnt="0"/>
      <dgm:spPr/>
    </dgm:pt>
    <dgm:pt modelId="{F492B06C-8DA5-4AF5-92C0-45B01C73B9F0}" type="pres">
      <dgm:prSet presAssocID="{33ACA6AF-6DFA-47CB-AD8B-2388BF497335}" presName="parentLeftMargin" presStyleLbl="node1" presStyleIdx="1" presStyleCnt="6"/>
      <dgm:spPr/>
    </dgm:pt>
    <dgm:pt modelId="{DB44FD9B-BB0C-436F-BECF-D3D045DF34F6}" type="pres">
      <dgm:prSet presAssocID="{33ACA6AF-6DFA-47CB-AD8B-2388BF497335}" presName="parentText" presStyleLbl="node1" presStyleIdx="2" presStyleCnt="6">
        <dgm:presLayoutVars>
          <dgm:chMax val="0"/>
          <dgm:bulletEnabled val="1"/>
        </dgm:presLayoutVars>
      </dgm:prSet>
      <dgm:spPr/>
    </dgm:pt>
    <dgm:pt modelId="{3C7A6EFE-62D8-4F7F-AA29-7EF702DE6FF6}" type="pres">
      <dgm:prSet presAssocID="{33ACA6AF-6DFA-47CB-AD8B-2388BF497335}" presName="negativeSpace" presStyleCnt="0"/>
      <dgm:spPr/>
    </dgm:pt>
    <dgm:pt modelId="{B9C147F7-1606-4A61-970B-CFC246920B9B}" type="pres">
      <dgm:prSet presAssocID="{33ACA6AF-6DFA-47CB-AD8B-2388BF497335}" presName="childText" presStyleLbl="conFgAcc1" presStyleIdx="2" presStyleCnt="6">
        <dgm:presLayoutVars>
          <dgm:bulletEnabled val="1"/>
        </dgm:presLayoutVars>
      </dgm:prSet>
      <dgm:spPr/>
    </dgm:pt>
    <dgm:pt modelId="{DD4DE4AE-BBA3-4C32-B866-89B5731BB94C}" type="pres">
      <dgm:prSet presAssocID="{3272C36F-42C4-4511-A897-116E82A98E60}" presName="spaceBetweenRectangles" presStyleCnt="0"/>
      <dgm:spPr/>
    </dgm:pt>
    <dgm:pt modelId="{91CF9C5B-3D01-4125-AC5E-61671A9F6D51}" type="pres">
      <dgm:prSet presAssocID="{38E642F0-236B-4766-A67D-4C74D77F6B8B}" presName="parentLin" presStyleCnt="0"/>
      <dgm:spPr/>
    </dgm:pt>
    <dgm:pt modelId="{00A3195C-55CD-4254-B45F-E13A399C3057}" type="pres">
      <dgm:prSet presAssocID="{38E642F0-236B-4766-A67D-4C74D77F6B8B}" presName="parentLeftMargin" presStyleLbl="node1" presStyleIdx="2" presStyleCnt="6"/>
      <dgm:spPr/>
    </dgm:pt>
    <dgm:pt modelId="{32F036CA-96FF-4B95-8BAC-7E4E1D2B0A0B}" type="pres">
      <dgm:prSet presAssocID="{38E642F0-236B-4766-A67D-4C74D77F6B8B}" presName="parentText" presStyleLbl="node1" presStyleIdx="3" presStyleCnt="6">
        <dgm:presLayoutVars>
          <dgm:chMax val="0"/>
          <dgm:bulletEnabled val="1"/>
        </dgm:presLayoutVars>
      </dgm:prSet>
      <dgm:spPr/>
    </dgm:pt>
    <dgm:pt modelId="{B8736A79-1C39-4364-85A4-1F3BC78AF3BF}" type="pres">
      <dgm:prSet presAssocID="{38E642F0-236B-4766-A67D-4C74D77F6B8B}" presName="negativeSpace" presStyleCnt="0"/>
      <dgm:spPr/>
    </dgm:pt>
    <dgm:pt modelId="{C7ABAA13-2CA1-436C-BD6D-33F0A0C2AB8D}" type="pres">
      <dgm:prSet presAssocID="{38E642F0-236B-4766-A67D-4C74D77F6B8B}" presName="childText" presStyleLbl="conFgAcc1" presStyleIdx="3" presStyleCnt="6">
        <dgm:presLayoutVars>
          <dgm:bulletEnabled val="1"/>
        </dgm:presLayoutVars>
      </dgm:prSet>
      <dgm:spPr/>
    </dgm:pt>
    <dgm:pt modelId="{D39E8CB7-5E21-44B8-BB44-868110DC0A52}" type="pres">
      <dgm:prSet presAssocID="{17D0E580-E5BE-4C57-B4CB-9919020B0201}" presName="spaceBetweenRectangles" presStyleCnt="0"/>
      <dgm:spPr/>
    </dgm:pt>
    <dgm:pt modelId="{EAF12F1D-24DF-4F73-815B-242B01123070}" type="pres">
      <dgm:prSet presAssocID="{EF0044FC-901E-4666-B271-9CC35679F3F7}" presName="parentLin" presStyleCnt="0"/>
      <dgm:spPr/>
    </dgm:pt>
    <dgm:pt modelId="{38E00031-311F-42BF-A816-48903C85F65A}" type="pres">
      <dgm:prSet presAssocID="{EF0044FC-901E-4666-B271-9CC35679F3F7}" presName="parentLeftMargin" presStyleLbl="node1" presStyleIdx="3" presStyleCnt="6"/>
      <dgm:spPr/>
    </dgm:pt>
    <dgm:pt modelId="{859A0CF6-9F82-492F-82D2-CB26C689CD69}" type="pres">
      <dgm:prSet presAssocID="{EF0044FC-901E-4666-B271-9CC35679F3F7}" presName="parentText" presStyleLbl="node1" presStyleIdx="4" presStyleCnt="6">
        <dgm:presLayoutVars>
          <dgm:chMax val="0"/>
          <dgm:bulletEnabled val="1"/>
        </dgm:presLayoutVars>
      </dgm:prSet>
      <dgm:spPr/>
    </dgm:pt>
    <dgm:pt modelId="{866E22A0-FDB1-4D1E-839A-F6198014F335}" type="pres">
      <dgm:prSet presAssocID="{EF0044FC-901E-4666-B271-9CC35679F3F7}" presName="negativeSpace" presStyleCnt="0"/>
      <dgm:spPr/>
    </dgm:pt>
    <dgm:pt modelId="{0421936A-82BF-4595-BC29-3F0FC0B022F5}" type="pres">
      <dgm:prSet presAssocID="{EF0044FC-901E-4666-B271-9CC35679F3F7}" presName="childText" presStyleLbl="conFgAcc1" presStyleIdx="4" presStyleCnt="6">
        <dgm:presLayoutVars>
          <dgm:bulletEnabled val="1"/>
        </dgm:presLayoutVars>
      </dgm:prSet>
      <dgm:spPr/>
    </dgm:pt>
    <dgm:pt modelId="{6D697C15-6831-4DC2-A907-88B50C99ADA6}" type="pres">
      <dgm:prSet presAssocID="{C45DE031-3FF9-4033-901B-24D1D049726C}" presName="spaceBetweenRectangles" presStyleCnt="0"/>
      <dgm:spPr/>
    </dgm:pt>
    <dgm:pt modelId="{8F099E2E-C0DD-4167-A5EA-31659EDDE92B}" type="pres">
      <dgm:prSet presAssocID="{1F46D5AB-8DEA-43AB-9B81-36F8B657B32B}" presName="parentLin" presStyleCnt="0"/>
      <dgm:spPr/>
    </dgm:pt>
    <dgm:pt modelId="{3358DB2C-E1BB-4D95-B271-BC8C6547AF38}" type="pres">
      <dgm:prSet presAssocID="{1F46D5AB-8DEA-43AB-9B81-36F8B657B32B}" presName="parentLeftMargin" presStyleLbl="node1" presStyleIdx="4" presStyleCnt="6"/>
      <dgm:spPr/>
    </dgm:pt>
    <dgm:pt modelId="{456131CE-5F4E-4405-B852-288079402462}" type="pres">
      <dgm:prSet presAssocID="{1F46D5AB-8DEA-43AB-9B81-36F8B657B32B}" presName="parentText" presStyleLbl="node1" presStyleIdx="5" presStyleCnt="6">
        <dgm:presLayoutVars>
          <dgm:chMax val="0"/>
          <dgm:bulletEnabled val="1"/>
        </dgm:presLayoutVars>
      </dgm:prSet>
      <dgm:spPr/>
    </dgm:pt>
    <dgm:pt modelId="{F394182F-6C7A-4CBB-88B9-C0B451C77F4A}" type="pres">
      <dgm:prSet presAssocID="{1F46D5AB-8DEA-43AB-9B81-36F8B657B32B}" presName="negativeSpace" presStyleCnt="0"/>
      <dgm:spPr/>
    </dgm:pt>
    <dgm:pt modelId="{BE41A796-CD10-44E1-957E-7C74ECDC56AA}" type="pres">
      <dgm:prSet presAssocID="{1F46D5AB-8DEA-43AB-9B81-36F8B657B32B}" presName="childText" presStyleLbl="conFgAcc1" presStyleIdx="5" presStyleCnt="6">
        <dgm:presLayoutVars>
          <dgm:bulletEnabled val="1"/>
        </dgm:presLayoutVars>
      </dgm:prSet>
      <dgm:spPr/>
    </dgm:pt>
  </dgm:ptLst>
  <dgm:cxnLst>
    <dgm:cxn modelId="{AE275D11-915C-4A2A-B683-A3CB1126680A}" type="presOf" srcId="{91605FF7-D61F-4157-9763-6AB359483660}" destId="{7A9A819C-431D-4909-9314-6CE5C2B66178}" srcOrd="1" destOrd="0" presId="urn:microsoft.com/office/officeart/2005/8/layout/list1"/>
    <dgm:cxn modelId="{858B1613-D2DA-4F71-B392-E1D02974AFBD}" type="presOf" srcId="{38E642F0-236B-4766-A67D-4C74D77F6B8B}" destId="{32F036CA-96FF-4B95-8BAC-7E4E1D2B0A0B}" srcOrd="1" destOrd="0" presId="urn:microsoft.com/office/officeart/2005/8/layout/list1"/>
    <dgm:cxn modelId="{D3887B1E-8F54-44D4-9E06-B903CB091CCD}" srcId="{2759010D-AF43-4FB3-A783-AB83B3A0D883}" destId="{1F46D5AB-8DEA-43AB-9B81-36F8B657B32B}" srcOrd="5" destOrd="0" parTransId="{68E5603D-0336-4372-A0A4-5BB82749D2B5}" sibTransId="{2C7C9C5B-B523-4045-A643-E27089BB44E5}"/>
    <dgm:cxn modelId="{74008827-46D1-45FA-8F01-DF0B7985453F}" type="presOf" srcId="{2759010D-AF43-4FB3-A783-AB83B3A0D883}" destId="{22745FE6-3E57-4C15-A93C-1D18CA3467D4}" srcOrd="0" destOrd="0" presId="urn:microsoft.com/office/officeart/2005/8/layout/list1"/>
    <dgm:cxn modelId="{68F3572F-E8A2-4B6D-AF7B-AF1D8E975915}" type="presOf" srcId="{F49FD8D1-C813-4F41-8D01-4743C83CB200}" destId="{9B32AED6-A2F0-4B52-B4A7-D15632164EED}" srcOrd="0" destOrd="0" presId="urn:microsoft.com/office/officeart/2005/8/layout/list1"/>
    <dgm:cxn modelId="{19441631-1E37-43A6-B58D-D4CF9A4DFADD}" srcId="{2759010D-AF43-4FB3-A783-AB83B3A0D883}" destId="{EF0044FC-901E-4666-B271-9CC35679F3F7}" srcOrd="4" destOrd="0" parTransId="{C2468869-DF8C-4BC3-ACD9-DCBF673E9759}" sibTransId="{C45DE031-3FF9-4033-901B-24D1D049726C}"/>
    <dgm:cxn modelId="{F6E6A039-0DF5-4D63-99B8-E2CF0DE958F8}" type="presOf" srcId="{EF0044FC-901E-4666-B271-9CC35679F3F7}" destId="{38E00031-311F-42BF-A816-48903C85F65A}" srcOrd="0" destOrd="0" presId="urn:microsoft.com/office/officeart/2005/8/layout/list1"/>
    <dgm:cxn modelId="{715F0E5C-5629-4774-8CBD-9320256051CD}" type="presOf" srcId="{E1DB4A41-FF2A-4CA9-AFC1-CD3E9E57E854}" destId="{8890B0CD-9088-48A9-BBE4-795250974B8D}" srcOrd="0" destOrd="2" presId="urn:microsoft.com/office/officeart/2005/8/layout/list1"/>
    <dgm:cxn modelId="{A26F9945-BA82-4F08-8758-0A9FED7F2D57}" srcId="{F49FD8D1-C813-4F41-8D01-4743C83CB200}" destId="{78D21DC7-A036-425F-99FF-2AF60174407C}" srcOrd="0" destOrd="0" parTransId="{5F16A0C6-244D-43FF-B8B6-D61A94676D70}" sibTransId="{C6D457C6-34F2-43CA-892F-65AC08E7BB7C}"/>
    <dgm:cxn modelId="{FC304170-5B5E-4764-A265-407945E70AC3}" srcId="{2759010D-AF43-4FB3-A783-AB83B3A0D883}" destId="{F49FD8D1-C813-4F41-8D01-4743C83CB200}" srcOrd="0" destOrd="0" parTransId="{23F4FFEA-B845-4F57-95E0-80729FDDE331}" sibTransId="{51A7AA18-1A5F-480A-B156-C4A57A4E4B62}"/>
    <dgm:cxn modelId="{6BC9F950-70AE-42BD-A544-D0748A0F41CA}" type="presOf" srcId="{1F46D5AB-8DEA-43AB-9B81-36F8B657B32B}" destId="{456131CE-5F4E-4405-B852-288079402462}" srcOrd="1" destOrd="0" presId="urn:microsoft.com/office/officeart/2005/8/layout/list1"/>
    <dgm:cxn modelId="{442B8B71-9CD6-42A8-A8CF-BD0E624320AE}" srcId="{F49FD8D1-C813-4F41-8D01-4743C83CB200}" destId="{540568D2-7867-49D6-B07A-5DF0BA9AB5C1}" srcOrd="3" destOrd="0" parTransId="{532A8E50-0107-4542-A11E-40AF6F52E102}" sibTransId="{308027A7-2AB3-4751-8E81-849B714DD46E}"/>
    <dgm:cxn modelId="{749A4372-352F-42BC-89A9-1DEA76A226A0}" type="presOf" srcId="{33ACA6AF-6DFA-47CB-AD8B-2388BF497335}" destId="{DB44FD9B-BB0C-436F-BECF-D3D045DF34F6}" srcOrd="1" destOrd="0" presId="urn:microsoft.com/office/officeart/2005/8/layout/list1"/>
    <dgm:cxn modelId="{FECAAC72-DFED-4934-B6FA-6F393D684F55}" type="presOf" srcId="{F49FD8D1-C813-4F41-8D01-4743C83CB200}" destId="{E5AADE29-E3AE-4DEF-A2AA-B37AEF9BD7CF}" srcOrd="1" destOrd="0" presId="urn:microsoft.com/office/officeart/2005/8/layout/list1"/>
    <dgm:cxn modelId="{3FB69053-F5CA-4CB6-A15D-B2890AEF62C6}" srcId="{F49FD8D1-C813-4F41-8D01-4743C83CB200}" destId="{442FCDDC-F613-4D68-B9DB-7A66574B7A0C}" srcOrd="1" destOrd="0" parTransId="{087B2D55-1586-4881-9A25-812B5034498F}" sibTransId="{E0A71272-E8E4-43AF-87A0-98184650024F}"/>
    <dgm:cxn modelId="{6D98DD5A-BA18-4499-B053-509C569902CD}" srcId="{2759010D-AF43-4FB3-A783-AB83B3A0D883}" destId="{91605FF7-D61F-4157-9763-6AB359483660}" srcOrd="1" destOrd="0" parTransId="{85CFD245-12C1-4B1A-B0F9-1A347234C390}" sibTransId="{27AB207D-AB41-4A06-8B6D-865241C79BF2}"/>
    <dgm:cxn modelId="{0F216487-B4B8-45E6-AF15-02A777AEC12E}" type="presOf" srcId="{33ACA6AF-6DFA-47CB-AD8B-2388BF497335}" destId="{F492B06C-8DA5-4AF5-92C0-45B01C73B9F0}" srcOrd="0" destOrd="0" presId="urn:microsoft.com/office/officeart/2005/8/layout/list1"/>
    <dgm:cxn modelId="{9D7B5B8B-FD45-46A6-BBB8-758105E06D08}" type="presOf" srcId="{78D21DC7-A036-425F-99FF-2AF60174407C}" destId="{8890B0CD-9088-48A9-BBE4-795250974B8D}" srcOrd="0" destOrd="0" presId="urn:microsoft.com/office/officeart/2005/8/layout/list1"/>
    <dgm:cxn modelId="{99CEA4B1-867D-4D1A-B417-BFA8F59D29F9}" type="presOf" srcId="{EF0044FC-901E-4666-B271-9CC35679F3F7}" destId="{859A0CF6-9F82-492F-82D2-CB26C689CD69}" srcOrd="1" destOrd="0" presId="urn:microsoft.com/office/officeart/2005/8/layout/list1"/>
    <dgm:cxn modelId="{0AE55AB5-AA28-4609-9EA9-33AD8E9B1DCC}" type="presOf" srcId="{91605FF7-D61F-4157-9763-6AB359483660}" destId="{8B1D46E9-DD3A-49F1-8C1E-0B77BD772B05}" srcOrd="0" destOrd="0" presId="urn:microsoft.com/office/officeart/2005/8/layout/list1"/>
    <dgm:cxn modelId="{051976BC-66E7-41F5-B878-C9187CF745A9}" srcId="{2759010D-AF43-4FB3-A783-AB83B3A0D883}" destId="{33ACA6AF-6DFA-47CB-AD8B-2388BF497335}" srcOrd="2" destOrd="0" parTransId="{C37559AB-1920-457C-8DF8-8519AF92FA5C}" sibTransId="{3272C36F-42C4-4511-A897-116E82A98E60}"/>
    <dgm:cxn modelId="{11A4BEC7-3A6E-4B6A-B4F5-43B2B4C56BA1}" srcId="{2759010D-AF43-4FB3-A783-AB83B3A0D883}" destId="{38E642F0-236B-4766-A67D-4C74D77F6B8B}" srcOrd="3" destOrd="0" parTransId="{514BE1FB-3C92-46F9-8F51-C836569BF18E}" sibTransId="{17D0E580-E5BE-4C57-B4CB-9919020B0201}"/>
    <dgm:cxn modelId="{E484B7CE-00CD-49AC-A04E-E5312FC4ECF9}" type="presOf" srcId="{442FCDDC-F613-4D68-B9DB-7A66574B7A0C}" destId="{8890B0CD-9088-48A9-BBE4-795250974B8D}" srcOrd="0" destOrd="1" presId="urn:microsoft.com/office/officeart/2005/8/layout/list1"/>
    <dgm:cxn modelId="{EE7C16D0-6432-4585-8122-78E42C5CFC57}" type="presOf" srcId="{540568D2-7867-49D6-B07A-5DF0BA9AB5C1}" destId="{8890B0CD-9088-48A9-BBE4-795250974B8D}" srcOrd="0" destOrd="3" presId="urn:microsoft.com/office/officeart/2005/8/layout/list1"/>
    <dgm:cxn modelId="{C85B99EF-B7D0-4947-B831-9193DFA02221}" srcId="{F49FD8D1-C813-4F41-8D01-4743C83CB200}" destId="{E1DB4A41-FF2A-4CA9-AFC1-CD3E9E57E854}" srcOrd="2" destOrd="0" parTransId="{C3D61F59-D76C-45D8-86C2-10BF78332132}" sibTransId="{936E70DA-2F48-47B7-8AB4-892C3E031A3C}"/>
    <dgm:cxn modelId="{EA7B0CF1-5764-4CE8-A02A-66D244890B9E}" type="presOf" srcId="{38E642F0-236B-4766-A67D-4C74D77F6B8B}" destId="{00A3195C-55CD-4254-B45F-E13A399C3057}" srcOrd="0" destOrd="0" presId="urn:microsoft.com/office/officeart/2005/8/layout/list1"/>
    <dgm:cxn modelId="{198393F2-F9D2-4E01-B69D-41488EA85D59}" type="presOf" srcId="{1F46D5AB-8DEA-43AB-9B81-36F8B657B32B}" destId="{3358DB2C-E1BB-4D95-B271-BC8C6547AF38}" srcOrd="0" destOrd="0" presId="urn:microsoft.com/office/officeart/2005/8/layout/list1"/>
    <dgm:cxn modelId="{C260D956-B521-46E6-B04F-D1E9F303731C}" type="presParOf" srcId="{22745FE6-3E57-4C15-A93C-1D18CA3467D4}" destId="{BD7AE20E-B959-4E79-BB70-992B1C4D296D}" srcOrd="0" destOrd="0" presId="urn:microsoft.com/office/officeart/2005/8/layout/list1"/>
    <dgm:cxn modelId="{309089BA-8708-4AEB-89D9-61B314F8F9C6}" type="presParOf" srcId="{BD7AE20E-B959-4E79-BB70-992B1C4D296D}" destId="{9B32AED6-A2F0-4B52-B4A7-D15632164EED}" srcOrd="0" destOrd="0" presId="urn:microsoft.com/office/officeart/2005/8/layout/list1"/>
    <dgm:cxn modelId="{0B7BBA43-23C8-4A8B-95A3-820B30D14BAF}" type="presParOf" srcId="{BD7AE20E-B959-4E79-BB70-992B1C4D296D}" destId="{E5AADE29-E3AE-4DEF-A2AA-B37AEF9BD7CF}" srcOrd="1" destOrd="0" presId="urn:microsoft.com/office/officeart/2005/8/layout/list1"/>
    <dgm:cxn modelId="{8CE2E705-76EB-47A7-AA6F-07BC2AADF04D}" type="presParOf" srcId="{22745FE6-3E57-4C15-A93C-1D18CA3467D4}" destId="{5E2679B0-26CF-4FD6-B4F2-1AB034890F21}" srcOrd="1" destOrd="0" presId="urn:microsoft.com/office/officeart/2005/8/layout/list1"/>
    <dgm:cxn modelId="{6604BD71-F6D5-45B4-BF45-F6AE4370E4D0}" type="presParOf" srcId="{22745FE6-3E57-4C15-A93C-1D18CA3467D4}" destId="{8890B0CD-9088-48A9-BBE4-795250974B8D}" srcOrd="2" destOrd="0" presId="urn:microsoft.com/office/officeart/2005/8/layout/list1"/>
    <dgm:cxn modelId="{FC05A615-6CCA-4E0D-991B-6520F4B39E5B}" type="presParOf" srcId="{22745FE6-3E57-4C15-A93C-1D18CA3467D4}" destId="{48F78C0A-DA3E-4124-8DEC-00449C680783}" srcOrd="3" destOrd="0" presId="urn:microsoft.com/office/officeart/2005/8/layout/list1"/>
    <dgm:cxn modelId="{27FA87EE-017F-484E-9E55-E73940610D03}" type="presParOf" srcId="{22745FE6-3E57-4C15-A93C-1D18CA3467D4}" destId="{CB3FCF17-463A-4B62-94AE-5E2A5F46B84C}" srcOrd="4" destOrd="0" presId="urn:microsoft.com/office/officeart/2005/8/layout/list1"/>
    <dgm:cxn modelId="{B6E0F492-5FDD-4F39-9746-67866C8CB47E}" type="presParOf" srcId="{CB3FCF17-463A-4B62-94AE-5E2A5F46B84C}" destId="{8B1D46E9-DD3A-49F1-8C1E-0B77BD772B05}" srcOrd="0" destOrd="0" presId="urn:microsoft.com/office/officeart/2005/8/layout/list1"/>
    <dgm:cxn modelId="{1704E276-E861-477A-BA7F-ABB3087E973E}" type="presParOf" srcId="{CB3FCF17-463A-4B62-94AE-5E2A5F46B84C}" destId="{7A9A819C-431D-4909-9314-6CE5C2B66178}" srcOrd="1" destOrd="0" presId="urn:microsoft.com/office/officeart/2005/8/layout/list1"/>
    <dgm:cxn modelId="{F46EC9C5-8B0E-4D3A-9385-CA87ACCA4B60}" type="presParOf" srcId="{22745FE6-3E57-4C15-A93C-1D18CA3467D4}" destId="{FBFB9C3D-EFDE-4F02-B437-E71CE3D21862}" srcOrd="5" destOrd="0" presId="urn:microsoft.com/office/officeart/2005/8/layout/list1"/>
    <dgm:cxn modelId="{8B40FAAF-B086-4C54-98A9-181D9BA7D0FB}" type="presParOf" srcId="{22745FE6-3E57-4C15-A93C-1D18CA3467D4}" destId="{BF9CC8A8-5B3D-4E60-828C-538FCF9306F3}" srcOrd="6" destOrd="0" presId="urn:microsoft.com/office/officeart/2005/8/layout/list1"/>
    <dgm:cxn modelId="{84885A6C-0D70-4BEE-A836-A0FF9D2B9011}" type="presParOf" srcId="{22745FE6-3E57-4C15-A93C-1D18CA3467D4}" destId="{29E3A4E1-7247-47EA-8D1F-B3AB1E86E9E5}" srcOrd="7" destOrd="0" presId="urn:microsoft.com/office/officeart/2005/8/layout/list1"/>
    <dgm:cxn modelId="{46DE1EA0-59DF-44FF-B74B-BD294A47D6E1}" type="presParOf" srcId="{22745FE6-3E57-4C15-A93C-1D18CA3467D4}" destId="{0904EEFB-0DFD-4F3A-A54F-4E2A1B07AE9A}" srcOrd="8" destOrd="0" presId="urn:microsoft.com/office/officeart/2005/8/layout/list1"/>
    <dgm:cxn modelId="{6F37B7F8-0BF1-4EB3-AF63-7F988C641DD7}" type="presParOf" srcId="{0904EEFB-0DFD-4F3A-A54F-4E2A1B07AE9A}" destId="{F492B06C-8DA5-4AF5-92C0-45B01C73B9F0}" srcOrd="0" destOrd="0" presId="urn:microsoft.com/office/officeart/2005/8/layout/list1"/>
    <dgm:cxn modelId="{A8E4A19C-EF02-4402-AE70-BEC0A264269E}" type="presParOf" srcId="{0904EEFB-0DFD-4F3A-A54F-4E2A1B07AE9A}" destId="{DB44FD9B-BB0C-436F-BECF-D3D045DF34F6}" srcOrd="1" destOrd="0" presId="urn:microsoft.com/office/officeart/2005/8/layout/list1"/>
    <dgm:cxn modelId="{DC9D55E7-5913-4358-B27E-19993C7949B2}" type="presParOf" srcId="{22745FE6-3E57-4C15-A93C-1D18CA3467D4}" destId="{3C7A6EFE-62D8-4F7F-AA29-7EF702DE6FF6}" srcOrd="9" destOrd="0" presId="urn:microsoft.com/office/officeart/2005/8/layout/list1"/>
    <dgm:cxn modelId="{23F8376D-2986-40AA-8399-A64CAFDCADBF}" type="presParOf" srcId="{22745FE6-3E57-4C15-A93C-1D18CA3467D4}" destId="{B9C147F7-1606-4A61-970B-CFC246920B9B}" srcOrd="10" destOrd="0" presId="urn:microsoft.com/office/officeart/2005/8/layout/list1"/>
    <dgm:cxn modelId="{F76A796F-3184-4D4C-98CA-6984B2A682B3}" type="presParOf" srcId="{22745FE6-3E57-4C15-A93C-1D18CA3467D4}" destId="{DD4DE4AE-BBA3-4C32-B866-89B5731BB94C}" srcOrd="11" destOrd="0" presId="urn:microsoft.com/office/officeart/2005/8/layout/list1"/>
    <dgm:cxn modelId="{E133BFC3-2CF8-4494-9013-FE99E915F7F8}" type="presParOf" srcId="{22745FE6-3E57-4C15-A93C-1D18CA3467D4}" destId="{91CF9C5B-3D01-4125-AC5E-61671A9F6D51}" srcOrd="12" destOrd="0" presId="urn:microsoft.com/office/officeart/2005/8/layout/list1"/>
    <dgm:cxn modelId="{BEC1ECAB-FDD3-4FD0-84A6-AD75A8EF81C7}" type="presParOf" srcId="{91CF9C5B-3D01-4125-AC5E-61671A9F6D51}" destId="{00A3195C-55CD-4254-B45F-E13A399C3057}" srcOrd="0" destOrd="0" presId="urn:microsoft.com/office/officeart/2005/8/layout/list1"/>
    <dgm:cxn modelId="{6186297C-53A6-47B1-865A-8C6F2C2AE746}" type="presParOf" srcId="{91CF9C5B-3D01-4125-AC5E-61671A9F6D51}" destId="{32F036CA-96FF-4B95-8BAC-7E4E1D2B0A0B}" srcOrd="1" destOrd="0" presId="urn:microsoft.com/office/officeart/2005/8/layout/list1"/>
    <dgm:cxn modelId="{08FB8685-5622-4681-9878-900E92DD1A76}" type="presParOf" srcId="{22745FE6-3E57-4C15-A93C-1D18CA3467D4}" destId="{B8736A79-1C39-4364-85A4-1F3BC78AF3BF}" srcOrd="13" destOrd="0" presId="urn:microsoft.com/office/officeart/2005/8/layout/list1"/>
    <dgm:cxn modelId="{F4CBBE6D-16E5-4159-BFB9-7507FE5E40B7}" type="presParOf" srcId="{22745FE6-3E57-4C15-A93C-1D18CA3467D4}" destId="{C7ABAA13-2CA1-436C-BD6D-33F0A0C2AB8D}" srcOrd="14" destOrd="0" presId="urn:microsoft.com/office/officeart/2005/8/layout/list1"/>
    <dgm:cxn modelId="{CEB05121-3EEA-403B-8965-22A64445DB2F}" type="presParOf" srcId="{22745FE6-3E57-4C15-A93C-1D18CA3467D4}" destId="{D39E8CB7-5E21-44B8-BB44-868110DC0A52}" srcOrd="15" destOrd="0" presId="urn:microsoft.com/office/officeart/2005/8/layout/list1"/>
    <dgm:cxn modelId="{56B6C6D2-228D-43D2-8C7A-6B2729A66AAD}" type="presParOf" srcId="{22745FE6-3E57-4C15-A93C-1D18CA3467D4}" destId="{EAF12F1D-24DF-4F73-815B-242B01123070}" srcOrd="16" destOrd="0" presId="urn:microsoft.com/office/officeart/2005/8/layout/list1"/>
    <dgm:cxn modelId="{A7B870AA-4992-419B-8C24-55FDDEADFC39}" type="presParOf" srcId="{EAF12F1D-24DF-4F73-815B-242B01123070}" destId="{38E00031-311F-42BF-A816-48903C85F65A}" srcOrd="0" destOrd="0" presId="urn:microsoft.com/office/officeart/2005/8/layout/list1"/>
    <dgm:cxn modelId="{F65F3F06-5376-4700-8265-07B34BA021F6}" type="presParOf" srcId="{EAF12F1D-24DF-4F73-815B-242B01123070}" destId="{859A0CF6-9F82-492F-82D2-CB26C689CD69}" srcOrd="1" destOrd="0" presId="urn:microsoft.com/office/officeart/2005/8/layout/list1"/>
    <dgm:cxn modelId="{052CB247-7D7B-4957-AE77-B8AB36D0F4DD}" type="presParOf" srcId="{22745FE6-3E57-4C15-A93C-1D18CA3467D4}" destId="{866E22A0-FDB1-4D1E-839A-F6198014F335}" srcOrd="17" destOrd="0" presId="urn:microsoft.com/office/officeart/2005/8/layout/list1"/>
    <dgm:cxn modelId="{EE6BF65E-330D-4265-8419-2EAC71C3F9B8}" type="presParOf" srcId="{22745FE6-3E57-4C15-A93C-1D18CA3467D4}" destId="{0421936A-82BF-4595-BC29-3F0FC0B022F5}" srcOrd="18" destOrd="0" presId="urn:microsoft.com/office/officeart/2005/8/layout/list1"/>
    <dgm:cxn modelId="{A45ADA92-0BE6-4F92-BF27-84634AFC58D2}" type="presParOf" srcId="{22745FE6-3E57-4C15-A93C-1D18CA3467D4}" destId="{6D697C15-6831-4DC2-A907-88B50C99ADA6}" srcOrd="19" destOrd="0" presId="urn:microsoft.com/office/officeart/2005/8/layout/list1"/>
    <dgm:cxn modelId="{7959FF1D-65FC-447C-8D7F-ABDA55447E0B}" type="presParOf" srcId="{22745FE6-3E57-4C15-A93C-1D18CA3467D4}" destId="{8F099E2E-C0DD-4167-A5EA-31659EDDE92B}" srcOrd="20" destOrd="0" presId="urn:microsoft.com/office/officeart/2005/8/layout/list1"/>
    <dgm:cxn modelId="{94199D7C-FB5B-4FAB-94A2-691B58FB1033}" type="presParOf" srcId="{8F099E2E-C0DD-4167-A5EA-31659EDDE92B}" destId="{3358DB2C-E1BB-4D95-B271-BC8C6547AF38}" srcOrd="0" destOrd="0" presId="urn:microsoft.com/office/officeart/2005/8/layout/list1"/>
    <dgm:cxn modelId="{FCF2FC59-88C6-4A54-8095-B1494EDFDB64}" type="presParOf" srcId="{8F099E2E-C0DD-4167-A5EA-31659EDDE92B}" destId="{456131CE-5F4E-4405-B852-288079402462}" srcOrd="1" destOrd="0" presId="urn:microsoft.com/office/officeart/2005/8/layout/list1"/>
    <dgm:cxn modelId="{AD1906A4-6985-44C4-949D-159CA2925BC6}" type="presParOf" srcId="{22745FE6-3E57-4C15-A93C-1D18CA3467D4}" destId="{F394182F-6C7A-4CBB-88B9-C0B451C77F4A}" srcOrd="21" destOrd="0" presId="urn:microsoft.com/office/officeart/2005/8/layout/list1"/>
    <dgm:cxn modelId="{DB5C6B53-AD69-4F74-96FC-A0E6A8BF1B3B}" type="presParOf" srcId="{22745FE6-3E57-4C15-A93C-1D18CA3467D4}" destId="{BE41A796-CD10-44E1-957E-7C74ECDC56A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17BE0F-EA06-490B-8E4B-426CB6E8983F}"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lang="en-US"/>
        </a:p>
      </dgm:t>
    </dgm:pt>
    <dgm:pt modelId="{508822F8-F438-48C7-97C9-545CE1CE2DF0}">
      <dgm:prSet phldrT="[Text]" custT="1"/>
      <dgm:spPr/>
      <dgm:t>
        <a:bodyPr/>
        <a:lstStyle/>
        <a:p>
          <a:pPr>
            <a:buFont typeface="Arial" panose="020B0604020202020204" pitchFamily="34" charset="0"/>
            <a:buChar char="•"/>
          </a:pPr>
          <a:r>
            <a:rPr lang="en-US" sz="1400" b="0" i="0" dirty="0">
              <a:highlight>
                <a:srgbClr val="FFFF00"/>
              </a:highlight>
            </a:rPr>
            <a:t>Decision Trees</a:t>
          </a:r>
          <a:endParaRPr lang="en-US" sz="1400" dirty="0">
            <a:highlight>
              <a:srgbClr val="FFFF00"/>
            </a:highlight>
          </a:endParaRPr>
        </a:p>
      </dgm:t>
    </dgm:pt>
    <dgm:pt modelId="{EDCD3700-6018-413D-8540-3EA664361BD2}" type="parTrans" cxnId="{2CE308E0-3A93-4ABD-9800-DCA19E8BD902}">
      <dgm:prSet/>
      <dgm:spPr/>
      <dgm:t>
        <a:bodyPr/>
        <a:lstStyle/>
        <a:p>
          <a:endParaRPr lang="en-US" sz="1400"/>
        </a:p>
      </dgm:t>
    </dgm:pt>
    <dgm:pt modelId="{C55ACA87-AEA0-4CBF-B029-BECD2A81059C}" type="sibTrans" cxnId="{2CE308E0-3A93-4ABD-9800-DCA19E8BD902}">
      <dgm:prSet/>
      <dgm:spPr/>
      <dgm:t>
        <a:bodyPr/>
        <a:lstStyle/>
        <a:p>
          <a:endParaRPr lang="en-US" sz="1400"/>
        </a:p>
      </dgm:t>
    </dgm:pt>
    <dgm:pt modelId="{E4F1DB96-435F-45F0-A057-683FF3CA567B}">
      <dgm:prSet custT="1"/>
      <dgm:spPr/>
      <dgm:t>
        <a:bodyPr/>
        <a:lstStyle/>
        <a:p>
          <a:pPr>
            <a:buFont typeface="Arial" panose="020B0604020202020204" pitchFamily="34" charset="0"/>
            <a:buChar char="•"/>
          </a:pPr>
          <a:r>
            <a:rPr lang="en-US" sz="1400" b="0" i="0" dirty="0"/>
            <a:t>Support Vector Machines</a:t>
          </a:r>
        </a:p>
      </dgm:t>
    </dgm:pt>
    <dgm:pt modelId="{6FFCD8C3-9E1B-4E15-8531-9E9037E40FD5}" type="parTrans" cxnId="{7DCC773B-C9AE-4CFA-BCDC-F76577FCCA8E}">
      <dgm:prSet/>
      <dgm:spPr/>
      <dgm:t>
        <a:bodyPr/>
        <a:lstStyle/>
        <a:p>
          <a:endParaRPr lang="en-US" sz="1400"/>
        </a:p>
      </dgm:t>
    </dgm:pt>
    <dgm:pt modelId="{12E2E5AA-2153-459A-A549-2905A869F39B}" type="sibTrans" cxnId="{7DCC773B-C9AE-4CFA-BCDC-F76577FCCA8E}">
      <dgm:prSet/>
      <dgm:spPr/>
      <dgm:t>
        <a:bodyPr/>
        <a:lstStyle/>
        <a:p>
          <a:endParaRPr lang="en-US" sz="1400"/>
        </a:p>
      </dgm:t>
    </dgm:pt>
    <dgm:pt modelId="{68488E2D-F8A7-4C96-BF73-1C396FAD5E1D}">
      <dgm:prSet custT="1"/>
      <dgm:spPr/>
      <dgm:t>
        <a:bodyPr/>
        <a:lstStyle/>
        <a:p>
          <a:pPr>
            <a:buFont typeface="Arial" panose="020B0604020202020204" pitchFamily="34" charset="0"/>
            <a:buChar char="•"/>
          </a:pPr>
          <a:r>
            <a:rPr lang="en-US" sz="1400" b="0" i="0" dirty="0"/>
            <a:t>K Nearest Neighbors</a:t>
          </a:r>
        </a:p>
      </dgm:t>
    </dgm:pt>
    <dgm:pt modelId="{7A1007A8-4EAF-4A2D-A7E1-CA09F57C15D3}" type="parTrans" cxnId="{94C191AF-DFFC-46A5-A711-98C8B5D52858}">
      <dgm:prSet/>
      <dgm:spPr/>
      <dgm:t>
        <a:bodyPr/>
        <a:lstStyle/>
        <a:p>
          <a:endParaRPr lang="en-US" sz="1400"/>
        </a:p>
      </dgm:t>
    </dgm:pt>
    <dgm:pt modelId="{9B7B031C-9A8D-4753-BF31-A5DC17B49FDF}" type="sibTrans" cxnId="{94C191AF-DFFC-46A5-A711-98C8B5D52858}">
      <dgm:prSet/>
      <dgm:spPr/>
      <dgm:t>
        <a:bodyPr/>
        <a:lstStyle/>
        <a:p>
          <a:endParaRPr lang="en-US" sz="1400"/>
        </a:p>
      </dgm:t>
    </dgm:pt>
    <dgm:pt modelId="{26A71765-C458-4A97-8D34-DD0F817AA606}">
      <dgm:prSet phldrT="[Text]" custT="1"/>
      <dgm:spPr/>
      <dgm:t>
        <a:bodyPr/>
        <a:lstStyle/>
        <a:p>
          <a:pPr>
            <a:buFont typeface="Arial" panose="020B0604020202020204" pitchFamily="34" charset="0"/>
            <a:buChar char="•"/>
          </a:pPr>
          <a:r>
            <a:rPr lang="en-US" sz="1400" b="0" i="0" dirty="0">
              <a:highlight>
                <a:srgbClr val="FFFF00"/>
              </a:highlight>
            </a:rPr>
            <a:t>Naive-Bayes</a:t>
          </a:r>
          <a:endParaRPr lang="en-US" sz="1400" dirty="0">
            <a:highlight>
              <a:srgbClr val="FFFF00"/>
            </a:highlight>
          </a:endParaRPr>
        </a:p>
      </dgm:t>
    </dgm:pt>
    <dgm:pt modelId="{F2F5905D-C6A2-4AD2-BDF4-7391A854D820}" type="parTrans" cxnId="{237B780E-880C-44B6-A306-493E7E99BD37}">
      <dgm:prSet/>
      <dgm:spPr/>
      <dgm:t>
        <a:bodyPr/>
        <a:lstStyle/>
        <a:p>
          <a:endParaRPr lang="en-US" sz="1400"/>
        </a:p>
      </dgm:t>
    </dgm:pt>
    <dgm:pt modelId="{E7648465-534F-430D-B6DD-45A268B92D2D}" type="sibTrans" cxnId="{237B780E-880C-44B6-A306-493E7E99BD37}">
      <dgm:prSet/>
      <dgm:spPr/>
      <dgm:t>
        <a:bodyPr/>
        <a:lstStyle/>
        <a:p>
          <a:endParaRPr lang="en-US" sz="1400"/>
        </a:p>
      </dgm:t>
    </dgm:pt>
    <dgm:pt modelId="{768769E8-700D-4FC7-B471-32CF0469C8F8}">
      <dgm:prSet custT="1"/>
      <dgm:spPr/>
      <dgm:t>
        <a:bodyPr/>
        <a:lstStyle/>
        <a:p>
          <a:pPr>
            <a:buFont typeface="Arial" panose="020B0604020202020204" pitchFamily="34" charset="0"/>
            <a:buChar char="•"/>
          </a:pPr>
          <a:r>
            <a:rPr lang="en-US" sz="1400" b="0" i="0" dirty="0"/>
            <a:t>Supervised Latent Dirichlet Allocation (SLDA)</a:t>
          </a:r>
        </a:p>
      </dgm:t>
    </dgm:pt>
    <dgm:pt modelId="{631628CF-2F0D-4D41-A330-73D6F8E00EE7}" type="parTrans" cxnId="{046F6288-2BCC-4AB9-8467-5CEC43193779}">
      <dgm:prSet/>
      <dgm:spPr/>
      <dgm:t>
        <a:bodyPr/>
        <a:lstStyle/>
        <a:p>
          <a:endParaRPr lang="en-US" sz="1400"/>
        </a:p>
      </dgm:t>
    </dgm:pt>
    <dgm:pt modelId="{DBC2F826-4232-4E67-8314-D894CDA42667}" type="sibTrans" cxnId="{046F6288-2BCC-4AB9-8467-5CEC43193779}">
      <dgm:prSet/>
      <dgm:spPr/>
      <dgm:t>
        <a:bodyPr/>
        <a:lstStyle/>
        <a:p>
          <a:endParaRPr lang="en-US" sz="1400"/>
        </a:p>
      </dgm:t>
    </dgm:pt>
    <dgm:pt modelId="{C97D722D-2549-4460-A2B1-A87B31F30FD9}">
      <dgm:prSet custT="1"/>
      <dgm:spPr/>
      <dgm:t>
        <a:bodyPr/>
        <a:lstStyle/>
        <a:p>
          <a:pPr>
            <a:buFont typeface="Arial" panose="020B0604020202020204" pitchFamily="34" charset="0"/>
            <a:buChar char="•"/>
          </a:pPr>
          <a:r>
            <a:rPr lang="en-US" sz="1400" b="0" i="0" dirty="0">
              <a:highlight>
                <a:srgbClr val="FFFF00"/>
              </a:highlight>
            </a:rPr>
            <a:t>Random Forests</a:t>
          </a:r>
        </a:p>
      </dgm:t>
    </dgm:pt>
    <dgm:pt modelId="{DC737AA8-7B31-4AF3-85F9-8B47F167752F}" type="parTrans" cxnId="{98899807-6157-4B22-A2AA-988F61E02B58}">
      <dgm:prSet/>
      <dgm:spPr/>
      <dgm:t>
        <a:bodyPr/>
        <a:lstStyle/>
        <a:p>
          <a:endParaRPr lang="en-US" sz="1400"/>
        </a:p>
      </dgm:t>
    </dgm:pt>
    <dgm:pt modelId="{09E99EDB-6D20-474D-8893-B56634C63AF7}" type="sibTrans" cxnId="{98899807-6157-4B22-A2AA-988F61E02B58}">
      <dgm:prSet/>
      <dgm:spPr/>
      <dgm:t>
        <a:bodyPr/>
        <a:lstStyle/>
        <a:p>
          <a:endParaRPr lang="en-US" sz="1400"/>
        </a:p>
      </dgm:t>
    </dgm:pt>
    <dgm:pt modelId="{90E27858-3757-4704-B6E9-6EE2504C747D}">
      <dgm:prSet custT="1"/>
      <dgm:spPr/>
      <dgm:t>
        <a:bodyPr/>
        <a:lstStyle/>
        <a:p>
          <a:pPr>
            <a:buFont typeface="Arial" panose="020B0604020202020204" pitchFamily="34" charset="0"/>
            <a:buChar char="•"/>
          </a:pPr>
          <a:r>
            <a:rPr lang="en-US" sz="1400" b="0" i="0" dirty="0"/>
            <a:t>Support Vector Machines (SVM)</a:t>
          </a:r>
        </a:p>
      </dgm:t>
    </dgm:pt>
    <dgm:pt modelId="{6421DBF9-BE4F-40DE-BC82-CB752F615B69}" type="parTrans" cxnId="{56279357-A255-4886-891E-F0E9826D74FF}">
      <dgm:prSet/>
      <dgm:spPr/>
      <dgm:t>
        <a:bodyPr/>
        <a:lstStyle/>
        <a:p>
          <a:endParaRPr lang="en-US" sz="1400"/>
        </a:p>
      </dgm:t>
    </dgm:pt>
    <dgm:pt modelId="{51BFADE7-1141-4FAC-8041-9CE7918E22D1}" type="sibTrans" cxnId="{56279357-A255-4886-891E-F0E9826D74FF}">
      <dgm:prSet/>
      <dgm:spPr/>
      <dgm:t>
        <a:bodyPr/>
        <a:lstStyle/>
        <a:p>
          <a:endParaRPr lang="en-US" sz="1400"/>
        </a:p>
      </dgm:t>
    </dgm:pt>
    <dgm:pt modelId="{C18A0D3E-8B37-4F97-B5C0-13E062B54277}">
      <dgm:prSet custT="1"/>
      <dgm:spPr/>
      <dgm:t>
        <a:bodyPr/>
        <a:lstStyle/>
        <a:p>
          <a:pPr>
            <a:buFont typeface="Arial" panose="020B0604020202020204" pitchFamily="34" charset="0"/>
            <a:buChar char="•"/>
          </a:pPr>
          <a:r>
            <a:rPr lang="en-US" sz="1400" b="0" i="0" dirty="0"/>
            <a:t>Boosting and Bagging algorithms</a:t>
          </a:r>
        </a:p>
      </dgm:t>
    </dgm:pt>
    <dgm:pt modelId="{4960E211-E0DC-4534-9831-40FEC8B91569}" type="parTrans" cxnId="{5D507458-5A92-4CFE-BA74-3F9B903555F1}">
      <dgm:prSet/>
      <dgm:spPr/>
      <dgm:t>
        <a:bodyPr/>
        <a:lstStyle/>
        <a:p>
          <a:endParaRPr lang="en-US" sz="1400"/>
        </a:p>
      </dgm:t>
    </dgm:pt>
    <dgm:pt modelId="{37F37505-D354-4991-8B5B-E2D73AAC5734}" type="sibTrans" cxnId="{5D507458-5A92-4CFE-BA74-3F9B903555F1}">
      <dgm:prSet/>
      <dgm:spPr/>
      <dgm:t>
        <a:bodyPr/>
        <a:lstStyle/>
        <a:p>
          <a:endParaRPr lang="en-US" sz="1400"/>
        </a:p>
      </dgm:t>
    </dgm:pt>
    <dgm:pt modelId="{E950785E-DA91-40F1-9832-FCF9CF0840BF}">
      <dgm:prSet custT="1"/>
      <dgm:spPr/>
      <dgm:t>
        <a:bodyPr/>
        <a:lstStyle/>
        <a:p>
          <a:pPr>
            <a:buFont typeface="Arial" panose="020B0604020202020204" pitchFamily="34" charset="0"/>
            <a:buChar char="•"/>
          </a:pPr>
          <a:r>
            <a:rPr lang="en-US" sz="1400" b="0" i="0" dirty="0"/>
            <a:t>Neural Networks</a:t>
          </a:r>
        </a:p>
      </dgm:t>
    </dgm:pt>
    <dgm:pt modelId="{2DB4BC9F-7446-4C44-BDEB-C14065E10CD4}" type="parTrans" cxnId="{9196E5C0-C8B1-401C-8BD7-912C47D55D74}">
      <dgm:prSet/>
      <dgm:spPr/>
      <dgm:t>
        <a:bodyPr/>
        <a:lstStyle/>
        <a:p>
          <a:endParaRPr lang="en-US" sz="1400"/>
        </a:p>
      </dgm:t>
    </dgm:pt>
    <dgm:pt modelId="{B0EB0541-A8B7-445D-BFF2-CD681A8BD96F}" type="sibTrans" cxnId="{9196E5C0-C8B1-401C-8BD7-912C47D55D74}">
      <dgm:prSet/>
      <dgm:spPr/>
      <dgm:t>
        <a:bodyPr/>
        <a:lstStyle/>
        <a:p>
          <a:endParaRPr lang="en-US" sz="1400"/>
        </a:p>
      </dgm:t>
    </dgm:pt>
    <dgm:pt modelId="{F07DED69-FF00-4873-AE40-3DD12B218452}">
      <dgm:prSet custT="1"/>
      <dgm:spPr/>
      <dgm:t>
        <a:bodyPr/>
        <a:lstStyle/>
        <a:p>
          <a:pPr>
            <a:buFont typeface="Arial" panose="020B0604020202020204" pitchFamily="34" charset="0"/>
            <a:buChar char="•"/>
          </a:pPr>
          <a:r>
            <a:rPr lang="en-US" sz="1400" b="0" i="0" dirty="0">
              <a:highlight>
                <a:srgbClr val="FFFF00"/>
              </a:highlight>
            </a:rPr>
            <a:t>Logistic Regression</a:t>
          </a:r>
        </a:p>
      </dgm:t>
    </dgm:pt>
    <dgm:pt modelId="{E889E3F6-B865-42E8-8C84-3C294F311EF2}" type="parTrans" cxnId="{0CDD51F0-A39E-4E84-AA8D-C3389916D870}">
      <dgm:prSet/>
      <dgm:spPr/>
      <dgm:t>
        <a:bodyPr/>
        <a:lstStyle/>
        <a:p>
          <a:endParaRPr lang="en-US"/>
        </a:p>
      </dgm:t>
    </dgm:pt>
    <dgm:pt modelId="{1D5DC109-66F4-4012-81F4-BB7F0E1CF75B}" type="sibTrans" cxnId="{0CDD51F0-A39E-4E84-AA8D-C3389916D870}">
      <dgm:prSet/>
      <dgm:spPr/>
      <dgm:t>
        <a:bodyPr/>
        <a:lstStyle/>
        <a:p>
          <a:endParaRPr lang="en-US"/>
        </a:p>
      </dgm:t>
    </dgm:pt>
    <dgm:pt modelId="{9B411F90-A971-4970-A098-0ABDE144BD90}" type="pres">
      <dgm:prSet presAssocID="{4A17BE0F-EA06-490B-8E4B-426CB6E8983F}" presName="linear" presStyleCnt="0">
        <dgm:presLayoutVars>
          <dgm:dir/>
          <dgm:animLvl val="lvl"/>
          <dgm:resizeHandles val="exact"/>
        </dgm:presLayoutVars>
      </dgm:prSet>
      <dgm:spPr/>
    </dgm:pt>
    <dgm:pt modelId="{E22818C2-CF2C-48C6-AF08-18B2A1AB2E32}" type="pres">
      <dgm:prSet presAssocID="{508822F8-F438-48C7-97C9-545CE1CE2DF0}" presName="parentLin" presStyleCnt="0"/>
      <dgm:spPr/>
    </dgm:pt>
    <dgm:pt modelId="{BF8878A2-3F88-4600-979D-BFE2FB958046}" type="pres">
      <dgm:prSet presAssocID="{508822F8-F438-48C7-97C9-545CE1CE2DF0}" presName="parentLeftMargin" presStyleLbl="node1" presStyleIdx="0" presStyleCnt="10"/>
      <dgm:spPr/>
    </dgm:pt>
    <dgm:pt modelId="{C9421C1F-94C0-44B4-933D-55760C8897C1}" type="pres">
      <dgm:prSet presAssocID="{508822F8-F438-48C7-97C9-545CE1CE2DF0}" presName="parentText" presStyleLbl="node1" presStyleIdx="0" presStyleCnt="10">
        <dgm:presLayoutVars>
          <dgm:chMax val="0"/>
          <dgm:bulletEnabled val="1"/>
        </dgm:presLayoutVars>
      </dgm:prSet>
      <dgm:spPr/>
    </dgm:pt>
    <dgm:pt modelId="{DD5E884F-E658-4FD6-A6B1-C82CFF8691DB}" type="pres">
      <dgm:prSet presAssocID="{508822F8-F438-48C7-97C9-545CE1CE2DF0}" presName="negativeSpace" presStyleCnt="0"/>
      <dgm:spPr/>
    </dgm:pt>
    <dgm:pt modelId="{AA4F1332-D4F4-4506-921B-2E6E669C006D}" type="pres">
      <dgm:prSet presAssocID="{508822F8-F438-48C7-97C9-545CE1CE2DF0}" presName="childText" presStyleLbl="conFgAcc1" presStyleIdx="0" presStyleCnt="10">
        <dgm:presLayoutVars>
          <dgm:bulletEnabled val="1"/>
        </dgm:presLayoutVars>
      </dgm:prSet>
      <dgm:spPr/>
    </dgm:pt>
    <dgm:pt modelId="{E1DD21DD-9652-41CF-B60F-2322262DBC51}" type="pres">
      <dgm:prSet presAssocID="{C55ACA87-AEA0-4CBF-B029-BECD2A81059C}" presName="spaceBetweenRectangles" presStyleCnt="0"/>
      <dgm:spPr/>
    </dgm:pt>
    <dgm:pt modelId="{0DC07A6F-7109-405F-8266-0E1EF1D28CF2}" type="pres">
      <dgm:prSet presAssocID="{26A71765-C458-4A97-8D34-DD0F817AA606}" presName="parentLin" presStyleCnt="0"/>
      <dgm:spPr/>
    </dgm:pt>
    <dgm:pt modelId="{276A86EA-7DA9-4B1A-805F-06DCA17F3F80}" type="pres">
      <dgm:prSet presAssocID="{26A71765-C458-4A97-8D34-DD0F817AA606}" presName="parentLeftMargin" presStyleLbl="node1" presStyleIdx="0" presStyleCnt="10"/>
      <dgm:spPr/>
    </dgm:pt>
    <dgm:pt modelId="{82F2BF52-9173-4898-9629-FC009ACDD4F6}" type="pres">
      <dgm:prSet presAssocID="{26A71765-C458-4A97-8D34-DD0F817AA606}" presName="parentText" presStyleLbl="node1" presStyleIdx="1" presStyleCnt="10">
        <dgm:presLayoutVars>
          <dgm:chMax val="0"/>
          <dgm:bulletEnabled val="1"/>
        </dgm:presLayoutVars>
      </dgm:prSet>
      <dgm:spPr/>
    </dgm:pt>
    <dgm:pt modelId="{3A435222-F31A-4733-BB5F-2CD1BE43F5EB}" type="pres">
      <dgm:prSet presAssocID="{26A71765-C458-4A97-8D34-DD0F817AA606}" presName="negativeSpace" presStyleCnt="0"/>
      <dgm:spPr/>
    </dgm:pt>
    <dgm:pt modelId="{AC34FEDC-BDD1-4B26-B6AC-E88C8CDCF848}" type="pres">
      <dgm:prSet presAssocID="{26A71765-C458-4A97-8D34-DD0F817AA606}" presName="childText" presStyleLbl="conFgAcc1" presStyleIdx="1" presStyleCnt="10">
        <dgm:presLayoutVars>
          <dgm:bulletEnabled val="1"/>
        </dgm:presLayoutVars>
      </dgm:prSet>
      <dgm:spPr/>
    </dgm:pt>
    <dgm:pt modelId="{1CE62AF2-B048-4661-A51D-54789344903A}" type="pres">
      <dgm:prSet presAssocID="{E7648465-534F-430D-B6DD-45A268B92D2D}" presName="spaceBetweenRectangles" presStyleCnt="0"/>
      <dgm:spPr/>
    </dgm:pt>
    <dgm:pt modelId="{B8DA2B5D-2D8F-4DC8-9192-0F2A0CFD182B}" type="pres">
      <dgm:prSet presAssocID="{E4F1DB96-435F-45F0-A057-683FF3CA567B}" presName="parentLin" presStyleCnt="0"/>
      <dgm:spPr/>
    </dgm:pt>
    <dgm:pt modelId="{9D6AF090-E10F-4699-8B18-1631374903AD}" type="pres">
      <dgm:prSet presAssocID="{E4F1DB96-435F-45F0-A057-683FF3CA567B}" presName="parentLeftMargin" presStyleLbl="node1" presStyleIdx="1" presStyleCnt="10"/>
      <dgm:spPr/>
    </dgm:pt>
    <dgm:pt modelId="{9386FCC3-BE3F-4BBF-AD9F-6CC02DAC1ED0}" type="pres">
      <dgm:prSet presAssocID="{E4F1DB96-435F-45F0-A057-683FF3CA567B}" presName="parentText" presStyleLbl="node1" presStyleIdx="2" presStyleCnt="10">
        <dgm:presLayoutVars>
          <dgm:chMax val="0"/>
          <dgm:bulletEnabled val="1"/>
        </dgm:presLayoutVars>
      </dgm:prSet>
      <dgm:spPr/>
    </dgm:pt>
    <dgm:pt modelId="{9CF4326A-3785-4315-B49B-8A4DA1A8E8CE}" type="pres">
      <dgm:prSet presAssocID="{E4F1DB96-435F-45F0-A057-683FF3CA567B}" presName="negativeSpace" presStyleCnt="0"/>
      <dgm:spPr/>
    </dgm:pt>
    <dgm:pt modelId="{975DCC4F-E733-4CF0-B5E7-FBFFA175E7F6}" type="pres">
      <dgm:prSet presAssocID="{E4F1DB96-435F-45F0-A057-683FF3CA567B}" presName="childText" presStyleLbl="conFgAcc1" presStyleIdx="2" presStyleCnt="10">
        <dgm:presLayoutVars>
          <dgm:bulletEnabled val="1"/>
        </dgm:presLayoutVars>
      </dgm:prSet>
      <dgm:spPr/>
    </dgm:pt>
    <dgm:pt modelId="{4DB9563D-CFCF-4847-8899-27E00BC4C044}" type="pres">
      <dgm:prSet presAssocID="{12E2E5AA-2153-459A-A549-2905A869F39B}" presName="spaceBetweenRectangles" presStyleCnt="0"/>
      <dgm:spPr/>
    </dgm:pt>
    <dgm:pt modelId="{DF214E96-1E40-4CD5-A95A-CC276D428D8A}" type="pres">
      <dgm:prSet presAssocID="{68488E2D-F8A7-4C96-BF73-1C396FAD5E1D}" presName="parentLin" presStyleCnt="0"/>
      <dgm:spPr/>
    </dgm:pt>
    <dgm:pt modelId="{8D35060E-F0B2-46E3-A967-8DA9C1F2888C}" type="pres">
      <dgm:prSet presAssocID="{68488E2D-F8A7-4C96-BF73-1C396FAD5E1D}" presName="parentLeftMargin" presStyleLbl="node1" presStyleIdx="2" presStyleCnt="10"/>
      <dgm:spPr/>
    </dgm:pt>
    <dgm:pt modelId="{C35C238F-0864-4601-B2FC-100CD260140B}" type="pres">
      <dgm:prSet presAssocID="{68488E2D-F8A7-4C96-BF73-1C396FAD5E1D}" presName="parentText" presStyleLbl="node1" presStyleIdx="3" presStyleCnt="10">
        <dgm:presLayoutVars>
          <dgm:chMax val="0"/>
          <dgm:bulletEnabled val="1"/>
        </dgm:presLayoutVars>
      </dgm:prSet>
      <dgm:spPr/>
    </dgm:pt>
    <dgm:pt modelId="{E2A09708-327B-433C-B73A-0FC8687851F4}" type="pres">
      <dgm:prSet presAssocID="{68488E2D-F8A7-4C96-BF73-1C396FAD5E1D}" presName="negativeSpace" presStyleCnt="0"/>
      <dgm:spPr/>
    </dgm:pt>
    <dgm:pt modelId="{2844D2DD-09F9-4318-987B-760128B4EF27}" type="pres">
      <dgm:prSet presAssocID="{68488E2D-F8A7-4C96-BF73-1C396FAD5E1D}" presName="childText" presStyleLbl="conFgAcc1" presStyleIdx="3" presStyleCnt="10">
        <dgm:presLayoutVars>
          <dgm:bulletEnabled val="1"/>
        </dgm:presLayoutVars>
      </dgm:prSet>
      <dgm:spPr/>
    </dgm:pt>
    <dgm:pt modelId="{22283AB8-73C0-4A6B-A0B4-FD4180880CD9}" type="pres">
      <dgm:prSet presAssocID="{9B7B031C-9A8D-4753-BF31-A5DC17B49FDF}" presName="spaceBetweenRectangles" presStyleCnt="0"/>
      <dgm:spPr/>
    </dgm:pt>
    <dgm:pt modelId="{721C0C84-2DE5-4B05-8296-AAC601F792DE}" type="pres">
      <dgm:prSet presAssocID="{F07DED69-FF00-4873-AE40-3DD12B218452}" presName="parentLin" presStyleCnt="0"/>
      <dgm:spPr/>
    </dgm:pt>
    <dgm:pt modelId="{C8D3D1D1-5F66-4026-9F90-AB3265E19AE3}" type="pres">
      <dgm:prSet presAssocID="{F07DED69-FF00-4873-AE40-3DD12B218452}" presName="parentLeftMargin" presStyleLbl="node1" presStyleIdx="3" presStyleCnt="10"/>
      <dgm:spPr/>
    </dgm:pt>
    <dgm:pt modelId="{0015364D-25AF-4EAF-A54C-B0BBFEFA5DEB}" type="pres">
      <dgm:prSet presAssocID="{F07DED69-FF00-4873-AE40-3DD12B218452}" presName="parentText" presStyleLbl="node1" presStyleIdx="4" presStyleCnt="10">
        <dgm:presLayoutVars>
          <dgm:chMax val="0"/>
          <dgm:bulletEnabled val="1"/>
        </dgm:presLayoutVars>
      </dgm:prSet>
      <dgm:spPr/>
    </dgm:pt>
    <dgm:pt modelId="{1751C818-0F0A-4988-AF30-A108DBCED06E}" type="pres">
      <dgm:prSet presAssocID="{F07DED69-FF00-4873-AE40-3DD12B218452}" presName="negativeSpace" presStyleCnt="0"/>
      <dgm:spPr/>
    </dgm:pt>
    <dgm:pt modelId="{7CEDDEC8-4A7E-4B3B-9157-47EF2FE0CE31}" type="pres">
      <dgm:prSet presAssocID="{F07DED69-FF00-4873-AE40-3DD12B218452}" presName="childText" presStyleLbl="conFgAcc1" presStyleIdx="4" presStyleCnt="10">
        <dgm:presLayoutVars>
          <dgm:bulletEnabled val="1"/>
        </dgm:presLayoutVars>
      </dgm:prSet>
      <dgm:spPr/>
    </dgm:pt>
    <dgm:pt modelId="{14E690A7-091A-4370-AD34-AD8B3F68A5B2}" type="pres">
      <dgm:prSet presAssocID="{1D5DC109-66F4-4012-81F4-BB7F0E1CF75B}" presName="spaceBetweenRectangles" presStyleCnt="0"/>
      <dgm:spPr/>
    </dgm:pt>
    <dgm:pt modelId="{1092AB20-CD04-4523-9765-11EA996CDF00}" type="pres">
      <dgm:prSet presAssocID="{90E27858-3757-4704-B6E9-6EE2504C747D}" presName="parentLin" presStyleCnt="0"/>
      <dgm:spPr/>
    </dgm:pt>
    <dgm:pt modelId="{3A202F64-B834-47B9-8DD9-33B2303C0D33}" type="pres">
      <dgm:prSet presAssocID="{90E27858-3757-4704-B6E9-6EE2504C747D}" presName="parentLeftMargin" presStyleLbl="node1" presStyleIdx="4" presStyleCnt="10"/>
      <dgm:spPr/>
    </dgm:pt>
    <dgm:pt modelId="{6425ECCA-E25A-4266-A2A7-FCF2A1EFC398}" type="pres">
      <dgm:prSet presAssocID="{90E27858-3757-4704-B6E9-6EE2504C747D}" presName="parentText" presStyleLbl="node1" presStyleIdx="5" presStyleCnt="10">
        <dgm:presLayoutVars>
          <dgm:chMax val="0"/>
          <dgm:bulletEnabled val="1"/>
        </dgm:presLayoutVars>
      </dgm:prSet>
      <dgm:spPr/>
    </dgm:pt>
    <dgm:pt modelId="{9C336953-16EE-4755-A0F5-BEAD18688FF1}" type="pres">
      <dgm:prSet presAssocID="{90E27858-3757-4704-B6E9-6EE2504C747D}" presName="negativeSpace" presStyleCnt="0"/>
      <dgm:spPr/>
    </dgm:pt>
    <dgm:pt modelId="{06D885BF-AC34-4C66-AAE0-7F7087434A51}" type="pres">
      <dgm:prSet presAssocID="{90E27858-3757-4704-B6E9-6EE2504C747D}" presName="childText" presStyleLbl="conFgAcc1" presStyleIdx="5" presStyleCnt="10">
        <dgm:presLayoutVars>
          <dgm:bulletEnabled val="1"/>
        </dgm:presLayoutVars>
      </dgm:prSet>
      <dgm:spPr/>
    </dgm:pt>
    <dgm:pt modelId="{A5116FF0-7240-478E-BB92-BA0C80E78944}" type="pres">
      <dgm:prSet presAssocID="{51BFADE7-1141-4FAC-8041-9CE7918E22D1}" presName="spaceBetweenRectangles" presStyleCnt="0"/>
      <dgm:spPr/>
    </dgm:pt>
    <dgm:pt modelId="{5EE7F164-08A0-4A05-B156-75585681594B}" type="pres">
      <dgm:prSet presAssocID="{768769E8-700D-4FC7-B471-32CF0469C8F8}" presName="parentLin" presStyleCnt="0"/>
      <dgm:spPr/>
    </dgm:pt>
    <dgm:pt modelId="{DE5E3880-66C7-4F3E-A410-4027C87E9451}" type="pres">
      <dgm:prSet presAssocID="{768769E8-700D-4FC7-B471-32CF0469C8F8}" presName="parentLeftMargin" presStyleLbl="node1" presStyleIdx="5" presStyleCnt="10"/>
      <dgm:spPr/>
    </dgm:pt>
    <dgm:pt modelId="{23460A6D-28B6-4350-9246-B3CB195E596B}" type="pres">
      <dgm:prSet presAssocID="{768769E8-700D-4FC7-B471-32CF0469C8F8}" presName="parentText" presStyleLbl="node1" presStyleIdx="6" presStyleCnt="10">
        <dgm:presLayoutVars>
          <dgm:chMax val="0"/>
          <dgm:bulletEnabled val="1"/>
        </dgm:presLayoutVars>
      </dgm:prSet>
      <dgm:spPr/>
    </dgm:pt>
    <dgm:pt modelId="{FD8D0649-5F11-4016-B117-231AEE1ADF96}" type="pres">
      <dgm:prSet presAssocID="{768769E8-700D-4FC7-B471-32CF0469C8F8}" presName="negativeSpace" presStyleCnt="0"/>
      <dgm:spPr/>
    </dgm:pt>
    <dgm:pt modelId="{34BECDE0-157B-4E78-9406-E7C616430A7A}" type="pres">
      <dgm:prSet presAssocID="{768769E8-700D-4FC7-B471-32CF0469C8F8}" presName="childText" presStyleLbl="conFgAcc1" presStyleIdx="6" presStyleCnt="10">
        <dgm:presLayoutVars>
          <dgm:bulletEnabled val="1"/>
        </dgm:presLayoutVars>
      </dgm:prSet>
      <dgm:spPr/>
    </dgm:pt>
    <dgm:pt modelId="{CC9D2C94-B20B-42F1-8313-6561237998B5}" type="pres">
      <dgm:prSet presAssocID="{DBC2F826-4232-4E67-8314-D894CDA42667}" presName="spaceBetweenRectangles" presStyleCnt="0"/>
      <dgm:spPr/>
    </dgm:pt>
    <dgm:pt modelId="{10E3A5D6-79A2-4F23-AD6C-D2386B889D0B}" type="pres">
      <dgm:prSet presAssocID="{E950785E-DA91-40F1-9832-FCF9CF0840BF}" presName="parentLin" presStyleCnt="0"/>
      <dgm:spPr/>
    </dgm:pt>
    <dgm:pt modelId="{FEF011B9-A4C9-4555-8951-68910073CC69}" type="pres">
      <dgm:prSet presAssocID="{E950785E-DA91-40F1-9832-FCF9CF0840BF}" presName="parentLeftMargin" presStyleLbl="node1" presStyleIdx="6" presStyleCnt="10"/>
      <dgm:spPr/>
    </dgm:pt>
    <dgm:pt modelId="{259F5DF2-8B3A-4925-895D-D2202A490CEA}" type="pres">
      <dgm:prSet presAssocID="{E950785E-DA91-40F1-9832-FCF9CF0840BF}" presName="parentText" presStyleLbl="node1" presStyleIdx="7" presStyleCnt="10">
        <dgm:presLayoutVars>
          <dgm:chMax val="0"/>
          <dgm:bulletEnabled val="1"/>
        </dgm:presLayoutVars>
      </dgm:prSet>
      <dgm:spPr/>
    </dgm:pt>
    <dgm:pt modelId="{F19E837E-364E-4ECB-930A-BB8CC5CD5BA9}" type="pres">
      <dgm:prSet presAssocID="{E950785E-DA91-40F1-9832-FCF9CF0840BF}" presName="negativeSpace" presStyleCnt="0"/>
      <dgm:spPr/>
    </dgm:pt>
    <dgm:pt modelId="{244864DC-5F7B-4DE0-B095-F9A5B3943BEF}" type="pres">
      <dgm:prSet presAssocID="{E950785E-DA91-40F1-9832-FCF9CF0840BF}" presName="childText" presStyleLbl="conFgAcc1" presStyleIdx="7" presStyleCnt="10">
        <dgm:presLayoutVars>
          <dgm:bulletEnabled val="1"/>
        </dgm:presLayoutVars>
      </dgm:prSet>
      <dgm:spPr/>
    </dgm:pt>
    <dgm:pt modelId="{2B89B668-4D86-4EA4-B0D6-465AB4E65EA1}" type="pres">
      <dgm:prSet presAssocID="{B0EB0541-A8B7-445D-BFF2-CD681A8BD96F}" presName="spaceBetweenRectangles" presStyleCnt="0"/>
      <dgm:spPr/>
    </dgm:pt>
    <dgm:pt modelId="{0DBCDF41-B0EA-4ECE-A83F-22B2055D5136}" type="pres">
      <dgm:prSet presAssocID="{C97D722D-2549-4460-A2B1-A87B31F30FD9}" presName="parentLin" presStyleCnt="0"/>
      <dgm:spPr/>
    </dgm:pt>
    <dgm:pt modelId="{4548EEB2-6900-4434-80B2-2F20CA670814}" type="pres">
      <dgm:prSet presAssocID="{C97D722D-2549-4460-A2B1-A87B31F30FD9}" presName="parentLeftMargin" presStyleLbl="node1" presStyleIdx="7" presStyleCnt="10"/>
      <dgm:spPr/>
    </dgm:pt>
    <dgm:pt modelId="{CED41ED7-9791-4CEE-A01C-A82BCE6610A9}" type="pres">
      <dgm:prSet presAssocID="{C97D722D-2549-4460-A2B1-A87B31F30FD9}" presName="parentText" presStyleLbl="node1" presStyleIdx="8" presStyleCnt="10">
        <dgm:presLayoutVars>
          <dgm:chMax val="0"/>
          <dgm:bulletEnabled val="1"/>
        </dgm:presLayoutVars>
      </dgm:prSet>
      <dgm:spPr/>
    </dgm:pt>
    <dgm:pt modelId="{30F4F28D-FD23-47D8-B206-DB218508F449}" type="pres">
      <dgm:prSet presAssocID="{C97D722D-2549-4460-A2B1-A87B31F30FD9}" presName="negativeSpace" presStyleCnt="0"/>
      <dgm:spPr/>
    </dgm:pt>
    <dgm:pt modelId="{E7974C79-2205-4C7A-B42E-9A7ECA1329B9}" type="pres">
      <dgm:prSet presAssocID="{C97D722D-2549-4460-A2B1-A87B31F30FD9}" presName="childText" presStyleLbl="conFgAcc1" presStyleIdx="8" presStyleCnt="10">
        <dgm:presLayoutVars>
          <dgm:bulletEnabled val="1"/>
        </dgm:presLayoutVars>
      </dgm:prSet>
      <dgm:spPr/>
    </dgm:pt>
    <dgm:pt modelId="{E7E3C75C-DE36-4AC1-9609-268C6FDF3220}" type="pres">
      <dgm:prSet presAssocID="{09E99EDB-6D20-474D-8893-B56634C63AF7}" presName="spaceBetweenRectangles" presStyleCnt="0"/>
      <dgm:spPr/>
    </dgm:pt>
    <dgm:pt modelId="{8C9E3F23-3790-4CAA-80D7-E46F156657B1}" type="pres">
      <dgm:prSet presAssocID="{C18A0D3E-8B37-4F97-B5C0-13E062B54277}" presName="parentLin" presStyleCnt="0"/>
      <dgm:spPr/>
    </dgm:pt>
    <dgm:pt modelId="{7FE0EEC4-CB6E-44B3-9FFF-6FEA83849D36}" type="pres">
      <dgm:prSet presAssocID="{C18A0D3E-8B37-4F97-B5C0-13E062B54277}" presName="parentLeftMargin" presStyleLbl="node1" presStyleIdx="8" presStyleCnt="10"/>
      <dgm:spPr/>
    </dgm:pt>
    <dgm:pt modelId="{A1EC9175-265A-46D7-96C4-699660F7F2B7}" type="pres">
      <dgm:prSet presAssocID="{C18A0D3E-8B37-4F97-B5C0-13E062B54277}" presName="parentText" presStyleLbl="node1" presStyleIdx="9" presStyleCnt="10">
        <dgm:presLayoutVars>
          <dgm:chMax val="0"/>
          <dgm:bulletEnabled val="1"/>
        </dgm:presLayoutVars>
      </dgm:prSet>
      <dgm:spPr/>
    </dgm:pt>
    <dgm:pt modelId="{D34C2F84-16D0-4D2C-87C1-A3D1955B9596}" type="pres">
      <dgm:prSet presAssocID="{C18A0D3E-8B37-4F97-B5C0-13E062B54277}" presName="negativeSpace" presStyleCnt="0"/>
      <dgm:spPr/>
    </dgm:pt>
    <dgm:pt modelId="{78C6ABB5-C19C-42C7-AF48-8E2093599918}" type="pres">
      <dgm:prSet presAssocID="{C18A0D3E-8B37-4F97-B5C0-13E062B54277}" presName="childText" presStyleLbl="conFgAcc1" presStyleIdx="9" presStyleCnt="10">
        <dgm:presLayoutVars>
          <dgm:bulletEnabled val="1"/>
        </dgm:presLayoutVars>
      </dgm:prSet>
      <dgm:spPr/>
    </dgm:pt>
  </dgm:ptLst>
  <dgm:cxnLst>
    <dgm:cxn modelId="{98899807-6157-4B22-A2AA-988F61E02B58}" srcId="{4A17BE0F-EA06-490B-8E4B-426CB6E8983F}" destId="{C97D722D-2549-4460-A2B1-A87B31F30FD9}" srcOrd="8" destOrd="0" parTransId="{DC737AA8-7B31-4AF3-85F9-8B47F167752F}" sibTransId="{09E99EDB-6D20-474D-8893-B56634C63AF7}"/>
    <dgm:cxn modelId="{237B780E-880C-44B6-A306-493E7E99BD37}" srcId="{4A17BE0F-EA06-490B-8E4B-426CB6E8983F}" destId="{26A71765-C458-4A97-8D34-DD0F817AA606}" srcOrd="1" destOrd="0" parTransId="{F2F5905D-C6A2-4AD2-BDF4-7391A854D820}" sibTransId="{E7648465-534F-430D-B6DD-45A268B92D2D}"/>
    <dgm:cxn modelId="{0D59B825-6E26-40E7-8709-67CCC047521F}" type="presOf" srcId="{90E27858-3757-4704-B6E9-6EE2504C747D}" destId="{3A202F64-B834-47B9-8DD9-33B2303C0D33}" srcOrd="0" destOrd="0" presId="urn:microsoft.com/office/officeart/2005/8/layout/list1"/>
    <dgm:cxn modelId="{7DCC773B-C9AE-4CFA-BCDC-F76577FCCA8E}" srcId="{4A17BE0F-EA06-490B-8E4B-426CB6E8983F}" destId="{E4F1DB96-435F-45F0-A057-683FF3CA567B}" srcOrd="2" destOrd="0" parTransId="{6FFCD8C3-9E1B-4E15-8531-9E9037E40FD5}" sibTransId="{12E2E5AA-2153-459A-A549-2905A869F39B}"/>
    <dgm:cxn modelId="{78297C5B-2229-45EE-8030-DE43876F26C5}" type="presOf" srcId="{E950785E-DA91-40F1-9832-FCF9CF0840BF}" destId="{FEF011B9-A4C9-4555-8951-68910073CC69}" srcOrd="0" destOrd="0" presId="urn:microsoft.com/office/officeart/2005/8/layout/list1"/>
    <dgm:cxn modelId="{9C78C761-7BFB-4235-B5FF-DABB3E5F590D}" type="presOf" srcId="{26A71765-C458-4A97-8D34-DD0F817AA606}" destId="{276A86EA-7DA9-4B1A-805F-06DCA17F3F80}" srcOrd="0" destOrd="0" presId="urn:microsoft.com/office/officeart/2005/8/layout/list1"/>
    <dgm:cxn modelId="{120B0F43-E88C-4491-92BB-7813E7A07C3D}" type="presOf" srcId="{4A17BE0F-EA06-490B-8E4B-426CB6E8983F}" destId="{9B411F90-A971-4970-A098-0ABDE144BD90}" srcOrd="0" destOrd="0" presId="urn:microsoft.com/office/officeart/2005/8/layout/list1"/>
    <dgm:cxn modelId="{AFC7706B-66F4-47E5-A181-525D4E97D230}" type="presOf" srcId="{C97D722D-2549-4460-A2B1-A87B31F30FD9}" destId="{CED41ED7-9791-4CEE-A01C-A82BCE6610A9}" srcOrd="1" destOrd="0" presId="urn:microsoft.com/office/officeart/2005/8/layout/list1"/>
    <dgm:cxn modelId="{C6CD9A76-3F7A-4CBA-918D-9EB0C344FD5D}" type="presOf" srcId="{90E27858-3757-4704-B6E9-6EE2504C747D}" destId="{6425ECCA-E25A-4266-A2A7-FCF2A1EFC398}" srcOrd="1" destOrd="0" presId="urn:microsoft.com/office/officeart/2005/8/layout/list1"/>
    <dgm:cxn modelId="{56279357-A255-4886-891E-F0E9826D74FF}" srcId="{4A17BE0F-EA06-490B-8E4B-426CB6E8983F}" destId="{90E27858-3757-4704-B6E9-6EE2504C747D}" srcOrd="5" destOrd="0" parTransId="{6421DBF9-BE4F-40DE-BC82-CB752F615B69}" sibTransId="{51BFADE7-1141-4FAC-8041-9CE7918E22D1}"/>
    <dgm:cxn modelId="{5D507458-5A92-4CFE-BA74-3F9B903555F1}" srcId="{4A17BE0F-EA06-490B-8E4B-426CB6E8983F}" destId="{C18A0D3E-8B37-4F97-B5C0-13E062B54277}" srcOrd="9" destOrd="0" parTransId="{4960E211-E0DC-4534-9831-40FEC8B91569}" sibTransId="{37F37505-D354-4991-8B5B-E2D73AAC5734}"/>
    <dgm:cxn modelId="{57E0E459-5590-419C-8C15-78E5937736CC}" type="presOf" srcId="{E4F1DB96-435F-45F0-A057-683FF3CA567B}" destId="{9D6AF090-E10F-4699-8B18-1631374903AD}" srcOrd="0" destOrd="0" presId="urn:microsoft.com/office/officeart/2005/8/layout/list1"/>
    <dgm:cxn modelId="{046F6288-2BCC-4AB9-8467-5CEC43193779}" srcId="{4A17BE0F-EA06-490B-8E4B-426CB6E8983F}" destId="{768769E8-700D-4FC7-B471-32CF0469C8F8}" srcOrd="6" destOrd="0" parTransId="{631628CF-2F0D-4D41-A330-73D6F8E00EE7}" sibTransId="{DBC2F826-4232-4E67-8314-D894CDA42667}"/>
    <dgm:cxn modelId="{552F808D-E426-407A-9ABE-312729854A99}" type="presOf" srcId="{768769E8-700D-4FC7-B471-32CF0469C8F8}" destId="{DE5E3880-66C7-4F3E-A410-4027C87E9451}" srcOrd="0" destOrd="0" presId="urn:microsoft.com/office/officeart/2005/8/layout/list1"/>
    <dgm:cxn modelId="{26EC4091-892B-4966-8C09-72529329B0F1}" type="presOf" srcId="{C18A0D3E-8B37-4F97-B5C0-13E062B54277}" destId="{A1EC9175-265A-46D7-96C4-699660F7F2B7}" srcOrd="1" destOrd="0" presId="urn:microsoft.com/office/officeart/2005/8/layout/list1"/>
    <dgm:cxn modelId="{C39CA7AC-4A2B-42F3-9ECA-2CECAD0616D7}" type="presOf" srcId="{768769E8-700D-4FC7-B471-32CF0469C8F8}" destId="{23460A6D-28B6-4350-9246-B3CB195E596B}" srcOrd="1" destOrd="0" presId="urn:microsoft.com/office/officeart/2005/8/layout/list1"/>
    <dgm:cxn modelId="{75EA47AE-3405-460A-9B2D-8FA583CA7BE1}" type="presOf" srcId="{508822F8-F438-48C7-97C9-545CE1CE2DF0}" destId="{C9421C1F-94C0-44B4-933D-55760C8897C1}" srcOrd="1" destOrd="0" presId="urn:microsoft.com/office/officeart/2005/8/layout/list1"/>
    <dgm:cxn modelId="{94C191AF-DFFC-46A5-A711-98C8B5D52858}" srcId="{4A17BE0F-EA06-490B-8E4B-426CB6E8983F}" destId="{68488E2D-F8A7-4C96-BF73-1C396FAD5E1D}" srcOrd="3" destOrd="0" parTransId="{7A1007A8-4EAF-4A2D-A7E1-CA09F57C15D3}" sibTransId="{9B7B031C-9A8D-4753-BF31-A5DC17B49FDF}"/>
    <dgm:cxn modelId="{807090B0-AF83-4C31-9D8A-76FB14F4EF36}" type="presOf" srcId="{E4F1DB96-435F-45F0-A057-683FF3CA567B}" destId="{9386FCC3-BE3F-4BBF-AD9F-6CC02DAC1ED0}" srcOrd="1" destOrd="0" presId="urn:microsoft.com/office/officeart/2005/8/layout/list1"/>
    <dgm:cxn modelId="{6CAD1FBA-748F-4A81-B54C-06EEA3500786}" type="presOf" srcId="{68488E2D-F8A7-4C96-BF73-1C396FAD5E1D}" destId="{8D35060E-F0B2-46E3-A967-8DA9C1F2888C}" srcOrd="0" destOrd="0" presId="urn:microsoft.com/office/officeart/2005/8/layout/list1"/>
    <dgm:cxn modelId="{B52DEABA-0D3D-4DBB-8A73-B73AF6864363}" type="presOf" srcId="{C18A0D3E-8B37-4F97-B5C0-13E062B54277}" destId="{7FE0EEC4-CB6E-44B3-9FFF-6FEA83849D36}" srcOrd="0" destOrd="0" presId="urn:microsoft.com/office/officeart/2005/8/layout/list1"/>
    <dgm:cxn modelId="{9196E5C0-C8B1-401C-8BD7-912C47D55D74}" srcId="{4A17BE0F-EA06-490B-8E4B-426CB6E8983F}" destId="{E950785E-DA91-40F1-9832-FCF9CF0840BF}" srcOrd="7" destOrd="0" parTransId="{2DB4BC9F-7446-4C44-BDEB-C14065E10CD4}" sibTransId="{B0EB0541-A8B7-445D-BFF2-CD681A8BD96F}"/>
    <dgm:cxn modelId="{D12721C3-B7E1-4C09-BAB8-D62FF45B0473}" type="presOf" srcId="{C97D722D-2549-4460-A2B1-A87B31F30FD9}" destId="{4548EEB2-6900-4434-80B2-2F20CA670814}" srcOrd="0" destOrd="0" presId="urn:microsoft.com/office/officeart/2005/8/layout/list1"/>
    <dgm:cxn modelId="{3E4FAECF-3589-41BC-896F-BE7DFA30CC3C}" type="presOf" srcId="{68488E2D-F8A7-4C96-BF73-1C396FAD5E1D}" destId="{C35C238F-0864-4601-B2FC-100CD260140B}" srcOrd="1" destOrd="0" presId="urn:microsoft.com/office/officeart/2005/8/layout/list1"/>
    <dgm:cxn modelId="{79C653D0-D399-420F-AE0F-8E2090B43C72}" type="presOf" srcId="{26A71765-C458-4A97-8D34-DD0F817AA606}" destId="{82F2BF52-9173-4898-9629-FC009ACDD4F6}" srcOrd="1" destOrd="0" presId="urn:microsoft.com/office/officeart/2005/8/layout/list1"/>
    <dgm:cxn modelId="{B8AB94D3-D6A1-4E43-B47A-C6528146DC5E}" type="presOf" srcId="{508822F8-F438-48C7-97C9-545CE1CE2DF0}" destId="{BF8878A2-3F88-4600-979D-BFE2FB958046}" srcOrd="0" destOrd="0" presId="urn:microsoft.com/office/officeart/2005/8/layout/list1"/>
    <dgm:cxn modelId="{BACAD7D8-9925-4AC6-91ED-256477165022}" type="presOf" srcId="{F07DED69-FF00-4873-AE40-3DD12B218452}" destId="{0015364D-25AF-4EAF-A54C-B0BBFEFA5DEB}" srcOrd="1" destOrd="0" presId="urn:microsoft.com/office/officeart/2005/8/layout/list1"/>
    <dgm:cxn modelId="{2CE308E0-3A93-4ABD-9800-DCA19E8BD902}" srcId="{4A17BE0F-EA06-490B-8E4B-426CB6E8983F}" destId="{508822F8-F438-48C7-97C9-545CE1CE2DF0}" srcOrd="0" destOrd="0" parTransId="{EDCD3700-6018-413D-8540-3EA664361BD2}" sibTransId="{C55ACA87-AEA0-4CBF-B029-BECD2A81059C}"/>
    <dgm:cxn modelId="{AFAB62E2-3AF7-4CF2-B546-302C0322DBD5}" type="presOf" srcId="{F07DED69-FF00-4873-AE40-3DD12B218452}" destId="{C8D3D1D1-5F66-4026-9F90-AB3265E19AE3}" srcOrd="0" destOrd="0" presId="urn:microsoft.com/office/officeart/2005/8/layout/list1"/>
    <dgm:cxn modelId="{722ACFE7-3692-48EF-8F6A-3E2B6F93D33B}" type="presOf" srcId="{E950785E-DA91-40F1-9832-FCF9CF0840BF}" destId="{259F5DF2-8B3A-4925-895D-D2202A490CEA}" srcOrd="1" destOrd="0" presId="urn:microsoft.com/office/officeart/2005/8/layout/list1"/>
    <dgm:cxn modelId="{0CDD51F0-A39E-4E84-AA8D-C3389916D870}" srcId="{4A17BE0F-EA06-490B-8E4B-426CB6E8983F}" destId="{F07DED69-FF00-4873-AE40-3DD12B218452}" srcOrd="4" destOrd="0" parTransId="{E889E3F6-B865-42E8-8C84-3C294F311EF2}" sibTransId="{1D5DC109-66F4-4012-81F4-BB7F0E1CF75B}"/>
    <dgm:cxn modelId="{E08B2B1E-1C77-4D56-8B5D-85608FCF897D}" type="presParOf" srcId="{9B411F90-A971-4970-A098-0ABDE144BD90}" destId="{E22818C2-CF2C-48C6-AF08-18B2A1AB2E32}" srcOrd="0" destOrd="0" presId="urn:microsoft.com/office/officeart/2005/8/layout/list1"/>
    <dgm:cxn modelId="{EEF91C1A-FFA5-4152-9CD3-CC7282FEBA5F}" type="presParOf" srcId="{E22818C2-CF2C-48C6-AF08-18B2A1AB2E32}" destId="{BF8878A2-3F88-4600-979D-BFE2FB958046}" srcOrd="0" destOrd="0" presId="urn:microsoft.com/office/officeart/2005/8/layout/list1"/>
    <dgm:cxn modelId="{4DEAF115-8DE2-4B33-AEBE-0AD759ACAF56}" type="presParOf" srcId="{E22818C2-CF2C-48C6-AF08-18B2A1AB2E32}" destId="{C9421C1F-94C0-44B4-933D-55760C8897C1}" srcOrd="1" destOrd="0" presId="urn:microsoft.com/office/officeart/2005/8/layout/list1"/>
    <dgm:cxn modelId="{4E5A3E77-AF8F-423E-B55F-310983B7EFC9}" type="presParOf" srcId="{9B411F90-A971-4970-A098-0ABDE144BD90}" destId="{DD5E884F-E658-4FD6-A6B1-C82CFF8691DB}" srcOrd="1" destOrd="0" presId="urn:microsoft.com/office/officeart/2005/8/layout/list1"/>
    <dgm:cxn modelId="{92177F6C-5212-43AB-8DB3-3747A5517C14}" type="presParOf" srcId="{9B411F90-A971-4970-A098-0ABDE144BD90}" destId="{AA4F1332-D4F4-4506-921B-2E6E669C006D}" srcOrd="2" destOrd="0" presId="urn:microsoft.com/office/officeart/2005/8/layout/list1"/>
    <dgm:cxn modelId="{FD1856D3-71E0-479B-8B00-B85EC12CABFB}" type="presParOf" srcId="{9B411F90-A971-4970-A098-0ABDE144BD90}" destId="{E1DD21DD-9652-41CF-B60F-2322262DBC51}" srcOrd="3" destOrd="0" presId="urn:microsoft.com/office/officeart/2005/8/layout/list1"/>
    <dgm:cxn modelId="{1846014F-BD21-4DD0-A379-4FB139567EA6}" type="presParOf" srcId="{9B411F90-A971-4970-A098-0ABDE144BD90}" destId="{0DC07A6F-7109-405F-8266-0E1EF1D28CF2}" srcOrd="4" destOrd="0" presId="urn:microsoft.com/office/officeart/2005/8/layout/list1"/>
    <dgm:cxn modelId="{C598AE88-66D2-468B-8127-614E18DE3435}" type="presParOf" srcId="{0DC07A6F-7109-405F-8266-0E1EF1D28CF2}" destId="{276A86EA-7DA9-4B1A-805F-06DCA17F3F80}" srcOrd="0" destOrd="0" presId="urn:microsoft.com/office/officeart/2005/8/layout/list1"/>
    <dgm:cxn modelId="{3B46D6E1-37A2-4E9B-8855-77EE5DA51F46}" type="presParOf" srcId="{0DC07A6F-7109-405F-8266-0E1EF1D28CF2}" destId="{82F2BF52-9173-4898-9629-FC009ACDD4F6}" srcOrd="1" destOrd="0" presId="urn:microsoft.com/office/officeart/2005/8/layout/list1"/>
    <dgm:cxn modelId="{17014B92-026B-4D31-87E0-61864BEE2660}" type="presParOf" srcId="{9B411F90-A971-4970-A098-0ABDE144BD90}" destId="{3A435222-F31A-4733-BB5F-2CD1BE43F5EB}" srcOrd="5" destOrd="0" presId="urn:microsoft.com/office/officeart/2005/8/layout/list1"/>
    <dgm:cxn modelId="{7304E297-21E0-4396-8630-C42D1F95A186}" type="presParOf" srcId="{9B411F90-A971-4970-A098-0ABDE144BD90}" destId="{AC34FEDC-BDD1-4B26-B6AC-E88C8CDCF848}" srcOrd="6" destOrd="0" presId="urn:microsoft.com/office/officeart/2005/8/layout/list1"/>
    <dgm:cxn modelId="{A86DEB37-E1D3-4276-B038-46C52B569513}" type="presParOf" srcId="{9B411F90-A971-4970-A098-0ABDE144BD90}" destId="{1CE62AF2-B048-4661-A51D-54789344903A}" srcOrd="7" destOrd="0" presId="urn:microsoft.com/office/officeart/2005/8/layout/list1"/>
    <dgm:cxn modelId="{C0CC90F9-F1EA-46A1-9A91-C22939C87265}" type="presParOf" srcId="{9B411F90-A971-4970-A098-0ABDE144BD90}" destId="{B8DA2B5D-2D8F-4DC8-9192-0F2A0CFD182B}" srcOrd="8" destOrd="0" presId="urn:microsoft.com/office/officeart/2005/8/layout/list1"/>
    <dgm:cxn modelId="{9869449C-5C5A-4F07-A572-0870B981F67E}" type="presParOf" srcId="{B8DA2B5D-2D8F-4DC8-9192-0F2A0CFD182B}" destId="{9D6AF090-E10F-4699-8B18-1631374903AD}" srcOrd="0" destOrd="0" presId="urn:microsoft.com/office/officeart/2005/8/layout/list1"/>
    <dgm:cxn modelId="{26A40009-83C3-4432-B0AE-E32F2DBFC87E}" type="presParOf" srcId="{B8DA2B5D-2D8F-4DC8-9192-0F2A0CFD182B}" destId="{9386FCC3-BE3F-4BBF-AD9F-6CC02DAC1ED0}" srcOrd="1" destOrd="0" presId="urn:microsoft.com/office/officeart/2005/8/layout/list1"/>
    <dgm:cxn modelId="{43329F9F-7ADB-47A8-9937-0D12E4FB1F40}" type="presParOf" srcId="{9B411F90-A971-4970-A098-0ABDE144BD90}" destId="{9CF4326A-3785-4315-B49B-8A4DA1A8E8CE}" srcOrd="9" destOrd="0" presId="urn:microsoft.com/office/officeart/2005/8/layout/list1"/>
    <dgm:cxn modelId="{F154FB06-6C48-42CE-B0E0-11F7923A886E}" type="presParOf" srcId="{9B411F90-A971-4970-A098-0ABDE144BD90}" destId="{975DCC4F-E733-4CF0-B5E7-FBFFA175E7F6}" srcOrd="10" destOrd="0" presId="urn:microsoft.com/office/officeart/2005/8/layout/list1"/>
    <dgm:cxn modelId="{C78C2953-2640-4124-A0EA-4F28C31AF858}" type="presParOf" srcId="{9B411F90-A971-4970-A098-0ABDE144BD90}" destId="{4DB9563D-CFCF-4847-8899-27E00BC4C044}" srcOrd="11" destOrd="0" presId="urn:microsoft.com/office/officeart/2005/8/layout/list1"/>
    <dgm:cxn modelId="{C599A281-80B9-4046-ADCC-07B09727E3ED}" type="presParOf" srcId="{9B411F90-A971-4970-A098-0ABDE144BD90}" destId="{DF214E96-1E40-4CD5-A95A-CC276D428D8A}" srcOrd="12" destOrd="0" presId="urn:microsoft.com/office/officeart/2005/8/layout/list1"/>
    <dgm:cxn modelId="{9D91D25C-B072-4CFD-8C49-D5495C33B098}" type="presParOf" srcId="{DF214E96-1E40-4CD5-A95A-CC276D428D8A}" destId="{8D35060E-F0B2-46E3-A967-8DA9C1F2888C}" srcOrd="0" destOrd="0" presId="urn:microsoft.com/office/officeart/2005/8/layout/list1"/>
    <dgm:cxn modelId="{A1D2FBD2-7FFD-42C9-8311-94CC1308A6F2}" type="presParOf" srcId="{DF214E96-1E40-4CD5-A95A-CC276D428D8A}" destId="{C35C238F-0864-4601-B2FC-100CD260140B}" srcOrd="1" destOrd="0" presId="urn:microsoft.com/office/officeart/2005/8/layout/list1"/>
    <dgm:cxn modelId="{7139AEFD-F2B5-48B6-A1C4-47FEF27BBEDF}" type="presParOf" srcId="{9B411F90-A971-4970-A098-0ABDE144BD90}" destId="{E2A09708-327B-433C-B73A-0FC8687851F4}" srcOrd="13" destOrd="0" presId="urn:microsoft.com/office/officeart/2005/8/layout/list1"/>
    <dgm:cxn modelId="{047C1335-5A13-48D1-8110-B84C05464734}" type="presParOf" srcId="{9B411F90-A971-4970-A098-0ABDE144BD90}" destId="{2844D2DD-09F9-4318-987B-760128B4EF27}" srcOrd="14" destOrd="0" presId="urn:microsoft.com/office/officeart/2005/8/layout/list1"/>
    <dgm:cxn modelId="{C21DFF49-6EB1-4E7C-B292-8C86F5CFE349}" type="presParOf" srcId="{9B411F90-A971-4970-A098-0ABDE144BD90}" destId="{22283AB8-73C0-4A6B-A0B4-FD4180880CD9}" srcOrd="15" destOrd="0" presId="urn:microsoft.com/office/officeart/2005/8/layout/list1"/>
    <dgm:cxn modelId="{EA1923F2-95D5-4CA2-A137-CD6A5EE87FEB}" type="presParOf" srcId="{9B411F90-A971-4970-A098-0ABDE144BD90}" destId="{721C0C84-2DE5-4B05-8296-AAC601F792DE}" srcOrd="16" destOrd="0" presId="urn:microsoft.com/office/officeart/2005/8/layout/list1"/>
    <dgm:cxn modelId="{631910F4-6393-491C-83C7-26C11AF5B185}" type="presParOf" srcId="{721C0C84-2DE5-4B05-8296-AAC601F792DE}" destId="{C8D3D1D1-5F66-4026-9F90-AB3265E19AE3}" srcOrd="0" destOrd="0" presId="urn:microsoft.com/office/officeart/2005/8/layout/list1"/>
    <dgm:cxn modelId="{BAE32FE5-E196-4C55-92BA-A6A373A591C9}" type="presParOf" srcId="{721C0C84-2DE5-4B05-8296-AAC601F792DE}" destId="{0015364D-25AF-4EAF-A54C-B0BBFEFA5DEB}" srcOrd="1" destOrd="0" presId="urn:microsoft.com/office/officeart/2005/8/layout/list1"/>
    <dgm:cxn modelId="{147D13B1-D823-41D7-85D3-888940FC881A}" type="presParOf" srcId="{9B411F90-A971-4970-A098-0ABDE144BD90}" destId="{1751C818-0F0A-4988-AF30-A108DBCED06E}" srcOrd="17" destOrd="0" presId="urn:microsoft.com/office/officeart/2005/8/layout/list1"/>
    <dgm:cxn modelId="{1EDBEABF-FFF8-4903-BFCE-AC12D0BC030F}" type="presParOf" srcId="{9B411F90-A971-4970-A098-0ABDE144BD90}" destId="{7CEDDEC8-4A7E-4B3B-9157-47EF2FE0CE31}" srcOrd="18" destOrd="0" presId="urn:microsoft.com/office/officeart/2005/8/layout/list1"/>
    <dgm:cxn modelId="{01508483-CBCE-4F7A-91CB-EA6FDF04A782}" type="presParOf" srcId="{9B411F90-A971-4970-A098-0ABDE144BD90}" destId="{14E690A7-091A-4370-AD34-AD8B3F68A5B2}" srcOrd="19" destOrd="0" presId="urn:microsoft.com/office/officeart/2005/8/layout/list1"/>
    <dgm:cxn modelId="{1552873A-DB2D-4953-AD12-C7CCB3FB9B6F}" type="presParOf" srcId="{9B411F90-A971-4970-A098-0ABDE144BD90}" destId="{1092AB20-CD04-4523-9765-11EA996CDF00}" srcOrd="20" destOrd="0" presId="urn:microsoft.com/office/officeart/2005/8/layout/list1"/>
    <dgm:cxn modelId="{DD1EE95A-ED7F-4963-8FE2-A6112ADE07DC}" type="presParOf" srcId="{1092AB20-CD04-4523-9765-11EA996CDF00}" destId="{3A202F64-B834-47B9-8DD9-33B2303C0D33}" srcOrd="0" destOrd="0" presId="urn:microsoft.com/office/officeart/2005/8/layout/list1"/>
    <dgm:cxn modelId="{18174E5E-6A47-4AB7-A937-C0A679BE92FC}" type="presParOf" srcId="{1092AB20-CD04-4523-9765-11EA996CDF00}" destId="{6425ECCA-E25A-4266-A2A7-FCF2A1EFC398}" srcOrd="1" destOrd="0" presId="urn:microsoft.com/office/officeart/2005/8/layout/list1"/>
    <dgm:cxn modelId="{3ABB1EA9-331F-445F-A883-B25F1567D912}" type="presParOf" srcId="{9B411F90-A971-4970-A098-0ABDE144BD90}" destId="{9C336953-16EE-4755-A0F5-BEAD18688FF1}" srcOrd="21" destOrd="0" presId="urn:microsoft.com/office/officeart/2005/8/layout/list1"/>
    <dgm:cxn modelId="{C9A0782C-4D18-4087-BC82-1106E3A1C673}" type="presParOf" srcId="{9B411F90-A971-4970-A098-0ABDE144BD90}" destId="{06D885BF-AC34-4C66-AAE0-7F7087434A51}" srcOrd="22" destOrd="0" presId="urn:microsoft.com/office/officeart/2005/8/layout/list1"/>
    <dgm:cxn modelId="{A474639D-1E72-4722-8C04-074BF8A528CA}" type="presParOf" srcId="{9B411F90-A971-4970-A098-0ABDE144BD90}" destId="{A5116FF0-7240-478E-BB92-BA0C80E78944}" srcOrd="23" destOrd="0" presId="urn:microsoft.com/office/officeart/2005/8/layout/list1"/>
    <dgm:cxn modelId="{AAFED906-8563-4E6E-9F17-0081AFDA83A0}" type="presParOf" srcId="{9B411F90-A971-4970-A098-0ABDE144BD90}" destId="{5EE7F164-08A0-4A05-B156-75585681594B}" srcOrd="24" destOrd="0" presId="urn:microsoft.com/office/officeart/2005/8/layout/list1"/>
    <dgm:cxn modelId="{09292B8D-9CF1-4424-8444-6A0580DC54F9}" type="presParOf" srcId="{5EE7F164-08A0-4A05-B156-75585681594B}" destId="{DE5E3880-66C7-4F3E-A410-4027C87E9451}" srcOrd="0" destOrd="0" presId="urn:microsoft.com/office/officeart/2005/8/layout/list1"/>
    <dgm:cxn modelId="{C444E648-54F6-4537-9DF6-D8D6D993D410}" type="presParOf" srcId="{5EE7F164-08A0-4A05-B156-75585681594B}" destId="{23460A6D-28B6-4350-9246-B3CB195E596B}" srcOrd="1" destOrd="0" presId="urn:microsoft.com/office/officeart/2005/8/layout/list1"/>
    <dgm:cxn modelId="{6B5C78C1-4E81-4876-B5A2-9D91CE637237}" type="presParOf" srcId="{9B411F90-A971-4970-A098-0ABDE144BD90}" destId="{FD8D0649-5F11-4016-B117-231AEE1ADF96}" srcOrd="25" destOrd="0" presId="urn:microsoft.com/office/officeart/2005/8/layout/list1"/>
    <dgm:cxn modelId="{6297A2BB-302C-479C-958B-E00824A17435}" type="presParOf" srcId="{9B411F90-A971-4970-A098-0ABDE144BD90}" destId="{34BECDE0-157B-4E78-9406-E7C616430A7A}" srcOrd="26" destOrd="0" presId="urn:microsoft.com/office/officeart/2005/8/layout/list1"/>
    <dgm:cxn modelId="{66FACB2E-AA85-4201-BDCB-200614E25382}" type="presParOf" srcId="{9B411F90-A971-4970-A098-0ABDE144BD90}" destId="{CC9D2C94-B20B-42F1-8313-6561237998B5}" srcOrd="27" destOrd="0" presId="urn:microsoft.com/office/officeart/2005/8/layout/list1"/>
    <dgm:cxn modelId="{33675747-0684-411B-B96A-498AE5119713}" type="presParOf" srcId="{9B411F90-A971-4970-A098-0ABDE144BD90}" destId="{10E3A5D6-79A2-4F23-AD6C-D2386B889D0B}" srcOrd="28" destOrd="0" presId="urn:microsoft.com/office/officeart/2005/8/layout/list1"/>
    <dgm:cxn modelId="{0F1E62F1-904E-4FD5-BA2B-E92D80251AD5}" type="presParOf" srcId="{10E3A5D6-79A2-4F23-AD6C-D2386B889D0B}" destId="{FEF011B9-A4C9-4555-8951-68910073CC69}" srcOrd="0" destOrd="0" presId="urn:microsoft.com/office/officeart/2005/8/layout/list1"/>
    <dgm:cxn modelId="{B16BB16B-12B3-494D-B817-F1B4874005CA}" type="presParOf" srcId="{10E3A5D6-79A2-4F23-AD6C-D2386B889D0B}" destId="{259F5DF2-8B3A-4925-895D-D2202A490CEA}" srcOrd="1" destOrd="0" presId="urn:microsoft.com/office/officeart/2005/8/layout/list1"/>
    <dgm:cxn modelId="{FB473C01-2684-4D51-9CEC-F5F35F72C05A}" type="presParOf" srcId="{9B411F90-A971-4970-A098-0ABDE144BD90}" destId="{F19E837E-364E-4ECB-930A-BB8CC5CD5BA9}" srcOrd="29" destOrd="0" presId="urn:microsoft.com/office/officeart/2005/8/layout/list1"/>
    <dgm:cxn modelId="{22D5FC44-B1B4-4DBF-885D-FF1BBDDBAC4C}" type="presParOf" srcId="{9B411F90-A971-4970-A098-0ABDE144BD90}" destId="{244864DC-5F7B-4DE0-B095-F9A5B3943BEF}" srcOrd="30" destOrd="0" presId="urn:microsoft.com/office/officeart/2005/8/layout/list1"/>
    <dgm:cxn modelId="{936F8DB6-DE7B-442D-A06A-1F29862A566B}" type="presParOf" srcId="{9B411F90-A971-4970-A098-0ABDE144BD90}" destId="{2B89B668-4D86-4EA4-B0D6-465AB4E65EA1}" srcOrd="31" destOrd="0" presId="urn:microsoft.com/office/officeart/2005/8/layout/list1"/>
    <dgm:cxn modelId="{F65327CE-DD84-4704-BBE3-09DE20769021}" type="presParOf" srcId="{9B411F90-A971-4970-A098-0ABDE144BD90}" destId="{0DBCDF41-B0EA-4ECE-A83F-22B2055D5136}" srcOrd="32" destOrd="0" presId="urn:microsoft.com/office/officeart/2005/8/layout/list1"/>
    <dgm:cxn modelId="{1479EED2-E602-4AC1-845A-CA652910189A}" type="presParOf" srcId="{0DBCDF41-B0EA-4ECE-A83F-22B2055D5136}" destId="{4548EEB2-6900-4434-80B2-2F20CA670814}" srcOrd="0" destOrd="0" presId="urn:microsoft.com/office/officeart/2005/8/layout/list1"/>
    <dgm:cxn modelId="{53E79AA5-1D30-4397-BCA4-D8E6D7188EEB}" type="presParOf" srcId="{0DBCDF41-B0EA-4ECE-A83F-22B2055D5136}" destId="{CED41ED7-9791-4CEE-A01C-A82BCE6610A9}" srcOrd="1" destOrd="0" presId="urn:microsoft.com/office/officeart/2005/8/layout/list1"/>
    <dgm:cxn modelId="{837A4BDB-66E4-4803-9C95-970193F5CAE5}" type="presParOf" srcId="{9B411F90-A971-4970-A098-0ABDE144BD90}" destId="{30F4F28D-FD23-47D8-B206-DB218508F449}" srcOrd="33" destOrd="0" presId="urn:microsoft.com/office/officeart/2005/8/layout/list1"/>
    <dgm:cxn modelId="{B5A97A33-5897-41A7-B591-3CD895EF7830}" type="presParOf" srcId="{9B411F90-A971-4970-A098-0ABDE144BD90}" destId="{E7974C79-2205-4C7A-B42E-9A7ECA1329B9}" srcOrd="34" destOrd="0" presId="urn:microsoft.com/office/officeart/2005/8/layout/list1"/>
    <dgm:cxn modelId="{EECE0FCB-86F8-4B9B-AE38-31F01C456017}" type="presParOf" srcId="{9B411F90-A971-4970-A098-0ABDE144BD90}" destId="{E7E3C75C-DE36-4AC1-9609-268C6FDF3220}" srcOrd="35" destOrd="0" presId="urn:microsoft.com/office/officeart/2005/8/layout/list1"/>
    <dgm:cxn modelId="{4772C1E1-86FD-4637-BB7C-1578EE862C1E}" type="presParOf" srcId="{9B411F90-A971-4970-A098-0ABDE144BD90}" destId="{8C9E3F23-3790-4CAA-80D7-E46F156657B1}" srcOrd="36" destOrd="0" presId="urn:microsoft.com/office/officeart/2005/8/layout/list1"/>
    <dgm:cxn modelId="{1735C542-1919-4F84-8EB7-90F555D5A706}" type="presParOf" srcId="{8C9E3F23-3790-4CAA-80D7-E46F156657B1}" destId="{7FE0EEC4-CB6E-44B3-9FFF-6FEA83849D36}" srcOrd="0" destOrd="0" presId="urn:microsoft.com/office/officeart/2005/8/layout/list1"/>
    <dgm:cxn modelId="{16C72AF5-C36A-4542-BD6C-0D62A33438A7}" type="presParOf" srcId="{8C9E3F23-3790-4CAA-80D7-E46F156657B1}" destId="{A1EC9175-265A-46D7-96C4-699660F7F2B7}" srcOrd="1" destOrd="0" presId="urn:microsoft.com/office/officeart/2005/8/layout/list1"/>
    <dgm:cxn modelId="{D79490B9-DFB0-4DF6-BE75-80B647F8D3F6}" type="presParOf" srcId="{9B411F90-A971-4970-A098-0ABDE144BD90}" destId="{D34C2F84-16D0-4D2C-87C1-A3D1955B9596}" srcOrd="37" destOrd="0" presId="urn:microsoft.com/office/officeart/2005/8/layout/list1"/>
    <dgm:cxn modelId="{60DB9376-798D-4464-A0B9-13B7EF23FE08}" type="presParOf" srcId="{9B411F90-A971-4970-A098-0ABDE144BD90}" destId="{78C6ABB5-C19C-42C7-AF48-8E2093599918}"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917B3-49C5-4319-8116-27D010C7AC22}">
      <dsp:nvSpPr>
        <dsp:cNvPr id="0" name=""/>
        <dsp:cNvSpPr/>
      </dsp:nvSpPr>
      <dsp:spPr>
        <a:xfrm>
          <a:off x="0" y="24888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8E5433-280F-49CC-9D9C-E1603DEDF834}">
      <dsp:nvSpPr>
        <dsp:cNvPr id="0" name=""/>
        <dsp:cNvSpPr/>
      </dsp:nvSpPr>
      <dsp:spPr>
        <a:xfrm>
          <a:off x="188258" y="7176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IR (informational retrieval)</a:t>
          </a:r>
        </a:p>
      </dsp:txBody>
      <dsp:txXfrm>
        <a:off x="205551" y="89054"/>
        <a:ext cx="2601037" cy="319654"/>
      </dsp:txXfrm>
    </dsp:sp>
    <dsp:sp modelId="{4469B976-02E1-4951-BA4B-BA3863C46F7E}">
      <dsp:nvSpPr>
        <dsp:cNvPr id="0" name=""/>
        <dsp:cNvSpPr/>
      </dsp:nvSpPr>
      <dsp:spPr>
        <a:xfrm>
          <a:off x="0" y="79320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B2E36F-34A6-44DC-98AD-40374B143DE7}">
      <dsp:nvSpPr>
        <dsp:cNvPr id="0" name=""/>
        <dsp:cNvSpPr/>
      </dsp:nvSpPr>
      <dsp:spPr>
        <a:xfrm>
          <a:off x="188258" y="61608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Document clustering</a:t>
          </a:r>
        </a:p>
      </dsp:txBody>
      <dsp:txXfrm>
        <a:off x="205551" y="633374"/>
        <a:ext cx="2601037" cy="319654"/>
      </dsp:txXfrm>
    </dsp:sp>
    <dsp:sp modelId="{DD75E0F7-B31C-479A-99AD-D99BB1F3C0EE}">
      <dsp:nvSpPr>
        <dsp:cNvPr id="0" name=""/>
        <dsp:cNvSpPr/>
      </dsp:nvSpPr>
      <dsp:spPr>
        <a:xfrm>
          <a:off x="0" y="133752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B420C1-F2CA-4C76-8E70-999E1DEABDC1}">
      <dsp:nvSpPr>
        <dsp:cNvPr id="0" name=""/>
        <dsp:cNvSpPr/>
      </dsp:nvSpPr>
      <dsp:spPr>
        <a:xfrm>
          <a:off x="188258" y="116040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Document Classification</a:t>
          </a:r>
        </a:p>
      </dsp:txBody>
      <dsp:txXfrm>
        <a:off x="205551" y="1177694"/>
        <a:ext cx="2601037" cy="319654"/>
      </dsp:txXfrm>
    </dsp:sp>
    <dsp:sp modelId="{66969D95-45B4-4320-8912-55CF31D82E14}">
      <dsp:nvSpPr>
        <dsp:cNvPr id="0" name=""/>
        <dsp:cNvSpPr/>
      </dsp:nvSpPr>
      <dsp:spPr>
        <a:xfrm>
          <a:off x="0" y="188184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D3C085-F6BF-4DC0-A777-05B5517F29E2}">
      <dsp:nvSpPr>
        <dsp:cNvPr id="0" name=""/>
        <dsp:cNvSpPr/>
      </dsp:nvSpPr>
      <dsp:spPr>
        <a:xfrm>
          <a:off x="188258" y="170472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Web Mining</a:t>
          </a:r>
        </a:p>
      </dsp:txBody>
      <dsp:txXfrm>
        <a:off x="205551" y="1722014"/>
        <a:ext cx="2601037" cy="319654"/>
      </dsp:txXfrm>
    </dsp:sp>
    <dsp:sp modelId="{69BDF550-4A78-4900-A13E-F82D13560FBD}">
      <dsp:nvSpPr>
        <dsp:cNvPr id="0" name=""/>
        <dsp:cNvSpPr/>
      </dsp:nvSpPr>
      <dsp:spPr>
        <a:xfrm>
          <a:off x="0" y="242616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40C904-50D2-4A1B-B5AC-46EE3644787E}">
      <dsp:nvSpPr>
        <dsp:cNvPr id="0" name=""/>
        <dsp:cNvSpPr/>
      </dsp:nvSpPr>
      <dsp:spPr>
        <a:xfrm>
          <a:off x="188258" y="224904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Information Extraction</a:t>
          </a:r>
        </a:p>
      </dsp:txBody>
      <dsp:txXfrm>
        <a:off x="205551" y="2266334"/>
        <a:ext cx="2601037" cy="319654"/>
      </dsp:txXfrm>
    </dsp:sp>
    <dsp:sp modelId="{C59E7384-D755-4AFE-8283-C9CC7EB319E8}">
      <dsp:nvSpPr>
        <dsp:cNvPr id="0" name=""/>
        <dsp:cNvSpPr/>
      </dsp:nvSpPr>
      <dsp:spPr>
        <a:xfrm>
          <a:off x="0" y="297048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A96DD6-A94F-48A9-89D6-79886E2DFAE9}">
      <dsp:nvSpPr>
        <dsp:cNvPr id="0" name=""/>
        <dsp:cNvSpPr/>
      </dsp:nvSpPr>
      <dsp:spPr>
        <a:xfrm>
          <a:off x="188258" y="279336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NLP</a:t>
          </a:r>
        </a:p>
      </dsp:txBody>
      <dsp:txXfrm>
        <a:off x="205551" y="2810654"/>
        <a:ext cx="2601037" cy="319654"/>
      </dsp:txXfrm>
    </dsp:sp>
    <dsp:sp modelId="{E16357F8-D588-44FE-B942-FEC1DF722BD1}">
      <dsp:nvSpPr>
        <dsp:cNvPr id="0" name=""/>
        <dsp:cNvSpPr/>
      </dsp:nvSpPr>
      <dsp:spPr>
        <a:xfrm>
          <a:off x="0" y="3514801"/>
          <a:ext cx="3765176" cy="302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04AFE1-26D8-4CE7-98B7-93423C51A75F}">
      <dsp:nvSpPr>
        <dsp:cNvPr id="0" name=""/>
        <dsp:cNvSpPr/>
      </dsp:nvSpPr>
      <dsp:spPr>
        <a:xfrm>
          <a:off x="188258" y="3337681"/>
          <a:ext cx="2635623" cy="3542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620" tIns="0" rIns="99620" bIns="0" numCol="1" spcCol="1270" anchor="ctr" anchorCtr="0">
          <a:noAutofit/>
        </a:bodyPr>
        <a:lstStyle/>
        <a:p>
          <a:pPr marL="0" lvl="0" indent="0" algn="l" defTabSz="533400">
            <a:lnSpc>
              <a:spcPct val="90000"/>
            </a:lnSpc>
            <a:spcBef>
              <a:spcPct val="0"/>
            </a:spcBef>
            <a:spcAft>
              <a:spcPct val="35000"/>
            </a:spcAft>
            <a:buNone/>
          </a:pPr>
          <a:r>
            <a:rPr lang="en-US" sz="1200" kern="1200" dirty="0"/>
            <a:t>Concept Extraction</a:t>
          </a:r>
        </a:p>
      </dsp:txBody>
      <dsp:txXfrm>
        <a:off x="205551" y="3354974"/>
        <a:ext cx="2601037"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0B0CD-9088-48A9-BBE4-795250974B8D}">
      <dsp:nvSpPr>
        <dsp:cNvPr id="0" name=""/>
        <dsp:cNvSpPr/>
      </dsp:nvSpPr>
      <dsp:spPr>
        <a:xfrm>
          <a:off x="0" y="220913"/>
          <a:ext cx="8534400" cy="970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2364" tIns="229108" rIns="66236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Scaling features to a range</a:t>
          </a:r>
        </a:p>
        <a:p>
          <a:pPr marL="57150" lvl="1" indent="-57150" algn="l" defTabSz="488950">
            <a:lnSpc>
              <a:spcPct val="90000"/>
            </a:lnSpc>
            <a:spcBef>
              <a:spcPct val="0"/>
            </a:spcBef>
            <a:spcAft>
              <a:spcPct val="15000"/>
            </a:spcAft>
            <a:buChar char="•"/>
          </a:pPr>
          <a:r>
            <a:rPr lang="en-US" sz="1100" kern="1200" dirty="0"/>
            <a:t>Scaling sparse data</a:t>
          </a:r>
        </a:p>
        <a:p>
          <a:pPr marL="57150" lvl="1" indent="-57150" algn="l" defTabSz="488950">
            <a:lnSpc>
              <a:spcPct val="90000"/>
            </a:lnSpc>
            <a:spcBef>
              <a:spcPct val="0"/>
            </a:spcBef>
            <a:spcAft>
              <a:spcPct val="15000"/>
            </a:spcAft>
            <a:buChar char="•"/>
          </a:pPr>
          <a:r>
            <a:rPr lang="en-US" sz="1100" kern="1200" dirty="0"/>
            <a:t>Scaling data with outliers</a:t>
          </a:r>
        </a:p>
        <a:p>
          <a:pPr marL="57150" lvl="1" indent="-57150" algn="l" defTabSz="488950">
            <a:lnSpc>
              <a:spcPct val="90000"/>
            </a:lnSpc>
            <a:spcBef>
              <a:spcPct val="0"/>
            </a:spcBef>
            <a:spcAft>
              <a:spcPct val="15000"/>
            </a:spcAft>
            <a:buChar char="•"/>
          </a:pPr>
          <a:r>
            <a:rPr lang="en-US" sz="1100" kern="1200" dirty="0"/>
            <a:t>Centering kernel matrices</a:t>
          </a:r>
        </a:p>
      </dsp:txBody>
      <dsp:txXfrm>
        <a:off x="0" y="220913"/>
        <a:ext cx="8534400" cy="970200"/>
      </dsp:txXfrm>
    </dsp:sp>
    <dsp:sp modelId="{E5AADE29-E3AE-4DEF-A2AA-B37AEF9BD7CF}">
      <dsp:nvSpPr>
        <dsp:cNvPr id="0" name=""/>
        <dsp:cNvSpPr/>
      </dsp:nvSpPr>
      <dsp:spPr>
        <a:xfrm>
          <a:off x="426720" y="58553"/>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b="0" i="0" kern="1200" dirty="0"/>
            <a:t>Standardization or mean removal and variance scaling</a:t>
          </a:r>
          <a:endParaRPr lang="en-US" sz="1100" b="0" kern="1200" dirty="0"/>
        </a:p>
      </dsp:txBody>
      <dsp:txXfrm>
        <a:off x="442572" y="74405"/>
        <a:ext cx="5942376" cy="293016"/>
      </dsp:txXfrm>
    </dsp:sp>
    <dsp:sp modelId="{BF9CC8A8-5B3D-4E60-828C-538FCF9306F3}">
      <dsp:nvSpPr>
        <dsp:cNvPr id="0" name=""/>
        <dsp:cNvSpPr/>
      </dsp:nvSpPr>
      <dsp:spPr>
        <a:xfrm>
          <a:off x="0" y="1412874"/>
          <a:ext cx="8534400" cy="277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9A819C-431D-4909-9314-6CE5C2B66178}">
      <dsp:nvSpPr>
        <dsp:cNvPr id="0" name=""/>
        <dsp:cNvSpPr/>
      </dsp:nvSpPr>
      <dsp:spPr>
        <a:xfrm>
          <a:off x="426720" y="1250514"/>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kern="1200" dirty="0"/>
            <a:t>Non-linear transformation</a:t>
          </a:r>
        </a:p>
      </dsp:txBody>
      <dsp:txXfrm>
        <a:off x="442572" y="1266366"/>
        <a:ext cx="5942376" cy="293016"/>
      </dsp:txXfrm>
    </dsp:sp>
    <dsp:sp modelId="{B9C147F7-1606-4A61-970B-CFC246920B9B}">
      <dsp:nvSpPr>
        <dsp:cNvPr id="0" name=""/>
        <dsp:cNvSpPr/>
      </dsp:nvSpPr>
      <dsp:spPr>
        <a:xfrm>
          <a:off x="0" y="1911834"/>
          <a:ext cx="8534400" cy="277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4FD9B-BB0C-436F-BECF-D3D045DF34F6}">
      <dsp:nvSpPr>
        <dsp:cNvPr id="0" name=""/>
        <dsp:cNvSpPr/>
      </dsp:nvSpPr>
      <dsp:spPr>
        <a:xfrm>
          <a:off x="426720" y="1749474"/>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kern="1200" dirty="0"/>
            <a:t>Normalization</a:t>
          </a:r>
        </a:p>
      </dsp:txBody>
      <dsp:txXfrm>
        <a:off x="442572" y="1765326"/>
        <a:ext cx="5942376" cy="293016"/>
      </dsp:txXfrm>
    </dsp:sp>
    <dsp:sp modelId="{C7ABAA13-2CA1-436C-BD6D-33F0A0C2AB8D}">
      <dsp:nvSpPr>
        <dsp:cNvPr id="0" name=""/>
        <dsp:cNvSpPr/>
      </dsp:nvSpPr>
      <dsp:spPr>
        <a:xfrm>
          <a:off x="0" y="2410794"/>
          <a:ext cx="8534400" cy="277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036CA-96FF-4B95-8BAC-7E4E1D2B0A0B}">
      <dsp:nvSpPr>
        <dsp:cNvPr id="0" name=""/>
        <dsp:cNvSpPr/>
      </dsp:nvSpPr>
      <dsp:spPr>
        <a:xfrm>
          <a:off x="426720" y="2248434"/>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kern="1200" dirty="0"/>
            <a:t>Binarization</a:t>
          </a:r>
        </a:p>
      </dsp:txBody>
      <dsp:txXfrm>
        <a:off x="442572" y="2264286"/>
        <a:ext cx="5942376" cy="293016"/>
      </dsp:txXfrm>
    </dsp:sp>
    <dsp:sp modelId="{0421936A-82BF-4595-BC29-3F0FC0B022F5}">
      <dsp:nvSpPr>
        <dsp:cNvPr id="0" name=""/>
        <dsp:cNvSpPr/>
      </dsp:nvSpPr>
      <dsp:spPr>
        <a:xfrm>
          <a:off x="0" y="2909754"/>
          <a:ext cx="8534400" cy="277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9A0CF6-9F82-492F-82D2-CB26C689CD69}">
      <dsp:nvSpPr>
        <dsp:cNvPr id="0" name=""/>
        <dsp:cNvSpPr/>
      </dsp:nvSpPr>
      <dsp:spPr>
        <a:xfrm>
          <a:off x="426720" y="2747394"/>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kern="1200" dirty="0"/>
            <a:t>Encoding categorical features</a:t>
          </a:r>
        </a:p>
      </dsp:txBody>
      <dsp:txXfrm>
        <a:off x="442572" y="2763246"/>
        <a:ext cx="5942376" cy="293016"/>
      </dsp:txXfrm>
    </dsp:sp>
    <dsp:sp modelId="{BE41A796-CD10-44E1-957E-7C74ECDC56AA}">
      <dsp:nvSpPr>
        <dsp:cNvPr id="0" name=""/>
        <dsp:cNvSpPr/>
      </dsp:nvSpPr>
      <dsp:spPr>
        <a:xfrm>
          <a:off x="0" y="3408714"/>
          <a:ext cx="8534400" cy="277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131CE-5F4E-4405-B852-288079402462}">
      <dsp:nvSpPr>
        <dsp:cNvPr id="0" name=""/>
        <dsp:cNvSpPr/>
      </dsp:nvSpPr>
      <dsp:spPr>
        <a:xfrm>
          <a:off x="426720" y="3246354"/>
          <a:ext cx="5974080" cy="32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488950">
            <a:lnSpc>
              <a:spcPct val="90000"/>
            </a:lnSpc>
            <a:spcBef>
              <a:spcPct val="0"/>
            </a:spcBef>
            <a:spcAft>
              <a:spcPct val="35000"/>
            </a:spcAft>
            <a:buNone/>
          </a:pPr>
          <a:r>
            <a:rPr lang="en-US" sz="1100" kern="1200" dirty="0"/>
            <a:t>Imputation of missing values</a:t>
          </a:r>
        </a:p>
      </dsp:txBody>
      <dsp:txXfrm>
        <a:off x="442572" y="3262206"/>
        <a:ext cx="594237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F1332-D4F4-4506-921B-2E6E669C006D}">
      <dsp:nvSpPr>
        <dsp:cNvPr id="0" name=""/>
        <dsp:cNvSpPr/>
      </dsp:nvSpPr>
      <dsp:spPr>
        <a:xfrm>
          <a:off x="0" y="31044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421C1F-94C0-44B4-933D-55760C8897C1}">
      <dsp:nvSpPr>
        <dsp:cNvPr id="0" name=""/>
        <dsp:cNvSpPr/>
      </dsp:nvSpPr>
      <dsp:spPr>
        <a:xfrm>
          <a:off x="457200" y="19236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ighlight>
                <a:srgbClr val="FFFF00"/>
              </a:highlight>
            </a:rPr>
            <a:t>Decision Trees</a:t>
          </a:r>
          <a:endParaRPr lang="en-US" sz="1400" kern="1200" dirty="0">
            <a:highlight>
              <a:srgbClr val="FFFF00"/>
            </a:highlight>
          </a:endParaRPr>
        </a:p>
      </dsp:txBody>
      <dsp:txXfrm>
        <a:off x="468728" y="203897"/>
        <a:ext cx="6377744" cy="213104"/>
      </dsp:txXfrm>
    </dsp:sp>
    <dsp:sp modelId="{AC34FEDC-BDD1-4B26-B6AC-E88C8CDCF848}">
      <dsp:nvSpPr>
        <dsp:cNvPr id="0" name=""/>
        <dsp:cNvSpPr/>
      </dsp:nvSpPr>
      <dsp:spPr>
        <a:xfrm>
          <a:off x="0" y="67332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F2BF52-9173-4898-9629-FC009ACDD4F6}">
      <dsp:nvSpPr>
        <dsp:cNvPr id="0" name=""/>
        <dsp:cNvSpPr/>
      </dsp:nvSpPr>
      <dsp:spPr>
        <a:xfrm>
          <a:off x="457200" y="55524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ighlight>
                <a:srgbClr val="FFFF00"/>
              </a:highlight>
            </a:rPr>
            <a:t>Naive-Bayes</a:t>
          </a:r>
          <a:endParaRPr lang="en-US" sz="1400" kern="1200" dirty="0">
            <a:highlight>
              <a:srgbClr val="FFFF00"/>
            </a:highlight>
          </a:endParaRPr>
        </a:p>
      </dsp:txBody>
      <dsp:txXfrm>
        <a:off x="468728" y="566777"/>
        <a:ext cx="6377744" cy="213104"/>
      </dsp:txXfrm>
    </dsp:sp>
    <dsp:sp modelId="{975DCC4F-E733-4CF0-B5E7-FBFFA175E7F6}">
      <dsp:nvSpPr>
        <dsp:cNvPr id="0" name=""/>
        <dsp:cNvSpPr/>
      </dsp:nvSpPr>
      <dsp:spPr>
        <a:xfrm>
          <a:off x="0" y="103620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86FCC3-BE3F-4BBF-AD9F-6CC02DAC1ED0}">
      <dsp:nvSpPr>
        <dsp:cNvPr id="0" name=""/>
        <dsp:cNvSpPr/>
      </dsp:nvSpPr>
      <dsp:spPr>
        <a:xfrm>
          <a:off x="457200" y="91812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Support Vector Machines</a:t>
          </a:r>
        </a:p>
      </dsp:txBody>
      <dsp:txXfrm>
        <a:off x="468728" y="929657"/>
        <a:ext cx="6377744" cy="213104"/>
      </dsp:txXfrm>
    </dsp:sp>
    <dsp:sp modelId="{2844D2DD-09F9-4318-987B-760128B4EF27}">
      <dsp:nvSpPr>
        <dsp:cNvPr id="0" name=""/>
        <dsp:cNvSpPr/>
      </dsp:nvSpPr>
      <dsp:spPr>
        <a:xfrm>
          <a:off x="0" y="139908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5C238F-0864-4601-B2FC-100CD260140B}">
      <dsp:nvSpPr>
        <dsp:cNvPr id="0" name=""/>
        <dsp:cNvSpPr/>
      </dsp:nvSpPr>
      <dsp:spPr>
        <a:xfrm>
          <a:off x="457200" y="1281008"/>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K Nearest Neighbors</a:t>
          </a:r>
        </a:p>
      </dsp:txBody>
      <dsp:txXfrm>
        <a:off x="468728" y="1292536"/>
        <a:ext cx="6377744" cy="213104"/>
      </dsp:txXfrm>
    </dsp:sp>
    <dsp:sp modelId="{7CEDDEC8-4A7E-4B3B-9157-47EF2FE0CE31}">
      <dsp:nvSpPr>
        <dsp:cNvPr id="0" name=""/>
        <dsp:cNvSpPr/>
      </dsp:nvSpPr>
      <dsp:spPr>
        <a:xfrm>
          <a:off x="0" y="176196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15364D-25AF-4EAF-A54C-B0BBFEFA5DEB}">
      <dsp:nvSpPr>
        <dsp:cNvPr id="0" name=""/>
        <dsp:cNvSpPr/>
      </dsp:nvSpPr>
      <dsp:spPr>
        <a:xfrm>
          <a:off x="457200" y="164388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ighlight>
                <a:srgbClr val="FFFF00"/>
              </a:highlight>
            </a:rPr>
            <a:t>Logistic Regression</a:t>
          </a:r>
        </a:p>
      </dsp:txBody>
      <dsp:txXfrm>
        <a:off x="468728" y="1655417"/>
        <a:ext cx="6377744" cy="213104"/>
      </dsp:txXfrm>
    </dsp:sp>
    <dsp:sp modelId="{06D885BF-AC34-4C66-AAE0-7F7087434A51}">
      <dsp:nvSpPr>
        <dsp:cNvPr id="0" name=""/>
        <dsp:cNvSpPr/>
      </dsp:nvSpPr>
      <dsp:spPr>
        <a:xfrm>
          <a:off x="0" y="212484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425ECCA-E25A-4266-A2A7-FCF2A1EFC398}">
      <dsp:nvSpPr>
        <dsp:cNvPr id="0" name=""/>
        <dsp:cNvSpPr/>
      </dsp:nvSpPr>
      <dsp:spPr>
        <a:xfrm>
          <a:off x="457200" y="200676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Support Vector Machines (SVM)</a:t>
          </a:r>
        </a:p>
      </dsp:txBody>
      <dsp:txXfrm>
        <a:off x="468728" y="2018297"/>
        <a:ext cx="6377744" cy="213104"/>
      </dsp:txXfrm>
    </dsp:sp>
    <dsp:sp modelId="{34BECDE0-157B-4E78-9406-E7C616430A7A}">
      <dsp:nvSpPr>
        <dsp:cNvPr id="0" name=""/>
        <dsp:cNvSpPr/>
      </dsp:nvSpPr>
      <dsp:spPr>
        <a:xfrm>
          <a:off x="0" y="248772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460A6D-28B6-4350-9246-B3CB195E596B}">
      <dsp:nvSpPr>
        <dsp:cNvPr id="0" name=""/>
        <dsp:cNvSpPr/>
      </dsp:nvSpPr>
      <dsp:spPr>
        <a:xfrm>
          <a:off x="457200" y="236964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Supervised Latent Dirichlet Allocation (SLDA)</a:t>
          </a:r>
        </a:p>
      </dsp:txBody>
      <dsp:txXfrm>
        <a:off x="468728" y="2381177"/>
        <a:ext cx="6377744" cy="213104"/>
      </dsp:txXfrm>
    </dsp:sp>
    <dsp:sp modelId="{244864DC-5F7B-4DE0-B095-F9A5B3943BEF}">
      <dsp:nvSpPr>
        <dsp:cNvPr id="0" name=""/>
        <dsp:cNvSpPr/>
      </dsp:nvSpPr>
      <dsp:spPr>
        <a:xfrm>
          <a:off x="0" y="285060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59F5DF2-8B3A-4925-895D-D2202A490CEA}">
      <dsp:nvSpPr>
        <dsp:cNvPr id="0" name=""/>
        <dsp:cNvSpPr/>
      </dsp:nvSpPr>
      <dsp:spPr>
        <a:xfrm>
          <a:off x="457200" y="273252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Neural Networks</a:t>
          </a:r>
        </a:p>
      </dsp:txBody>
      <dsp:txXfrm>
        <a:off x="468728" y="2744057"/>
        <a:ext cx="6377744" cy="213104"/>
      </dsp:txXfrm>
    </dsp:sp>
    <dsp:sp modelId="{E7974C79-2205-4C7A-B42E-9A7ECA1329B9}">
      <dsp:nvSpPr>
        <dsp:cNvPr id="0" name=""/>
        <dsp:cNvSpPr/>
      </dsp:nvSpPr>
      <dsp:spPr>
        <a:xfrm>
          <a:off x="0" y="321348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D41ED7-9791-4CEE-A01C-A82BCE6610A9}">
      <dsp:nvSpPr>
        <dsp:cNvPr id="0" name=""/>
        <dsp:cNvSpPr/>
      </dsp:nvSpPr>
      <dsp:spPr>
        <a:xfrm>
          <a:off x="457200" y="309540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ighlight>
                <a:srgbClr val="FFFF00"/>
              </a:highlight>
            </a:rPr>
            <a:t>Random Forests</a:t>
          </a:r>
        </a:p>
      </dsp:txBody>
      <dsp:txXfrm>
        <a:off x="468728" y="3106937"/>
        <a:ext cx="6377744" cy="213104"/>
      </dsp:txXfrm>
    </dsp:sp>
    <dsp:sp modelId="{78C6ABB5-C19C-42C7-AF48-8E2093599918}">
      <dsp:nvSpPr>
        <dsp:cNvPr id="0" name=""/>
        <dsp:cNvSpPr/>
      </dsp:nvSpPr>
      <dsp:spPr>
        <a:xfrm>
          <a:off x="0" y="3576369"/>
          <a:ext cx="9144000" cy="2016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1EC9175-265A-46D7-96C4-699660F7F2B7}">
      <dsp:nvSpPr>
        <dsp:cNvPr id="0" name=""/>
        <dsp:cNvSpPr/>
      </dsp:nvSpPr>
      <dsp:spPr>
        <a:xfrm>
          <a:off x="457200" y="3458289"/>
          <a:ext cx="6400800" cy="236160"/>
        </a:xfrm>
        <a:prstGeom prst="round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Boosting and Bagging algorithms</a:t>
          </a:r>
        </a:p>
      </dsp:txBody>
      <dsp:txXfrm>
        <a:off x="468728" y="3469817"/>
        <a:ext cx="6377744"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1/8/19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7T05:43:07.302"/>
    </inkml:context>
    <inkml:brush xml:id="br0">
      <inkml:brushProperty name="width" value="0.1" units="cm"/>
      <inkml:brushProperty name="height" value="0.1" units="cm"/>
      <inkml:brushProperty name="color" value="#FF8000"/>
      <inkml:brushProperty name="fitToCurve" value="1"/>
    </inkml:brush>
  </inkml:definitions>
  <inkml:trace contextRef="#ctx0" brushRef="#br0">0 97 0,'22'0'313,"-1"-21"-298,22 21-15,21 0 16,-21 0-16,-1 0 16,-20 0-1,20 0-15,-20 0 32,20-43-17,-20 43 16,-1 0-31,0 0 16,22 0 0,0 0-16,-22 0 15,0 0 1,1 0 0,-1 0-1,0 0-15,1 0 31,-1 0-31,0 0 16,1 0 15,-1 0-31,0 0 16,1 0-16,-1 0 16,22 0-16,-22 0 31,1 0-31,-1 0 15,0 0 17,1 0-32,-1 0 15,22 0 17,-22 0-1,22 0-16,-22 0 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7T05:32:41.531"/>
    </inkml:context>
    <inkml:brush xml:id="br0">
      <inkml:brushProperty name="width" value="0.05" units="cm"/>
      <inkml:brushProperty name="height" value="0.05" units="cm"/>
      <inkml:brushProperty name="color" value="#ED1C24"/>
      <inkml:brushProperty name="fitToCurve" value="1"/>
    </inkml:brush>
  </inkml:definitions>
  <inkml:trace contextRef="#ctx0" brushRef="#br0">213 3500 0,'0'22'297,"0"-1"-281,0 0-1,0 1-15,0-1 16,0 0 15,0 1 0,0-1 1,0 0 30,0 1-46,0-1-1,0 0 1,0 22 0,0-22-1,0 1 16,0-1 1,0 0-17,0 1 1,0-1 0,0 0-16,0 1 31,0-1 0,0 0-15</inkml:trace>
  <inkml:trace contextRef="#ctx0" brushRef="#br0" timeOffset="1522">107 4012 0,'-22'0'109,"44"0"204,-1 0-297,0 0-1,1 0 1,-1 0-16,0 0 15,1 0 1,-1 0-16,0 0 31,1 0 1,-1 0-17,0 0 1</inkml:trace>
  <inkml:trace contextRef="#ctx0" brushRef="#br0" timeOffset="3374">192 3479 0,'0'-21'219,"-21"21"-109,-1 0-79,1 21-16,0 0 79,21 1 94,0-1-157,-43 22 0,22-22-15,21 0-1,0 1 1,-22-22-16,22 21 16,0 0-16,-21-21 47</inkml:trace>
  <inkml:trace contextRef="#ctx0" brushRef="#br0" timeOffset="53882">230 1446 0,'0'-22'359,"21"22"-280,0 0 108,1 0-171,-1 0-1,0 0 126,1 0-47,-1 0 62,0 0-94,-21 22-46,0-1 31,0 1-16,0-1-15,0 0-1,0 1 1,0-1 47,0 0-32,0 1-16,0-1 17,0 0 15,0 1-32,0-1 32,-21-21-16,21 21-15,-21 1 0,21-1-1,-22 22 1,1-22-1,21 0 1,-21 1 0,21-1 62,0 0 156,0 1-140,21-22-78,0 0 15,1 0-16,-1 0 1,0-22-16,1 22 16,-1 0-16,0 0 31,1 0-31,-1 0 16,1-21-1,-1 21 1,0 0 140,-21-21-125,43 21 32</inkml:trace>
  <inkml:trace contextRef="#ctx0" brushRef="#br0" timeOffset="62142">1007 365 0,'64'-21'281,"-21"21"-250,-22 0 0,-21-22-31,43 22 47,-22 0 0,22 0-16,-43 22 204,0-1-220,-21 0 48,21 1-32,-22-22-15,22 21-1,0 0 1,-21-21 0,-1 43 15,22-22 31,-21-21 17,21 22-33,43-22 204,-22 0-234,22 0 15,-22 0-15,1 0 0,-1 0 62,0 0-16,1 21 63,-22 0-94,0 1-15,0-1 0,0 0-1,0 1 32,-22-1 0,1-21 0,0 21 15,-1-21-15,1 0-15,0 0-17,-1 0 1,1 0 93,-1 0-93,1 0 31</inkml:trace>
  <inkml:trace contextRef="#ctx0" brushRef="#br0" timeOffset="70595">2080 3154 0,'21'0'172,"-21"22"-156,0 20-1,0-20 1,-21-1-16,21 0 31,-21 1 16,21-1 0,0 0-32,0 1 1,0-1 0,-22 22 15,22-22 0,-21 1-15,21-1 359,21-21-360,1 0-15,-1 0 16,22 0-16,-43-21 16,21 21-16,0 0 47,1 0 31,-1 0 0,0 0-16,1 0-46,-1 0 15,0-22-15,1 22-1,-1 0 267,22 0-267,-22 0 17</inkml:trace>
  <inkml:trace contextRef="#ctx0" brushRef="#br0" timeOffset="73447">2336 3304 0,'0'21'625,"0"0"-610,-21-21-15,21 22 16,0-1-16,0 1 16,0-1 31,0 0 46,0 1-30,0 20-32,0-20 0,0 20 1,0-20 171,0 20 0</inkml:trace>
  <inkml:trace contextRef="#ctx0" brushRef="#br0" timeOffset="99364">3397 107 0,'-21'21'297,"21"0"-297,-21-21 16,21 43-1,0-22-15,0 1 16,0-1 328,21-21-313,0 0-16,1 0 1,-1 0 15,0 0 1,1 0-17,-1 0 32,0 0-16,1 0-31,-1 0 32,0 0-1,1 0 0,-1 21-15,0 1 31,-21-1-1,22-21-30,-22 21 0,0 1 15,0-1 16,-22 0 0,1 1-32,0-22 32,-22 0 0,22 0 0,-1 0-16,-20 0-15,20 0 15,1 0 94</inkml:trace>
  <inkml:trace contextRef="#ctx0" brushRef="#br0" timeOffset="101985">3419 0 0,'21'0'422,"22"0"-406,-22 0 15,22 0 32,-22 0 77,22 0-77,-22 0 62,0 0 31,1 0-156,-1 0 16,0 0-1,1 0 1,-1 0-1,0 0 1,1 0 15</inkml:trace>
  <inkml:trace contextRef="#ctx0" brushRef="#br0" timeOffset="135998">5611 908 0,'-21'0'203,"-1"0"-140,1 0 109,21 21-141,-21 0-16,-1 22 1,22-22 0,0 1-16,0-1 15,0 0 1,0 1-16,0-1 16,0 1-1,0-1 1,-21 0 15,21 1-15,0-1 15,0 0 31,0 1-46,0 20 0,21-20-16,1-1 15,-22 0 1,0 1 0,0-1-1,21 0 95,0-21-79,1 0 0,20 0 16,-20 22-31,-1-1-1,1-21 48,-1 0 77,-21-21-77,0-1-48,21 1 1,-21 0 0,0-1-1,22 1 1,-22 0 0,21-1 15,-21 1-16,0 0 17,0-1-17,0 1 173,0 0-157,-21-1 0,21 1 1,-22 21-17,1 0 48,-22-21-16,22 21 156,-1 0-125,1 0-31,0 0-32,-1 0 142,1 0-142,0 0 1</inkml:trace>
  <inkml:trace contextRef="#ctx0" brushRef="#br0" timeOffset="146795">3831 2515 0,'22'0'234,"-1"-43"-218,0 43-1,1 0 1,42 0-16,-22-21 31,-20 21 453,-22 21-405,0 22-64,0-22 1,0 22-1,0-22 32,0 22 16,0-22-1,0 22-62,0-22 16,0 22 0,0-22-1,0 22 1,0 0-16,0-22 15,0 0-15,0 1 0,0 20 16,0-20 0,0-1-1,0 0 1</inkml:trace>
  <inkml:trace contextRef="#ctx0" brushRef="#br0" timeOffset="149237">3959 2728 0,'0'-21'343,"22"0"-343,20 21 47,-20 0 31,20 0 16,-42-22-63,22 22 48,-1-21-17,0 21-46,1 0 15,-22-21-31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1/8/19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1/8/19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1/8/19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1/8/19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1/8/19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1/8/19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1/8/19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1/8/19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6/stopwords-json/blob/master/dist/br.json" TargetMode="External"/><Relationship Id="rId13" Type="http://schemas.openxmlformats.org/officeDocument/2006/relationships/hyperlink" Target="https://github.com/6/stopwords-json/blob/master/dist/cs.json" TargetMode="External"/><Relationship Id="rId18" Type="http://schemas.openxmlformats.org/officeDocument/2006/relationships/hyperlink" Target="https://github.com/6/stopwords-json/blob/master/dist/et.json" TargetMode="External"/><Relationship Id="rId3" Type="http://schemas.openxmlformats.org/officeDocument/2006/relationships/hyperlink" Target="https://github.com/6/stopwords-json/blob/master/dist/af.json" TargetMode="External"/><Relationship Id="rId21" Type="http://schemas.openxmlformats.org/officeDocument/2006/relationships/hyperlink" Target="https://github.com/6/stopwords-json/blob/master/dist/gl.json" TargetMode="External"/><Relationship Id="rId7" Type="http://schemas.openxmlformats.org/officeDocument/2006/relationships/hyperlink" Target="https://github.com/6/stopwords-json/blob/master/dist/bn.json" TargetMode="External"/><Relationship Id="rId12" Type="http://schemas.openxmlformats.org/officeDocument/2006/relationships/hyperlink" Target="https://github.com/6/stopwords-json/blob/master/dist/hr.json" TargetMode="External"/><Relationship Id="rId17" Type="http://schemas.openxmlformats.org/officeDocument/2006/relationships/hyperlink" Target="https://github.com/6/stopwords-json/blob/master/dist/eo.json" TargetMode="External"/><Relationship Id="rId2" Type="http://schemas.openxmlformats.org/officeDocument/2006/relationships/hyperlink" Target="https://github.com/6/stopwords-json" TargetMode="External"/><Relationship Id="rId16" Type="http://schemas.openxmlformats.org/officeDocument/2006/relationships/hyperlink" Target="https://github.com/6/stopwords-json/blob/master/dist/en.json" TargetMode="External"/><Relationship Id="rId20" Type="http://schemas.openxmlformats.org/officeDocument/2006/relationships/hyperlink" Target="https://github.com/6/stopwords-json/blob/master/dist/fr.json" TargetMode="External"/><Relationship Id="rId1" Type="http://schemas.openxmlformats.org/officeDocument/2006/relationships/slideLayout" Target="../slideLayouts/slideLayout7.xml"/><Relationship Id="rId6" Type="http://schemas.openxmlformats.org/officeDocument/2006/relationships/hyperlink" Target="https://github.com/6/stopwords-json/blob/master/dist/eu.json" TargetMode="External"/><Relationship Id="rId11" Type="http://schemas.openxmlformats.org/officeDocument/2006/relationships/hyperlink" Target="https://github.com/6/stopwords-json/blob/master/dist/zh.json" TargetMode="External"/><Relationship Id="rId5" Type="http://schemas.openxmlformats.org/officeDocument/2006/relationships/hyperlink" Target="https://github.com/6/stopwords-json/blob/master/dist/hy.json" TargetMode="External"/><Relationship Id="rId15" Type="http://schemas.openxmlformats.org/officeDocument/2006/relationships/hyperlink" Target="https://github.com/6/stopwords-json/blob/master/dist/nl.json" TargetMode="External"/><Relationship Id="rId23" Type="http://schemas.openxmlformats.org/officeDocument/2006/relationships/hyperlink" Target="https://github.com/6/stopwords-json/blob/master/dist/el.json" TargetMode="External"/><Relationship Id="rId10" Type="http://schemas.openxmlformats.org/officeDocument/2006/relationships/hyperlink" Target="https://github.com/6/stopwords-json/blob/master/dist/ca.json" TargetMode="External"/><Relationship Id="rId19" Type="http://schemas.openxmlformats.org/officeDocument/2006/relationships/hyperlink" Target="https://github.com/6/stopwords-json/blob/master/dist/fi.json" TargetMode="External"/><Relationship Id="rId4" Type="http://schemas.openxmlformats.org/officeDocument/2006/relationships/hyperlink" Target="https://github.com/6/stopwords-json/blob/master/dist/ar.json" TargetMode="External"/><Relationship Id="rId9" Type="http://schemas.openxmlformats.org/officeDocument/2006/relationships/hyperlink" Target="https://github.com/6/stopwords-json/blob/master/dist/bg.json" TargetMode="External"/><Relationship Id="rId14" Type="http://schemas.openxmlformats.org/officeDocument/2006/relationships/hyperlink" Target="https://github.com/6/stopwords-json/blob/master/dist/da.json" TargetMode="External"/><Relationship Id="rId22" Type="http://schemas.openxmlformats.org/officeDocument/2006/relationships/hyperlink" Target="https://github.com/6/stopwords-json/blob/master/dist/de.jso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6/stopwords-json/blob/master/dist/it.json" TargetMode="External"/><Relationship Id="rId13" Type="http://schemas.openxmlformats.org/officeDocument/2006/relationships/hyperlink" Target="https://github.com/6/stopwords-json/blob/master/dist/mr.json" TargetMode="External"/><Relationship Id="rId18" Type="http://schemas.openxmlformats.org/officeDocument/2006/relationships/hyperlink" Target="https://github.com/6/stopwords-json/blob/master/dist/ro.json" TargetMode="External"/><Relationship Id="rId3" Type="http://schemas.openxmlformats.org/officeDocument/2006/relationships/hyperlink" Target="https://github.com/6/stopwords-json/blob/master/dist/he.json" TargetMode="External"/><Relationship Id="rId21" Type="http://schemas.openxmlformats.org/officeDocument/2006/relationships/hyperlink" Target="https://github.com/6/stopwords-json/blob/master/dist/sl.json" TargetMode="External"/><Relationship Id="rId7" Type="http://schemas.openxmlformats.org/officeDocument/2006/relationships/hyperlink" Target="https://github.com/6/stopwords-json/blob/master/dist/ga.json" TargetMode="External"/><Relationship Id="rId12" Type="http://schemas.openxmlformats.org/officeDocument/2006/relationships/hyperlink" Target="https://github.com/6/stopwords-json/blob/master/dist/lv.json" TargetMode="External"/><Relationship Id="rId17" Type="http://schemas.openxmlformats.org/officeDocument/2006/relationships/hyperlink" Target="https://github.com/6/stopwords-json/blob/master/dist/pt.json" TargetMode="External"/><Relationship Id="rId2" Type="http://schemas.openxmlformats.org/officeDocument/2006/relationships/hyperlink" Target="https://github.com/6/stopwords-json/blob/master/dist/ha.json" TargetMode="External"/><Relationship Id="rId16" Type="http://schemas.openxmlformats.org/officeDocument/2006/relationships/hyperlink" Target="https://github.com/6/stopwords-json/blob/master/dist/pl.json" TargetMode="External"/><Relationship Id="rId20" Type="http://schemas.openxmlformats.org/officeDocument/2006/relationships/hyperlink" Target="https://github.com/6/stopwords-json/blob/master/dist/sk.json" TargetMode="External"/><Relationship Id="rId1" Type="http://schemas.openxmlformats.org/officeDocument/2006/relationships/slideLayout" Target="../slideLayouts/slideLayout7.xml"/><Relationship Id="rId6" Type="http://schemas.openxmlformats.org/officeDocument/2006/relationships/hyperlink" Target="https://github.com/6/stopwords-json/blob/master/dist/id.json" TargetMode="External"/><Relationship Id="rId11" Type="http://schemas.openxmlformats.org/officeDocument/2006/relationships/hyperlink" Target="https://github.com/6/stopwords-json/blob/master/dist/la.json" TargetMode="External"/><Relationship Id="rId5" Type="http://schemas.openxmlformats.org/officeDocument/2006/relationships/hyperlink" Target="https://github.com/6/stopwords-json/blob/master/dist/hu.json" TargetMode="External"/><Relationship Id="rId15" Type="http://schemas.openxmlformats.org/officeDocument/2006/relationships/hyperlink" Target="https://github.com/6/stopwords-json/blob/master/dist/fa.json" TargetMode="External"/><Relationship Id="rId23" Type="http://schemas.openxmlformats.org/officeDocument/2006/relationships/hyperlink" Target="https://github.com/6/stopwords-json/blob/master/dist/st.json" TargetMode="External"/><Relationship Id="rId10" Type="http://schemas.openxmlformats.org/officeDocument/2006/relationships/hyperlink" Target="https://github.com/6/stopwords-json/blob/master/dist/ko.json" TargetMode="External"/><Relationship Id="rId19" Type="http://schemas.openxmlformats.org/officeDocument/2006/relationships/hyperlink" Target="https://github.com/6/stopwords-json/blob/master/dist/ru.json" TargetMode="External"/><Relationship Id="rId4" Type="http://schemas.openxmlformats.org/officeDocument/2006/relationships/hyperlink" Target="https://github.com/6/stopwords-json/blob/master/dist/hi.json" TargetMode="External"/><Relationship Id="rId9" Type="http://schemas.openxmlformats.org/officeDocument/2006/relationships/hyperlink" Target="https://github.com/6/stopwords-json/blob/master/dist/ja.json" TargetMode="External"/><Relationship Id="rId14" Type="http://schemas.openxmlformats.org/officeDocument/2006/relationships/hyperlink" Target="https://github.com/6/stopwords-json/blob/master/dist/no.json" TargetMode="External"/><Relationship Id="rId22" Type="http://schemas.openxmlformats.org/officeDocument/2006/relationships/hyperlink" Target="https://github.com/6/stopwords-json/blob/master/dist/so.jso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6/stopwords-json/blob/master/dist/zu.json" TargetMode="External"/><Relationship Id="rId3" Type="http://schemas.openxmlformats.org/officeDocument/2006/relationships/hyperlink" Target="https://github.com/6/stopwords-json/blob/master/dist/sw.json" TargetMode="External"/><Relationship Id="rId7" Type="http://schemas.openxmlformats.org/officeDocument/2006/relationships/hyperlink" Target="https://github.com/6/stopwords-json/blob/master/dist/yo.json" TargetMode="External"/><Relationship Id="rId2" Type="http://schemas.openxmlformats.org/officeDocument/2006/relationships/hyperlink" Target="https://github.com/6/stopwords-json/blob/master/dist/es.json" TargetMode="External"/><Relationship Id="rId1" Type="http://schemas.openxmlformats.org/officeDocument/2006/relationships/slideLayout" Target="../slideLayouts/slideLayout7.xml"/><Relationship Id="rId6" Type="http://schemas.openxmlformats.org/officeDocument/2006/relationships/hyperlink" Target="https://github.com/6/stopwords-json/blob/master/dist/tr.json" TargetMode="External"/><Relationship Id="rId5" Type="http://schemas.openxmlformats.org/officeDocument/2006/relationships/hyperlink" Target="https://github.com/6/stopwords-json/blob/master/dist/th.json" TargetMode="External"/><Relationship Id="rId4" Type="http://schemas.openxmlformats.org/officeDocument/2006/relationships/hyperlink" Target="https://github.com/6/stopwords-json/blob/master/dist/sv.js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www.dataschool.io/simple-guide-to-confusion-matrix-terminology/" TargetMode="External"/><Relationship Id="rId3" Type="http://schemas.openxmlformats.org/officeDocument/2006/relationships/hyperlink" Target="https://appliedmachinelearning.wordpress.com/2017/05/23/understanding-naive-bayes-classifier-from-scratch-python-code/" TargetMode="External"/><Relationship Id="rId7" Type="http://schemas.openxmlformats.org/officeDocument/2006/relationships/hyperlink" Target="http://textblob.readthedocs.io/en/dev/classifiers.html" TargetMode="External"/><Relationship Id="rId2" Type="http://schemas.openxmlformats.org/officeDocument/2006/relationships/hyperlink" Target="https://github.com/taspinar/siml/blob/master/notebooks/Naive_Bayes.ipynb" TargetMode="External"/><Relationship Id="rId1" Type="http://schemas.openxmlformats.org/officeDocument/2006/relationships/slideLayout" Target="../slideLayouts/slideLayout4.xml"/><Relationship Id="rId6" Type="http://schemas.openxmlformats.org/officeDocument/2006/relationships/hyperlink" Target="https://www.geeksforgeeks.org/naive-bayes-classifiers/" TargetMode="External"/><Relationship Id="rId5" Type="http://schemas.openxmlformats.org/officeDocument/2006/relationships/hyperlink" Target="http://dataaspirant.com/2017/02/06/naive-bayes-classifier-machine-learning/" TargetMode="External"/><Relationship Id="rId4" Type="http://schemas.openxmlformats.org/officeDocument/2006/relationships/hyperlink" Target="https://www.3pillarglobal.com/insights/document-classification-using-multinomial-naive-bayes-classifie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textminingonline.com/dive-into-nltk-part-i-getting-started-with-nltk" TargetMode="External"/><Relationship Id="rId2" Type="http://schemas.openxmlformats.org/officeDocument/2006/relationships/hyperlink" Target="http://www.nltk.org/book/" TargetMode="Externa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rwet.decontextualize.com/book/textblob/" TargetMode="External"/><Relationship Id="rId2" Type="http://schemas.openxmlformats.org/officeDocument/2006/relationships/hyperlink" Target="https://textblob.readthedocs.io/en/dev/index.html"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tanfordnlp.github.io/CoreNLP/other-languages.html#python" TargetMode="External"/><Relationship Id="rId2" Type="http://schemas.openxmlformats.org/officeDocument/2006/relationships/hyperlink" Target="http://stanfordnlp.github.io/CoreNLP/index.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nicschrading.com/project/Intro-to-NLP-with-spaCy/" TargetMode="External"/><Relationship Id="rId2" Type="http://schemas.openxmlformats.org/officeDocument/2006/relationships/hyperlink" Target="https://spacy.io/docs/"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hyperlink" Target="https://radimrehurek.com/gensim/"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9729A-FDC8-4219-9DB0-842E95615AC1}"/>
              </a:ext>
            </a:extLst>
          </p:cNvPr>
          <p:cNvSpPr>
            <a:spLocks noGrp="1"/>
          </p:cNvSpPr>
          <p:nvPr>
            <p:ph type="title"/>
          </p:nvPr>
        </p:nvSpPr>
        <p:spPr/>
        <p:txBody>
          <a:bodyPr/>
          <a:lstStyle/>
          <a:p>
            <a:r>
              <a:rPr lang="en-US" dirty="0"/>
              <a:t>Text analytics</a:t>
            </a:r>
          </a:p>
        </p:txBody>
      </p:sp>
      <p:sp>
        <p:nvSpPr>
          <p:cNvPr id="6" name="Content Placeholder 5">
            <a:extLst>
              <a:ext uri="{FF2B5EF4-FFF2-40B4-BE49-F238E27FC236}">
                <a16:creationId xmlns:a16="http://schemas.microsoft.com/office/drawing/2014/main" id="{8F2C53D2-AD62-4979-B7D8-0DC267E37C35}"/>
              </a:ext>
            </a:extLst>
          </p:cNvPr>
          <p:cNvSpPr>
            <a:spLocks noGrp="1"/>
          </p:cNvSpPr>
          <p:nvPr>
            <p:ph idx="1"/>
          </p:nvPr>
        </p:nvSpPr>
        <p:spPr/>
        <p:txBody>
          <a:bodyPr/>
          <a:lstStyle/>
          <a:p>
            <a:r>
              <a:rPr lang="en-US" dirty="0"/>
              <a:t>Overview</a:t>
            </a:r>
          </a:p>
          <a:p>
            <a:r>
              <a:rPr lang="en-US" dirty="0"/>
              <a:t>Practice areas</a:t>
            </a:r>
          </a:p>
          <a:p>
            <a:endParaRPr lang="en-US" dirty="0"/>
          </a:p>
        </p:txBody>
      </p:sp>
      <p:sp>
        <p:nvSpPr>
          <p:cNvPr id="7" name="Text Placeholder 6">
            <a:extLst>
              <a:ext uri="{FF2B5EF4-FFF2-40B4-BE49-F238E27FC236}">
                <a16:creationId xmlns:a16="http://schemas.microsoft.com/office/drawing/2014/main" id="{D7F1A188-B9D8-4262-8CC4-A46365AD3D93}"/>
              </a:ext>
            </a:extLst>
          </p:cNvPr>
          <p:cNvSpPr>
            <a:spLocks noGrp="1"/>
          </p:cNvSpPr>
          <p:nvPr>
            <p:ph type="body" sz="half" idx="2"/>
          </p:nvPr>
        </p:nvSpPr>
        <p:spPr/>
        <p:txBody>
          <a:bodyPr/>
          <a:lstStyle/>
          <a:p>
            <a:endParaRPr lang="en-US"/>
          </a:p>
        </p:txBody>
      </p:sp>
      <p:sp>
        <p:nvSpPr>
          <p:cNvPr id="3" name="Date Placeholder 2">
            <a:extLst>
              <a:ext uri="{FF2B5EF4-FFF2-40B4-BE49-F238E27FC236}">
                <a16:creationId xmlns:a16="http://schemas.microsoft.com/office/drawing/2014/main" id="{5CB793D2-3EFC-4B19-9DDA-3C779C93BAB5}"/>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144D8AD6-D0F1-419B-AF33-B1EBBEC18D48}"/>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1</a:t>
            </a:fld>
            <a:endParaRPr lang="en-US" dirty="0"/>
          </a:p>
        </p:txBody>
      </p:sp>
    </p:spTree>
    <p:extLst>
      <p:ext uri="{BB962C8B-B14F-4D97-AF65-F5344CB8AC3E}">
        <p14:creationId xmlns:p14="http://schemas.microsoft.com/office/powerpoint/2010/main" val="9278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BD24-1209-4A86-8718-35F68FE2671F}"/>
              </a:ext>
            </a:extLst>
          </p:cNvPr>
          <p:cNvSpPr>
            <a:spLocks noGrp="1"/>
          </p:cNvSpPr>
          <p:nvPr>
            <p:ph type="title"/>
          </p:nvPr>
        </p:nvSpPr>
        <p:spPr/>
        <p:txBody>
          <a:bodyPr/>
          <a:lstStyle/>
          <a:p>
            <a:r>
              <a:rPr lang="en-US" dirty="0"/>
              <a:t>Pre-processing - types</a:t>
            </a:r>
          </a:p>
        </p:txBody>
      </p:sp>
      <p:graphicFrame>
        <p:nvGraphicFramePr>
          <p:cNvPr id="5" name="Diagram 4">
            <a:extLst>
              <a:ext uri="{FF2B5EF4-FFF2-40B4-BE49-F238E27FC236}">
                <a16:creationId xmlns:a16="http://schemas.microsoft.com/office/drawing/2014/main" id="{2F016649-5D7F-4161-B6B2-3FBEEBCBB0A3}"/>
              </a:ext>
            </a:extLst>
          </p:cNvPr>
          <p:cNvGraphicFramePr/>
          <p:nvPr>
            <p:extLst>
              <p:ext uri="{D42A27DB-BD31-4B8C-83A1-F6EECF244321}">
                <p14:modId xmlns:p14="http://schemas.microsoft.com/office/powerpoint/2010/main" val="3561968897"/>
              </p:ext>
            </p:extLst>
          </p:nvPr>
        </p:nvGraphicFramePr>
        <p:xfrm>
          <a:off x="499872" y="891540"/>
          <a:ext cx="8534400" cy="3744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4ED9334F-C987-4193-BD18-27E04357A08F}"/>
              </a:ext>
            </a:extLst>
          </p:cNvPr>
          <p:cNvSpPr>
            <a:spLocks noGrp="1"/>
          </p:cNvSpPr>
          <p:nvPr>
            <p:ph type="dt" sz="half" idx="10"/>
          </p:nvPr>
        </p:nvSpPr>
        <p:spPr/>
        <p:txBody>
          <a:bodyPr/>
          <a:lstStyle/>
          <a:p>
            <a:fld id="{F9437411-6733-4511-A677-7676B0B1C402}" type="datetime1">
              <a:rPr lang="en-US" smtClean="0"/>
              <a:t>1/8/19</a:t>
            </a:fld>
            <a:endParaRPr lang="en-US"/>
          </a:p>
        </p:txBody>
      </p:sp>
      <p:sp>
        <p:nvSpPr>
          <p:cNvPr id="8" name="Slide Number Placeholder 7">
            <a:extLst>
              <a:ext uri="{FF2B5EF4-FFF2-40B4-BE49-F238E27FC236}">
                <a16:creationId xmlns:a16="http://schemas.microsoft.com/office/drawing/2014/main" id="{BBE772BD-2318-42CC-9798-E4876437D0D0}"/>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Tree>
    <p:extLst>
      <p:ext uri="{BB962C8B-B14F-4D97-AF65-F5344CB8AC3E}">
        <p14:creationId xmlns:p14="http://schemas.microsoft.com/office/powerpoint/2010/main" val="7815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4299-A3BF-49C1-BD9D-AF9A5B373332}"/>
              </a:ext>
            </a:extLst>
          </p:cNvPr>
          <p:cNvSpPr>
            <a:spLocks noGrp="1"/>
          </p:cNvSpPr>
          <p:nvPr>
            <p:ph type="title"/>
          </p:nvPr>
        </p:nvSpPr>
        <p:spPr/>
        <p:txBody>
          <a:bodyPr/>
          <a:lstStyle/>
          <a:p>
            <a:r>
              <a:rPr lang="en-US" dirty="0"/>
              <a:t>Basics of nltk</a:t>
            </a:r>
          </a:p>
        </p:txBody>
      </p:sp>
      <p:sp>
        <p:nvSpPr>
          <p:cNvPr id="3" name="Date Placeholder 2">
            <a:extLst>
              <a:ext uri="{FF2B5EF4-FFF2-40B4-BE49-F238E27FC236}">
                <a16:creationId xmlns:a16="http://schemas.microsoft.com/office/drawing/2014/main" id="{01A70FFF-1F7A-492A-B3B0-317DD80AA238}"/>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41BC5B88-90B1-4551-997C-550A1C766357}"/>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5" name="Rectangle 4">
            <a:extLst>
              <a:ext uri="{FF2B5EF4-FFF2-40B4-BE49-F238E27FC236}">
                <a16:creationId xmlns:a16="http://schemas.microsoft.com/office/drawing/2014/main" id="{B96E1078-9807-4180-96F9-E83258640786}"/>
              </a:ext>
            </a:extLst>
          </p:cNvPr>
          <p:cNvSpPr/>
          <p:nvPr/>
        </p:nvSpPr>
        <p:spPr>
          <a:xfrm>
            <a:off x="113251" y="891540"/>
            <a:ext cx="8720355" cy="2308324"/>
          </a:xfrm>
          <a:prstGeom prst="rect">
            <a:avLst/>
          </a:prstGeom>
        </p:spPr>
        <p:txBody>
          <a:bodyPr wrap="square">
            <a:spAutoFit/>
          </a:bodyPr>
          <a:lstStyle/>
          <a:p>
            <a:r>
              <a:rPr lang="en-US" sz="1600" dirty="0"/>
              <a:t>What is a </a:t>
            </a:r>
            <a:r>
              <a:rPr lang="en-US" sz="1600" dirty="0">
                <a:solidFill>
                  <a:srgbClr val="0070C0"/>
                </a:solidFill>
              </a:rPr>
              <a:t>Corpus</a:t>
            </a:r>
            <a:r>
              <a:rPr lang="en-US" sz="1600" dirty="0"/>
              <a:t>?</a:t>
            </a:r>
          </a:p>
          <a:p>
            <a:endParaRPr lang="en-US" sz="1600" dirty="0"/>
          </a:p>
          <a:p>
            <a:r>
              <a:rPr lang="en-US" sz="1600" dirty="0"/>
              <a:t>There are many corpora (plural of corpus) available in </a:t>
            </a:r>
            <a:r>
              <a:rPr lang="en-US" sz="1600" dirty="0">
                <a:solidFill>
                  <a:srgbClr val="0070C0"/>
                </a:solidFill>
              </a:rPr>
              <a:t>NLTK</a:t>
            </a:r>
            <a:r>
              <a:rPr lang="en-US" sz="1600" dirty="0"/>
              <a:t>, lets start with an English one called the </a:t>
            </a:r>
            <a:r>
              <a:rPr lang="en-US" sz="1600" dirty="0">
                <a:solidFill>
                  <a:srgbClr val="0070C0"/>
                </a:solidFill>
              </a:rPr>
              <a:t>Brown</a:t>
            </a:r>
            <a:r>
              <a:rPr lang="en-US" sz="1600" dirty="0"/>
              <a:t> corpus.</a:t>
            </a:r>
          </a:p>
          <a:p>
            <a:endParaRPr lang="en-US" sz="1600" dirty="0"/>
          </a:p>
          <a:p>
            <a:r>
              <a:rPr lang="en-US" sz="1600" dirty="0"/>
              <a:t>When using a new corpus in NLTK for the first time, </a:t>
            </a:r>
          </a:p>
          <a:p>
            <a:endParaRPr lang="en-US" sz="1600" dirty="0"/>
          </a:p>
          <a:p>
            <a:r>
              <a:rPr lang="en-US" sz="1600" dirty="0">
                <a:solidFill>
                  <a:srgbClr val="0070C0"/>
                </a:solidFill>
              </a:rPr>
              <a:t>import nltk</a:t>
            </a:r>
          </a:p>
          <a:p>
            <a:r>
              <a:rPr lang="en-US" sz="1600" dirty="0" err="1">
                <a:solidFill>
                  <a:srgbClr val="0070C0"/>
                </a:solidFill>
              </a:rPr>
              <a:t>nltk.download</a:t>
            </a:r>
            <a:r>
              <a:rPr lang="en-US" sz="1600" dirty="0">
                <a:solidFill>
                  <a:srgbClr val="0070C0"/>
                </a:solidFill>
              </a:rPr>
              <a:t>()</a:t>
            </a:r>
          </a:p>
        </p:txBody>
      </p:sp>
    </p:spTree>
    <p:extLst>
      <p:ext uri="{BB962C8B-B14F-4D97-AF65-F5344CB8AC3E}">
        <p14:creationId xmlns:p14="http://schemas.microsoft.com/office/powerpoint/2010/main" val="400158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2866-AEFD-4628-BEC7-388C954367B9}"/>
              </a:ext>
            </a:extLst>
          </p:cNvPr>
          <p:cNvSpPr>
            <a:spLocks noGrp="1"/>
          </p:cNvSpPr>
          <p:nvPr>
            <p:ph type="title"/>
          </p:nvPr>
        </p:nvSpPr>
        <p:spPr/>
        <p:txBody>
          <a:bodyPr/>
          <a:lstStyle/>
          <a:p>
            <a:r>
              <a:rPr lang="en-US" dirty="0"/>
              <a:t>Tokenizing</a:t>
            </a:r>
          </a:p>
        </p:txBody>
      </p:sp>
      <p:sp>
        <p:nvSpPr>
          <p:cNvPr id="6" name="Date Placeholder 5">
            <a:extLst>
              <a:ext uri="{FF2B5EF4-FFF2-40B4-BE49-F238E27FC236}">
                <a16:creationId xmlns:a16="http://schemas.microsoft.com/office/drawing/2014/main" id="{9613B80C-94EF-45D9-9627-92488A2CF39F}"/>
              </a:ext>
            </a:extLst>
          </p:cNvPr>
          <p:cNvSpPr>
            <a:spLocks noGrp="1"/>
          </p:cNvSpPr>
          <p:nvPr>
            <p:ph type="dt" sz="half" idx="10"/>
          </p:nvPr>
        </p:nvSpPr>
        <p:spPr/>
        <p:txBody>
          <a:bodyPr/>
          <a:lstStyle/>
          <a:p>
            <a:fld id="{09F34ED0-B822-4AEF-B4BF-DBB8E92A638D}" type="datetime1">
              <a:rPr lang="en-US" smtClean="0"/>
              <a:t>1/8/19</a:t>
            </a:fld>
            <a:endParaRPr lang="en-US"/>
          </a:p>
        </p:txBody>
      </p:sp>
      <p:sp>
        <p:nvSpPr>
          <p:cNvPr id="7" name="Slide Number Placeholder 6">
            <a:extLst>
              <a:ext uri="{FF2B5EF4-FFF2-40B4-BE49-F238E27FC236}">
                <a16:creationId xmlns:a16="http://schemas.microsoft.com/office/drawing/2014/main" id="{DFFCB8B5-1306-434F-90F9-45DCAE2C5E32}"/>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3" name="Rectangle 2">
            <a:extLst>
              <a:ext uri="{FF2B5EF4-FFF2-40B4-BE49-F238E27FC236}">
                <a16:creationId xmlns:a16="http://schemas.microsoft.com/office/drawing/2014/main" id="{DBD7035A-8593-42F8-B215-6C914236EE02}"/>
              </a:ext>
            </a:extLst>
          </p:cNvPr>
          <p:cNvSpPr/>
          <p:nvPr/>
        </p:nvSpPr>
        <p:spPr>
          <a:xfrm>
            <a:off x="113251" y="891540"/>
            <a:ext cx="8619687" cy="861774"/>
          </a:xfrm>
          <a:prstGeom prst="rect">
            <a:avLst/>
          </a:prstGeom>
        </p:spPr>
        <p:txBody>
          <a:bodyPr wrap="square">
            <a:spAutoFit/>
          </a:bodyPr>
          <a:lstStyle/>
          <a:p>
            <a:r>
              <a:rPr lang="en-US" sz="1600" dirty="0">
                <a:solidFill>
                  <a:srgbClr val="0070C0"/>
                </a:solidFill>
              </a:rPr>
              <a:t>Sentence tokenization </a:t>
            </a:r>
            <a:r>
              <a:rPr lang="en-US" sz="1600" dirty="0"/>
              <a:t>is the process of splitting up strings into “sentences”</a:t>
            </a:r>
          </a:p>
          <a:p>
            <a:endParaRPr lang="en-US" sz="1600" dirty="0"/>
          </a:p>
          <a:p>
            <a:r>
              <a:rPr lang="en-US" sz="1600" dirty="0">
                <a:solidFill>
                  <a:srgbClr val="0070C0"/>
                </a:solidFill>
              </a:rPr>
              <a:t>Word tokenization </a:t>
            </a:r>
            <a:r>
              <a:rPr lang="en-US" sz="1600" dirty="0"/>
              <a:t>is the process of splitting up “sentences” into “words”</a:t>
            </a:r>
          </a:p>
        </p:txBody>
      </p:sp>
    </p:spTree>
    <p:extLst>
      <p:ext uri="{BB962C8B-B14F-4D97-AF65-F5344CB8AC3E}">
        <p14:creationId xmlns:p14="http://schemas.microsoft.com/office/powerpoint/2010/main" val="234111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E8B6-9C8A-42AA-AC00-B75B5A2646AC}"/>
              </a:ext>
            </a:extLst>
          </p:cNvPr>
          <p:cNvSpPr>
            <a:spLocks noGrp="1"/>
          </p:cNvSpPr>
          <p:nvPr>
            <p:ph type="title"/>
          </p:nvPr>
        </p:nvSpPr>
        <p:spPr/>
        <p:txBody>
          <a:bodyPr>
            <a:normAutofit/>
          </a:bodyPr>
          <a:lstStyle/>
          <a:p>
            <a:r>
              <a:rPr lang="en-US" dirty="0"/>
              <a:t>Lowercasing</a:t>
            </a:r>
          </a:p>
        </p:txBody>
      </p:sp>
      <p:sp>
        <p:nvSpPr>
          <p:cNvPr id="3" name="Date Placeholder 2">
            <a:extLst>
              <a:ext uri="{FF2B5EF4-FFF2-40B4-BE49-F238E27FC236}">
                <a16:creationId xmlns:a16="http://schemas.microsoft.com/office/drawing/2014/main" id="{7A7A62BE-7616-4F8B-8010-8478035E44F0}"/>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CADA55F7-5C34-442E-9949-7DCB2D1410B7}"/>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5" name="Rectangle 4">
            <a:extLst>
              <a:ext uri="{FF2B5EF4-FFF2-40B4-BE49-F238E27FC236}">
                <a16:creationId xmlns:a16="http://schemas.microsoft.com/office/drawing/2014/main" id="{5856547B-0F74-4F45-A8B7-A752BE5F3608}"/>
              </a:ext>
            </a:extLst>
          </p:cNvPr>
          <p:cNvSpPr/>
          <p:nvPr/>
        </p:nvSpPr>
        <p:spPr>
          <a:xfrm>
            <a:off x="96473" y="973134"/>
            <a:ext cx="8871358" cy="1077218"/>
          </a:xfrm>
          <a:prstGeom prst="rect">
            <a:avLst/>
          </a:prstGeom>
        </p:spPr>
        <p:txBody>
          <a:bodyPr wrap="square">
            <a:spAutoFit/>
          </a:bodyPr>
          <a:lstStyle/>
          <a:p>
            <a:r>
              <a:rPr lang="en-US" sz="1600" dirty="0"/>
              <a:t>The CAPS in the texts are RATHER unwanted at times, although we KNOW the intention is to EMPHASIZE on something. Useful in sentiment analysis.</a:t>
            </a:r>
          </a:p>
          <a:p>
            <a:endParaRPr lang="en-US" sz="1600" dirty="0"/>
          </a:p>
          <a:p>
            <a:r>
              <a:rPr lang="en-US" sz="1600" dirty="0"/>
              <a:t>We can simply </a:t>
            </a:r>
            <a:r>
              <a:rPr lang="en-US" sz="1600" dirty="0">
                <a:solidFill>
                  <a:srgbClr val="0070C0"/>
                </a:solidFill>
              </a:rPr>
              <a:t>lowercase</a:t>
            </a:r>
            <a:r>
              <a:rPr lang="en-US" sz="1600" dirty="0"/>
              <a:t> them after we do </a:t>
            </a:r>
            <a:r>
              <a:rPr lang="en-US" sz="1600" dirty="0" err="1">
                <a:solidFill>
                  <a:srgbClr val="0070C0"/>
                </a:solidFill>
              </a:rPr>
              <a:t>sent_tokenize</a:t>
            </a:r>
            <a:r>
              <a:rPr lang="en-US" sz="1600" dirty="0">
                <a:solidFill>
                  <a:srgbClr val="0070C0"/>
                </a:solidFill>
              </a:rPr>
              <a:t>() </a:t>
            </a:r>
            <a:r>
              <a:rPr lang="en-US" sz="1600" dirty="0"/>
              <a:t>and </a:t>
            </a:r>
            <a:r>
              <a:rPr lang="en-US" sz="1600" dirty="0" err="1">
                <a:solidFill>
                  <a:srgbClr val="0070C0"/>
                </a:solidFill>
              </a:rPr>
              <a:t>word_tokenize</a:t>
            </a:r>
            <a:r>
              <a:rPr lang="en-US" sz="1600" dirty="0">
                <a:solidFill>
                  <a:srgbClr val="0070C0"/>
                </a:solidFill>
              </a:rPr>
              <a:t>(). </a:t>
            </a:r>
          </a:p>
        </p:txBody>
      </p:sp>
    </p:spTree>
    <p:extLst>
      <p:ext uri="{BB962C8B-B14F-4D97-AF65-F5344CB8AC3E}">
        <p14:creationId xmlns:p14="http://schemas.microsoft.com/office/powerpoint/2010/main" val="179439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br>
              <a:rPr lang="en-US" dirty="0"/>
            </a:br>
            <a:r>
              <a:rPr lang="en-US" dirty="0"/>
              <a:t>Stop words </a:t>
            </a:r>
            <a:br>
              <a:rPr lang="en-US" dirty="0"/>
            </a:br>
            <a:br>
              <a:rPr lang="en-US" dirty="0"/>
            </a:br>
            <a:r>
              <a:rPr lang="en-US" dirty="0"/>
              <a:t>	</a:t>
            </a:r>
          </a:p>
        </p:txBody>
      </p:sp>
      <p:sp>
        <p:nvSpPr>
          <p:cNvPr id="6" name="Date Placeholder 5">
            <a:extLst>
              <a:ext uri="{FF2B5EF4-FFF2-40B4-BE49-F238E27FC236}">
                <a16:creationId xmlns:a16="http://schemas.microsoft.com/office/drawing/2014/main" id="{3DEDEB64-01C4-4FB9-83D5-11D6C346AAEB}"/>
              </a:ext>
            </a:extLst>
          </p:cNvPr>
          <p:cNvSpPr>
            <a:spLocks noGrp="1"/>
          </p:cNvSpPr>
          <p:nvPr>
            <p:ph type="dt" sz="half" idx="10"/>
          </p:nvPr>
        </p:nvSpPr>
        <p:spPr/>
        <p:txBody>
          <a:bodyPr/>
          <a:lstStyle/>
          <a:p>
            <a:fld id="{98C3C4E6-473F-428D-A866-945F78170DBA}" type="datetime1">
              <a:rPr lang="en-US" smtClean="0"/>
              <a:t>1/8/19</a:t>
            </a:fld>
            <a:endParaRPr lang="en-US"/>
          </a:p>
        </p:txBody>
      </p:sp>
      <p:sp>
        <p:nvSpPr>
          <p:cNvPr id="7" name="Slide Number Placeholder 6">
            <a:extLst>
              <a:ext uri="{FF2B5EF4-FFF2-40B4-BE49-F238E27FC236}">
                <a16:creationId xmlns:a16="http://schemas.microsoft.com/office/drawing/2014/main" id="{951DB1BF-F622-4468-A918-2141742CC3CA}"/>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3" name="Rectangle 2">
            <a:extLst>
              <a:ext uri="{FF2B5EF4-FFF2-40B4-BE49-F238E27FC236}">
                <a16:creationId xmlns:a16="http://schemas.microsoft.com/office/drawing/2014/main" id="{CF87C7A7-CE90-4FBD-90C1-ABE496DBEEA5}"/>
              </a:ext>
            </a:extLst>
          </p:cNvPr>
          <p:cNvSpPr/>
          <p:nvPr/>
        </p:nvSpPr>
        <p:spPr>
          <a:xfrm>
            <a:off x="96472" y="956356"/>
            <a:ext cx="8913304" cy="2585323"/>
          </a:xfrm>
          <a:prstGeom prst="rect">
            <a:avLst/>
          </a:prstGeom>
        </p:spPr>
        <p:txBody>
          <a:bodyPr wrap="square">
            <a:spAutoFit/>
          </a:bodyPr>
          <a:lstStyle/>
          <a:p>
            <a:r>
              <a:rPr lang="en-US" dirty="0">
                <a:solidFill>
                  <a:srgbClr val="0070C0"/>
                </a:solidFill>
              </a:rPr>
              <a:t>stopwords</a:t>
            </a:r>
            <a:r>
              <a:rPr lang="en-US" dirty="0"/>
              <a:t> are non-content words that primarily has only grammatical function</a:t>
            </a:r>
          </a:p>
          <a:p>
            <a:endParaRPr lang="en-US" dirty="0"/>
          </a:p>
          <a:p>
            <a:r>
              <a:rPr lang="en-US" dirty="0"/>
              <a:t>In NLTK, you can access them as follows:</a:t>
            </a:r>
          </a:p>
          <a:p>
            <a:endParaRPr lang="en-US" dirty="0"/>
          </a:p>
          <a:p>
            <a:r>
              <a:rPr lang="en-US" dirty="0">
                <a:solidFill>
                  <a:srgbClr val="0070C0"/>
                </a:solidFill>
              </a:rPr>
              <a:t>from </a:t>
            </a:r>
            <a:r>
              <a:rPr lang="en-US" dirty="0" err="1">
                <a:solidFill>
                  <a:srgbClr val="0070C0"/>
                </a:solidFill>
              </a:rPr>
              <a:t>nltk.corpus</a:t>
            </a:r>
            <a:r>
              <a:rPr lang="en-US" dirty="0">
                <a:solidFill>
                  <a:srgbClr val="0070C0"/>
                </a:solidFill>
              </a:rPr>
              <a:t> import stopwords</a:t>
            </a:r>
          </a:p>
          <a:p>
            <a:endParaRPr lang="en-US" dirty="0">
              <a:solidFill>
                <a:srgbClr val="0070C0"/>
              </a:solidFill>
            </a:endParaRPr>
          </a:p>
          <a:p>
            <a:r>
              <a:rPr lang="en-US" dirty="0"/>
              <a:t>Often we want to remove </a:t>
            </a:r>
            <a:r>
              <a:rPr lang="en-US" dirty="0">
                <a:solidFill>
                  <a:srgbClr val="0070C0"/>
                </a:solidFill>
              </a:rPr>
              <a:t>stopwords</a:t>
            </a:r>
            <a:r>
              <a:rPr lang="en-US" dirty="0"/>
              <a:t> when we want to keep the "gist" of the document/ sentence.</a:t>
            </a:r>
          </a:p>
          <a:p>
            <a:endParaRPr lang="en-US" dirty="0">
              <a:solidFill>
                <a:srgbClr val="0070C0"/>
              </a:solidFill>
            </a:endParaRPr>
          </a:p>
        </p:txBody>
      </p:sp>
    </p:spTree>
    <p:extLst>
      <p:ext uri="{BB962C8B-B14F-4D97-AF65-F5344CB8AC3E}">
        <p14:creationId xmlns:p14="http://schemas.microsoft.com/office/powerpoint/2010/main" val="375359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E31A-6FEB-4D38-84B9-B1E8BEA78240}"/>
              </a:ext>
            </a:extLst>
          </p:cNvPr>
          <p:cNvSpPr>
            <a:spLocks noGrp="1"/>
          </p:cNvSpPr>
          <p:nvPr>
            <p:ph type="title"/>
          </p:nvPr>
        </p:nvSpPr>
        <p:spPr/>
        <p:txBody>
          <a:bodyPr/>
          <a:lstStyle/>
          <a:p>
            <a:r>
              <a:rPr lang="en-US" dirty="0"/>
              <a:t>punctuations</a:t>
            </a:r>
          </a:p>
        </p:txBody>
      </p:sp>
      <p:sp>
        <p:nvSpPr>
          <p:cNvPr id="3" name="Date Placeholder 2">
            <a:extLst>
              <a:ext uri="{FF2B5EF4-FFF2-40B4-BE49-F238E27FC236}">
                <a16:creationId xmlns:a16="http://schemas.microsoft.com/office/drawing/2014/main" id="{BFDA1534-1822-4343-8519-B40951FA587B}"/>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B993FC2A-F9E2-42F3-B6EE-257B5CE41538}"/>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
        <p:nvSpPr>
          <p:cNvPr id="5" name="Rectangle 4">
            <a:extLst>
              <a:ext uri="{FF2B5EF4-FFF2-40B4-BE49-F238E27FC236}">
                <a16:creationId xmlns:a16="http://schemas.microsoft.com/office/drawing/2014/main" id="{7A67619B-3C73-45F5-A8F7-5CD9B9189B8F}"/>
              </a:ext>
            </a:extLst>
          </p:cNvPr>
          <p:cNvSpPr/>
          <p:nvPr/>
        </p:nvSpPr>
        <p:spPr>
          <a:xfrm>
            <a:off x="88276" y="977734"/>
            <a:ext cx="6734472" cy="1754326"/>
          </a:xfrm>
          <a:prstGeom prst="rect">
            <a:avLst/>
          </a:prstGeom>
        </p:spPr>
        <p:txBody>
          <a:bodyPr wrap="none">
            <a:spAutoFit/>
          </a:bodyPr>
          <a:lstStyle/>
          <a:p>
            <a:r>
              <a:rPr lang="en-US" dirty="0"/>
              <a:t>Sometimes, we want to remove the </a:t>
            </a:r>
            <a:r>
              <a:rPr lang="en-US" dirty="0">
                <a:solidFill>
                  <a:srgbClr val="0070C0"/>
                </a:solidFill>
              </a:rPr>
              <a:t>punctuations</a:t>
            </a:r>
            <a:r>
              <a:rPr lang="en-US" dirty="0"/>
              <a:t> from the documents</a:t>
            </a:r>
          </a:p>
          <a:p>
            <a:endParaRPr lang="en-US" dirty="0"/>
          </a:p>
          <a:p>
            <a:r>
              <a:rPr lang="en-US" dirty="0"/>
              <a:t>If yes then</a:t>
            </a:r>
          </a:p>
          <a:p>
            <a:endParaRPr lang="en-US" dirty="0"/>
          </a:p>
          <a:p>
            <a:r>
              <a:rPr lang="en-US" dirty="0"/>
              <a:t>Combine the </a:t>
            </a:r>
            <a:r>
              <a:rPr lang="en-US" dirty="0">
                <a:solidFill>
                  <a:srgbClr val="0070C0"/>
                </a:solidFill>
              </a:rPr>
              <a:t>punctuation</a:t>
            </a:r>
            <a:r>
              <a:rPr lang="en-US" dirty="0"/>
              <a:t> with the </a:t>
            </a:r>
            <a:r>
              <a:rPr lang="en-US" dirty="0">
                <a:solidFill>
                  <a:srgbClr val="0070C0"/>
                </a:solidFill>
              </a:rPr>
              <a:t>stopwords</a:t>
            </a:r>
          </a:p>
          <a:p>
            <a:r>
              <a:rPr lang="en-US" dirty="0"/>
              <a:t> </a:t>
            </a:r>
          </a:p>
        </p:txBody>
      </p:sp>
    </p:spTree>
    <p:extLst>
      <p:ext uri="{BB962C8B-B14F-4D97-AF65-F5344CB8AC3E}">
        <p14:creationId xmlns:p14="http://schemas.microsoft.com/office/powerpoint/2010/main" val="414031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5107-94FB-4218-9324-DBB7657AA53B}"/>
              </a:ext>
            </a:extLst>
          </p:cNvPr>
          <p:cNvSpPr>
            <a:spLocks noGrp="1"/>
          </p:cNvSpPr>
          <p:nvPr>
            <p:ph type="title"/>
          </p:nvPr>
        </p:nvSpPr>
        <p:spPr/>
        <p:txBody>
          <a:bodyPr>
            <a:normAutofit/>
          </a:bodyPr>
          <a:lstStyle/>
          <a:p>
            <a:r>
              <a:rPr lang="en-US" dirty="0"/>
              <a:t>Using a stronger/longer list of stopwords</a:t>
            </a:r>
          </a:p>
        </p:txBody>
      </p:sp>
      <p:sp>
        <p:nvSpPr>
          <p:cNvPr id="3" name="Date Placeholder 2">
            <a:extLst>
              <a:ext uri="{FF2B5EF4-FFF2-40B4-BE49-F238E27FC236}">
                <a16:creationId xmlns:a16="http://schemas.microsoft.com/office/drawing/2014/main" id="{B270463A-2363-4289-9DC1-81DB6B07FF7B}"/>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523A4547-9536-4F5A-B990-408F0726E0FD}"/>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
        <p:nvSpPr>
          <p:cNvPr id="5" name="Rectangle 4">
            <a:extLst>
              <a:ext uri="{FF2B5EF4-FFF2-40B4-BE49-F238E27FC236}">
                <a16:creationId xmlns:a16="http://schemas.microsoft.com/office/drawing/2014/main" id="{332DB7D4-EC75-4BB4-83A1-4C7DBCC0FF75}"/>
              </a:ext>
            </a:extLst>
          </p:cNvPr>
          <p:cNvSpPr/>
          <p:nvPr/>
        </p:nvSpPr>
        <p:spPr>
          <a:xfrm>
            <a:off x="119175" y="977734"/>
            <a:ext cx="5031665" cy="923330"/>
          </a:xfrm>
          <a:prstGeom prst="rect">
            <a:avLst/>
          </a:prstGeom>
        </p:spPr>
        <p:txBody>
          <a:bodyPr wrap="square">
            <a:spAutoFit/>
          </a:bodyPr>
          <a:lstStyle/>
          <a:p>
            <a:r>
              <a:rPr lang="en-US" dirty="0">
                <a:solidFill>
                  <a:srgbClr val="0070C0"/>
                </a:solidFill>
                <a:hlinkClick r:id="rId2"/>
              </a:rPr>
              <a:t>https://github.com/6/stopwords-json</a:t>
            </a:r>
            <a:endParaRPr lang="en-US" dirty="0">
              <a:solidFill>
                <a:srgbClr val="0070C0"/>
              </a:solidFill>
            </a:endParaRPr>
          </a:p>
          <a:p>
            <a:endParaRPr lang="en-US" dirty="0">
              <a:solidFill>
                <a:srgbClr val="0070C0"/>
              </a:solidFill>
            </a:endParaRPr>
          </a:p>
          <a:p>
            <a:endParaRPr lang="en-US" dirty="0">
              <a:solidFill>
                <a:srgbClr val="0070C0"/>
              </a:solidFill>
            </a:endParaRPr>
          </a:p>
        </p:txBody>
      </p:sp>
      <p:graphicFrame>
        <p:nvGraphicFramePr>
          <p:cNvPr id="7" name="Table 6">
            <a:extLst>
              <a:ext uri="{FF2B5EF4-FFF2-40B4-BE49-F238E27FC236}">
                <a16:creationId xmlns:a16="http://schemas.microsoft.com/office/drawing/2014/main" id="{D7DBCFF7-A71F-4C95-A2D5-9E8A9D0BEF5E}"/>
              </a:ext>
            </a:extLst>
          </p:cNvPr>
          <p:cNvGraphicFramePr>
            <a:graphicFrameLocks noGrp="1"/>
          </p:cNvGraphicFramePr>
          <p:nvPr>
            <p:extLst>
              <p:ext uri="{D42A27DB-BD31-4B8C-83A1-F6EECF244321}">
                <p14:modId xmlns:p14="http://schemas.microsoft.com/office/powerpoint/2010/main" val="4196668306"/>
              </p:ext>
            </p:extLst>
          </p:nvPr>
        </p:nvGraphicFramePr>
        <p:xfrm>
          <a:off x="119175" y="1343695"/>
          <a:ext cx="3949485" cy="3451860"/>
        </p:xfrm>
        <a:graphic>
          <a:graphicData uri="http://schemas.openxmlformats.org/drawingml/2006/table">
            <a:tbl>
              <a:tblPr/>
              <a:tblGrid>
                <a:gridCol w="1316495">
                  <a:extLst>
                    <a:ext uri="{9D8B030D-6E8A-4147-A177-3AD203B41FA5}">
                      <a16:colId xmlns:a16="http://schemas.microsoft.com/office/drawing/2014/main" val="2981773925"/>
                    </a:ext>
                  </a:extLst>
                </a:gridCol>
                <a:gridCol w="1316495">
                  <a:extLst>
                    <a:ext uri="{9D8B030D-6E8A-4147-A177-3AD203B41FA5}">
                      <a16:colId xmlns:a16="http://schemas.microsoft.com/office/drawing/2014/main" val="148604668"/>
                    </a:ext>
                  </a:extLst>
                </a:gridCol>
                <a:gridCol w="1316495">
                  <a:extLst>
                    <a:ext uri="{9D8B030D-6E8A-4147-A177-3AD203B41FA5}">
                      <a16:colId xmlns:a16="http://schemas.microsoft.com/office/drawing/2014/main" val="2754365275"/>
                    </a:ext>
                  </a:extLst>
                </a:gridCol>
              </a:tblGrid>
              <a:tr h="0">
                <a:tc>
                  <a:txBody>
                    <a:bodyPr/>
                    <a:lstStyle/>
                    <a:p>
                      <a:r>
                        <a:rPr lang="en-US" sz="1200" b="1">
                          <a:effectLst/>
                        </a:rPr>
                        <a:t>Language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rPr>
                        <a:t>Stopword count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b="1">
                          <a:effectLst/>
                        </a:rPr>
                        <a:t>Filename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43320390"/>
                  </a:ext>
                </a:extLst>
              </a:tr>
              <a:tr h="0">
                <a:tc>
                  <a:txBody>
                    <a:bodyPr/>
                    <a:lstStyle/>
                    <a:p>
                      <a:r>
                        <a:rPr lang="en-US" sz="1200">
                          <a:effectLst/>
                        </a:rPr>
                        <a:t>Afrikaans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rPr>
                        <a:t>51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u="none" strike="noStrike">
                          <a:solidFill>
                            <a:srgbClr val="0366D6"/>
                          </a:solidFill>
                          <a:effectLst/>
                          <a:hlinkClick r:id="rId3"/>
                        </a:rPr>
                        <a:t>af.json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95089708"/>
                  </a:ext>
                </a:extLst>
              </a:tr>
              <a:tr h="0">
                <a:tc>
                  <a:txBody>
                    <a:bodyPr/>
                    <a:lstStyle/>
                    <a:p>
                      <a:r>
                        <a:rPr lang="en-US" sz="1200">
                          <a:effectLst/>
                        </a:rPr>
                        <a:t>Arabic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a:effectLst/>
                        </a:rPr>
                        <a:t>162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u="none" strike="noStrike">
                          <a:solidFill>
                            <a:srgbClr val="0366D6"/>
                          </a:solidFill>
                          <a:effectLst/>
                          <a:hlinkClick r:id="rId4"/>
                        </a:rPr>
                        <a:t>ar.json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907826490"/>
                  </a:ext>
                </a:extLst>
              </a:tr>
              <a:tr h="0">
                <a:tc>
                  <a:txBody>
                    <a:bodyPr/>
                    <a:lstStyle/>
                    <a:p>
                      <a:r>
                        <a:rPr lang="en-US" sz="1200">
                          <a:effectLst/>
                        </a:rPr>
                        <a:t>Armenian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rPr>
                        <a:t>45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u="none" strike="noStrike">
                          <a:solidFill>
                            <a:srgbClr val="0366D6"/>
                          </a:solidFill>
                          <a:effectLst/>
                          <a:hlinkClick r:id="rId5"/>
                        </a:rPr>
                        <a:t>hy.json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71413692"/>
                  </a:ext>
                </a:extLst>
              </a:tr>
              <a:tr h="0">
                <a:tc>
                  <a:txBody>
                    <a:bodyPr/>
                    <a:lstStyle/>
                    <a:p>
                      <a:r>
                        <a:rPr lang="en-US" sz="1200">
                          <a:effectLst/>
                        </a:rPr>
                        <a:t>Basque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a:effectLst/>
                        </a:rPr>
                        <a:t>98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u="none" strike="noStrike">
                          <a:solidFill>
                            <a:srgbClr val="0366D6"/>
                          </a:solidFill>
                          <a:effectLst/>
                          <a:hlinkClick r:id="rId6"/>
                        </a:rPr>
                        <a:t>eu.json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590488105"/>
                  </a:ext>
                </a:extLst>
              </a:tr>
              <a:tr h="0">
                <a:tc>
                  <a:txBody>
                    <a:bodyPr/>
                    <a:lstStyle/>
                    <a:p>
                      <a:r>
                        <a:rPr lang="en-US" sz="1200" dirty="0">
                          <a:effectLst/>
                          <a:highlight>
                            <a:srgbClr val="FFFF00"/>
                          </a:highlight>
                        </a:rPr>
                        <a:t>Bengali</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rPr>
                        <a:t>116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u="none" strike="noStrike">
                          <a:solidFill>
                            <a:srgbClr val="0366D6"/>
                          </a:solidFill>
                          <a:effectLst/>
                          <a:hlinkClick r:id="rId7"/>
                        </a:rPr>
                        <a:t>bn.json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10895039"/>
                  </a:ext>
                </a:extLst>
              </a:tr>
              <a:tr h="0">
                <a:tc>
                  <a:txBody>
                    <a:bodyPr/>
                    <a:lstStyle/>
                    <a:p>
                      <a:r>
                        <a:rPr lang="en-US" sz="1200">
                          <a:effectLst/>
                        </a:rPr>
                        <a:t>Breton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a:effectLst/>
                        </a:rPr>
                        <a:t>126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u="none" strike="noStrike">
                          <a:solidFill>
                            <a:srgbClr val="0366D6"/>
                          </a:solidFill>
                          <a:effectLst/>
                          <a:hlinkClick r:id="rId8"/>
                        </a:rPr>
                        <a:t>br.json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97321925"/>
                  </a:ext>
                </a:extLst>
              </a:tr>
              <a:tr h="0">
                <a:tc>
                  <a:txBody>
                    <a:bodyPr/>
                    <a:lstStyle/>
                    <a:p>
                      <a:r>
                        <a:rPr lang="en-US" sz="1200">
                          <a:effectLst/>
                        </a:rPr>
                        <a:t>Bulgarian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rPr>
                        <a:t>259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u="none" strike="noStrike">
                          <a:solidFill>
                            <a:srgbClr val="0366D6"/>
                          </a:solidFill>
                          <a:effectLst/>
                          <a:hlinkClick r:id="rId9"/>
                        </a:rPr>
                        <a:t>bg.json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0304259"/>
                  </a:ext>
                </a:extLst>
              </a:tr>
              <a:tr h="0">
                <a:tc>
                  <a:txBody>
                    <a:bodyPr/>
                    <a:lstStyle/>
                    <a:p>
                      <a:r>
                        <a:rPr lang="en-US" sz="1200">
                          <a:effectLst/>
                        </a:rPr>
                        <a:t>Catalan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a:effectLst/>
                        </a:rPr>
                        <a:t>218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u="none" strike="noStrike">
                          <a:solidFill>
                            <a:srgbClr val="0366D6"/>
                          </a:solidFill>
                          <a:effectLst/>
                          <a:hlinkClick r:id="rId10"/>
                        </a:rPr>
                        <a:t>ca.json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277239074"/>
                  </a:ext>
                </a:extLst>
              </a:tr>
              <a:tr h="0">
                <a:tc>
                  <a:txBody>
                    <a:bodyPr/>
                    <a:lstStyle/>
                    <a:p>
                      <a:r>
                        <a:rPr lang="en-US" sz="1200">
                          <a:effectLst/>
                        </a:rPr>
                        <a:t>Chinese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a:effectLst/>
                        </a:rPr>
                        <a:t>542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200" u="none" strike="noStrike">
                          <a:solidFill>
                            <a:srgbClr val="0366D6"/>
                          </a:solidFill>
                          <a:effectLst/>
                          <a:hlinkClick r:id="rId11"/>
                        </a:rPr>
                        <a:t>zh.json</a:t>
                      </a:r>
                      <a:endParaRPr lang="en-US" sz="120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721840"/>
                  </a:ext>
                </a:extLst>
              </a:tr>
              <a:tr h="0">
                <a:tc>
                  <a:txBody>
                    <a:bodyPr/>
                    <a:lstStyle/>
                    <a:p>
                      <a:r>
                        <a:rPr lang="en-US" sz="1200">
                          <a:effectLst/>
                        </a:rPr>
                        <a:t>Croatian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a:effectLst/>
                        </a:rPr>
                        <a:t>179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sz="1200" u="none" strike="noStrike" dirty="0" err="1">
                          <a:solidFill>
                            <a:srgbClr val="0366D6"/>
                          </a:solidFill>
                          <a:effectLst/>
                          <a:hlinkClick r:id="rId12"/>
                        </a:rPr>
                        <a:t>hr.json</a:t>
                      </a:r>
                      <a:endParaRPr lang="en-US" sz="12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18355574"/>
                  </a:ext>
                </a:extLst>
              </a:tr>
            </a:tbl>
          </a:graphicData>
        </a:graphic>
      </p:graphicFrame>
      <p:graphicFrame>
        <p:nvGraphicFramePr>
          <p:cNvPr id="8" name="Table 7">
            <a:extLst>
              <a:ext uri="{FF2B5EF4-FFF2-40B4-BE49-F238E27FC236}">
                <a16:creationId xmlns:a16="http://schemas.microsoft.com/office/drawing/2014/main" id="{8FE1D6F6-AC63-4553-8E9E-1AA9B5C660E7}"/>
              </a:ext>
            </a:extLst>
          </p:cNvPr>
          <p:cNvGraphicFramePr>
            <a:graphicFrameLocks noGrp="1"/>
          </p:cNvGraphicFramePr>
          <p:nvPr>
            <p:extLst>
              <p:ext uri="{D42A27DB-BD31-4B8C-83A1-F6EECF244321}">
                <p14:modId xmlns:p14="http://schemas.microsoft.com/office/powerpoint/2010/main" val="237999121"/>
              </p:ext>
            </p:extLst>
          </p:nvPr>
        </p:nvGraphicFramePr>
        <p:xfrm>
          <a:off x="4756557" y="1199625"/>
          <a:ext cx="4387443" cy="3520440"/>
        </p:xfrm>
        <a:graphic>
          <a:graphicData uri="http://schemas.openxmlformats.org/drawingml/2006/table">
            <a:tbl>
              <a:tblPr/>
              <a:tblGrid>
                <a:gridCol w="1462481">
                  <a:extLst>
                    <a:ext uri="{9D8B030D-6E8A-4147-A177-3AD203B41FA5}">
                      <a16:colId xmlns:a16="http://schemas.microsoft.com/office/drawing/2014/main" val="384407506"/>
                    </a:ext>
                  </a:extLst>
                </a:gridCol>
                <a:gridCol w="1462481">
                  <a:extLst>
                    <a:ext uri="{9D8B030D-6E8A-4147-A177-3AD203B41FA5}">
                      <a16:colId xmlns:a16="http://schemas.microsoft.com/office/drawing/2014/main" val="240649307"/>
                    </a:ext>
                  </a:extLst>
                </a:gridCol>
                <a:gridCol w="1462481">
                  <a:extLst>
                    <a:ext uri="{9D8B030D-6E8A-4147-A177-3AD203B41FA5}">
                      <a16:colId xmlns:a16="http://schemas.microsoft.com/office/drawing/2014/main" val="1326689109"/>
                    </a:ext>
                  </a:extLst>
                </a:gridCol>
              </a:tblGrid>
              <a:tr h="292584">
                <a:tc>
                  <a:txBody>
                    <a:bodyPr/>
                    <a:lstStyle/>
                    <a:p>
                      <a:r>
                        <a:rPr lang="en-US">
                          <a:effectLst/>
                        </a:rPr>
                        <a:t>Czech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346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3"/>
                        </a:rPr>
                        <a:t>cs.json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47817689"/>
                  </a:ext>
                </a:extLst>
              </a:tr>
              <a:tr h="292584">
                <a:tc>
                  <a:txBody>
                    <a:bodyPr/>
                    <a:lstStyle/>
                    <a:p>
                      <a:r>
                        <a:rPr lang="en-US">
                          <a:effectLst/>
                        </a:rPr>
                        <a:t>Danish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4"/>
                        </a:rPr>
                        <a:t>da.json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23114377"/>
                  </a:ext>
                </a:extLst>
              </a:tr>
              <a:tr h="292584">
                <a:tc>
                  <a:txBody>
                    <a:bodyPr/>
                    <a:lstStyle/>
                    <a:p>
                      <a:r>
                        <a:rPr lang="en-US">
                          <a:effectLst/>
                        </a:rPr>
                        <a:t>Dutch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275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5"/>
                        </a:rPr>
                        <a:t>nl.json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64660306"/>
                  </a:ext>
                </a:extLst>
              </a:tr>
              <a:tr h="292584">
                <a:tc>
                  <a:txBody>
                    <a:bodyPr/>
                    <a:lstStyle/>
                    <a:p>
                      <a:r>
                        <a:rPr lang="en-US" dirty="0">
                          <a:effectLst/>
                          <a:highlight>
                            <a:srgbClr val="FFFF00"/>
                          </a:highlight>
                        </a:rPr>
                        <a:t>English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570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6"/>
                        </a:rPr>
                        <a:t>en.json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59119395"/>
                  </a:ext>
                </a:extLst>
              </a:tr>
              <a:tr h="292584">
                <a:tc>
                  <a:txBody>
                    <a:bodyPr/>
                    <a:lstStyle/>
                    <a:p>
                      <a:r>
                        <a:rPr lang="en-US">
                          <a:effectLst/>
                        </a:rPr>
                        <a:t>Esperanto</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173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7"/>
                        </a:rPr>
                        <a:t>eo.json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6160923"/>
                  </a:ext>
                </a:extLst>
              </a:tr>
              <a:tr h="292584">
                <a:tc>
                  <a:txBody>
                    <a:bodyPr/>
                    <a:lstStyle/>
                    <a:p>
                      <a:r>
                        <a:rPr lang="en-US">
                          <a:effectLst/>
                        </a:rPr>
                        <a:t>Estonian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35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8"/>
                        </a:rPr>
                        <a:t>et.json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95971862"/>
                  </a:ext>
                </a:extLst>
              </a:tr>
              <a:tr h="292584">
                <a:tc>
                  <a:txBody>
                    <a:bodyPr/>
                    <a:lstStyle/>
                    <a:p>
                      <a:r>
                        <a:rPr lang="en-US">
                          <a:effectLst/>
                        </a:rPr>
                        <a:t>Finnish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772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9"/>
                        </a:rPr>
                        <a:t>fi.json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1163637"/>
                  </a:ext>
                </a:extLst>
              </a:tr>
              <a:tr h="292584">
                <a:tc>
                  <a:txBody>
                    <a:bodyPr/>
                    <a:lstStyle/>
                    <a:p>
                      <a:r>
                        <a:rPr lang="en-US">
                          <a:effectLst/>
                        </a:rPr>
                        <a:t>French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606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0"/>
                        </a:rPr>
                        <a:t>fr.json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42804038"/>
                  </a:ext>
                </a:extLst>
              </a:tr>
              <a:tr h="292584">
                <a:tc>
                  <a:txBody>
                    <a:bodyPr/>
                    <a:lstStyle/>
                    <a:p>
                      <a:r>
                        <a:rPr lang="en-US">
                          <a:effectLst/>
                        </a:rPr>
                        <a:t>Galician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160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21"/>
                        </a:rPr>
                        <a:t>gl.json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52205395"/>
                  </a:ext>
                </a:extLst>
              </a:tr>
              <a:tr h="292584">
                <a:tc>
                  <a:txBody>
                    <a:bodyPr/>
                    <a:lstStyle/>
                    <a:p>
                      <a:r>
                        <a:rPr lang="en-US">
                          <a:effectLst/>
                        </a:rPr>
                        <a:t>German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596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2"/>
                        </a:rPr>
                        <a:t>de.json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79025787"/>
                  </a:ext>
                </a:extLst>
              </a:tr>
              <a:tr h="292584">
                <a:tc>
                  <a:txBody>
                    <a:bodyPr/>
                    <a:lstStyle/>
                    <a:p>
                      <a:r>
                        <a:rPr lang="en-US">
                          <a:effectLst/>
                        </a:rPr>
                        <a:t>Greek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75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dirty="0" err="1">
                          <a:solidFill>
                            <a:srgbClr val="0366D6"/>
                          </a:solidFill>
                          <a:effectLst/>
                          <a:hlinkClick r:id="rId23"/>
                        </a:rPr>
                        <a:t>el.json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26396285"/>
                  </a:ext>
                </a:extLst>
              </a:tr>
            </a:tbl>
          </a:graphicData>
        </a:graphic>
      </p:graphicFrame>
    </p:spTree>
    <p:extLst>
      <p:ext uri="{BB962C8B-B14F-4D97-AF65-F5344CB8AC3E}">
        <p14:creationId xmlns:p14="http://schemas.microsoft.com/office/powerpoint/2010/main" val="378474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546-FC01-4FC6-868A-468D0FCFDE6B}"/>
              </a:ext>
            </a:extLst>
          </p:cNvPr>
          <p:cNvSpPr>
            <a:spLocks noGrp="1"/>
          </p:cNvSpPr>
          <p:nvPr>
            <p:ph type="title"/>
          </p:nvPr>
        </p:nvSpPr>
        <p:spPr/>
        <p:txBody>
          <a:bodyPr/>
          <a:lstStyle/>
          <a:p>
            <a:r>
              <a:rPr lang="en-US" dirty="0"/>
              <a:t>stronger/longer list of stopwords</a:t>
            </a:r>
          </a:p>
        </p:txBody>
      </p:sp>
      <p:sp>
        <p:nvSpPr>
          <p:cNvPr id="3" name="Date Placeholder 2">
            <a:extLst>
              <a:ext uri="{FF2B5EF4-FFF2-40B4-BE49-F238E27FC236}">
                <a16:creationId xmlns:a16="http://schemas.microsoft.com/office/drawing/2014/main" id="{27F2D578-4C16-4E91-833B-8CEE9C0B5006}"/>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400AD171-A603-4BA6-9002-971CEC89CADE}"/>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graphicFrame>
        <p:nvGraphicFramePr>
          <p:cNvPr id="6" name="Table 5">
            <a:extLst>
              <a:ext uri="{FF2B5EF4-FFF2-40B4-BE49-F238E27FC236}">
                <a16:creationId xmlns:a16="http://schemas.microsoft.com/office/drawing/2014/main" id="{51F19B25-4BC5-40CF-B71D-02EBA311D64D}"/>
              </a:ext>
            </a:extLst>
          </p:cNvPr>
          <p:cNvGraphicFramePr>
            <a:graphicFrameLocks noGrp="1"/>
          </p:cNvGraphicFramePr>
          <p:nvPr>
            <p:extLst>
              <p:ext uri="{D42A27DB-BD31-4B8C-83A1-F6EECF244321}">
                <p14:modId xmlns:p14="http://schemas.microsoft.com/office/powerpoint/2010/main" val="3638633578"/>
              </p:ext>
            </p:extLst>
          </p:nvPr>
        </p:nvGraphicFramePr>
        <p:xfrm>
          <a:off x="82841" y="983819"/>
          <a:ext cx="3969042" cy="3520440"/>
        </p:xfrm>
        <a:graphic>
          <a:graphicData uri="http://schemas.openxmlformats.org/drawingml/2006/table">
            <a:tbl>
              <a:tblPr/>
              <a:tblGrid>
                <a:gridCol w="1323014">
                  <a:extLst>
                    <a:ext uri="{9D8B030D-6E8A-4147-A177-3AD203B41FA5}">
                      <a16:colId xmlns:a16="http://schemas.microsoft.com/office/drawing/2014/main" val="2917360296"/>
                    </a:ext>
                  </a:extLst>
                </a:gridCol>
                <a:gridCol w="1323014">
                  <a:extLst>
                    <a:ext uri="{9D8B030D-6E8A-4147-A177-3AD203B41FA5}">
                      <a16:colId xmlns:a16="http://schemas.microsoft.com/office/drawing/2014/main" val="1831503460"/>
                    </a:ext>
                  </a:extLst>
                </a:gridCol>
                <a:gridCol w="1323014">
                  <a:extLst>
                    <a:ext uri="{9D8B030D-6E8A-4147-A177-3AD203B41FA5}">
                      <a16:colId xmlns:a16="http://schemas.microsoft.com/office/drawing/2014/main" val="2400764694"/>
                    </a:ext>
                  </a:extLst>
                </a:gridCol>
              </a:tblGrid>
              <a:tr h="210278">
                <a:tc>
                  <a:txBody>
                    <a:bodyPr/>
                    <a:lstStyle/>
                    <a:p>
                      <a:r>
                        <a:rPr lang="en-US">
                          <a:effectLst/>
                        </a:rPr>
                        <a:t>Hausa</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39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
                        </a:rPr>
                        <a:t>ha.json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55428343"/>
                  </a:ext>
                </a:extLst>
              </a:tr>
              <a:tr h="210278">
                <a:tc>
                  <a:txBody>
                    <a:bodyPr/>
                    <a:lstStyle/>
                    <a:p>
                      <a:r>
                        <a:rPr lang="en-US">
                          <a:effectLst/>
                        </a:rPr>
                        <a:t>Hebrew</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194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3"/>
                        </a:rPr>
                        <a:t>he.json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35830696"/>
                  </a:ext>
                </a:extLst>
              </a:tr>
              <a:tr h="210278">
                <a:tc>
                  <a:txBody>
                    <a:bodyPr/>
                    <a:lstStyle/>
                    <a:p>
                      <a:r>
                        <a:rPr lang="en-US" dirty="0">
                          <a:effectLst/>
                          <a:highlight>
                            <a:srgbClr val="FFFF00"/>
                          </a:highlight>
                        </a:rPr>
                        <a:t>Hindi</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225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4"/>
                        </a:rPr>
                        <a:t>hi.json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38965280"/>
                  </a:ext>
                </a:extLst>
              </a:tr>
              <a:tr h="210278">
                <a:tc>
                  <a:txBody>
                    <a:bodyPr/>
                    <a:lstStyle/>
                    <a:p>
                      <a:r>
                        <a:rPr lang="en-US">
                          <a:effectLst/>
                        </a:rPr>
                        <a:t>Hungarian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781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5"/>
                        </a:rPr>
                        <a:t>hu.json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0290947"/>
                  </a:ext>
                </a:extLst>
              </a:tr>
              <a:tr h="210278">
                <a:tc>
                  <a:txBody>
                    <a:bodyPr/>
                    <a:lstStyle/>
                    <a:p>
                      <a:r>
                        <a:rPr lang="en-US">
                          <a:effectLst/>
                        </a:rPr>
                        <a:t>Indonesian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355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6"/>
                        </a:rPr>
                        <a:t>id.json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27616687"/>
                  </a:ext>
                </a:extLst>
              </a:tr>
              <a:tr h="210278">
                <a:tc>
                  <a:txBody>
                    <a:bodyPr/>
                    <a:lstStyle/>
                    <a:p>
                      <a:r>
                        <a:rPr lang="en-US">
                          <a:effectLst/>
                        </a:rPr>
                        <a:t>Irish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109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7"/>
                        </a:rPr>
                        <a:t>ga.json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62454248"/>
                  </a:ext>
                </a:extLst>
              </a:tr>
              <a:tr h="210278">
                <a:tc>
                  <a:txBody>
                    <a:bodyPr/>
                    <a:lstStyle/>
                    <a:p>
                      <a:r>
                        <a:rPr lang="en-US">
                          <a:effectLst/>
                        </a:rPr>
                        <a:t>Italian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619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8"/>
                        </a:rPr>
                        <a:t>it.json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8622848"/>
                  </a:ext>
                </a:extLst>
              </a:tr>
              <a:tr h="210278">
                <a:tc>
                  <a:txBody>
                    <a:bodyPr/>
                    <a:lstStyle/>
                    <a:p>
                      <a:r>
                        <a:rPr lang="en-US">
                          <a:effectLst/>
                        </a:rPr>
                        <a:t>Japanese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109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dirty="0" err="1">
                          <a:solidFill>
                            <a:srgbClr val="0366D6"/>
                          </a:solidFill>
                          <a:effectLst/>
                          <a:hlinkClick r:id="rId9"/>
                        </a:rPr>
                        <a:t>ja.json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57089948"/>
                  </a:ext>
                </a:extLst>
              </a:tr>
              <a:tr h="210278">
                <a:tc>
                  <a:txBody>
                    <a:bodyPr/>
                    <a:lstStyle/>
                    <a:p>
                      <a:r>
                        <a:rPr lang="en-US">
                          <a:effectLst/>
                        </a:rPr>
                        <a:t>Korean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679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dirty="0" err="1">
                          <a:solidFill>
                            <a:srgbClr val="0366D6"/>
                          </a:solidFill>
                          <a:effectLst/>
                          <a:hlinkClick r:id="rId10"/>
                        </a:rPr>
                        <a:t>ko.json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01736144"/>
                  </a:ext>
                </a:extLst>
              </a:tr>
              <a:tr h="210278">
                <a:tc>
                  <a:txBody>
                    <a:bodyPr/>
                    <a:lstStyle/>
                    <a:p>
                      <a:r>
                        <a:rPr lang="en-US">
                          <a:effectLst/>
                        </a:rPr>
                        <a:t>Latin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49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1"/>
                        </a:rPr>
                        <a:t>la.json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5824047"/>
                  </a:ext>
                </a:extLst>
              </a:tr>
              <a:tr h="210278">
                <a:tc>
                  <a:txBody>
                    <a:bodyPr/>
                    <a:lstStyle/>
                    <a:p>
                      <a:r>
                        <a:rPr lang="en-US">
                          <a:effectLst/>
                        </a:rPr>
                        <a:t>Latvian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161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dirty="0" err="1">
                          <a:solidFill>
                            <a:srgbClr val="0366D6"/>
                          </a:solidFill>
                          <a:effectLst/>
                          <a:hlinkClick r:id="rId12"/>
                        </a:rPr>
                        <a:t>lv.json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0755434"/>
                  </a:ext>
                </a:extLst>
              </a:tr>
            </a:tbl>
          </a:graphicData>
        </a:graphic>
      </p:graphicFrame>
      <p:graphicFrame>
        <p:nvGraphicFramePr>
          <p:cNvPr id="7" name="Table 6">
            <a:extLst>
              <a:ext uri="{FF2B5EF4-FFF2-40B4-BE49-F238E27FC236}">
                <a16:creationId xmlns:a16="http://schemas.microsoft.com/office/drawing/2014/main" id="{D8EAD5C3-526D-4ED1-A258-5D8DE4FC3DE7}"/>
              </a:ext>
            </a:extLst>
          </p:cNvPr>
          <p:cNvGraphicFramePr>
            <a:graphicFrameLocks noGrp="1"/>
          </p:cNvGraphicFramePr>
          <p:nvPr>
            <p:extLst>
              <p:ext uri="{D42A27DB-BD31-4B8C-83A1-F6EECF244321}">
                <p14:modId xmlns:p14="http://schemas.microsoft.com/office/powerpoint/2010/main" val="4056845368"/>
              </p:ext>
            </p:extLst>
          </p:nvPr>
        </p:nvGraphicFramePr>
        <p:xfrm>
          <a:off x="4378004" y="960959"/>
          <a:ext cx="4396878" cy="3697149"/>
        </p:xfrm>
        <a:graphic>
          <a:graphicData uri="http://schemas.openxmlformats.org/drawingml/2006/table">
            <a:tbl>
              <a:tblPr/>
              <a:tblGrid>
                <a:gridCol w="1465626">
                  <a:extLst>
                    <a:ext uri="{9D8B030D-6E8A-4147-A177-3AD203B41FA5}">
                      <a16:colId xmlns:a16="http://schemas.microsoft.com/office/drawing/2014/main" val="2720843302"/>
                    </a:ext>
                  </a:extLst>
                </a:gridCol>
                <a:gridCol w="1465626">
                  <a:extLst>
                    <a:ext uri="{9D8B030D-6E8A-4147-A177-3AD203B41FA5}">
                      <a16:colId xmlns:a16="http://schemas.microsoft.com/office/drawing/2014/main" val="3536339946"/>
                    </a:ext>
                  </a:extLst>
                </a:gridCol>
                <a:gridCol w="1465626">
                  <a:extLst>
                    <a:ext uri="{9D8B030D-6E8A-4147-A177-3AD203B41FA5}">
                      <a16:colId xmlns:a16="http://schemas.microsoft.com/office/drawing/2014/main" val="2008887701"/>
                    </a:ext>
                  </a:extLst>
                </a:gridCol>
              </a:tblGrid>
              <a:tr h="302369">
                <a:tc>
                  <a:txBody>
                    <a:bodyPr/>
                    <a:lstStyle/>
                    <a:p>
                      <a:r>
                        <a:rPr lang="en-US" dirty="0">
                          <a:effectLst/>
                          <a:highlight>
                            <a:srgbClr val="FFFF00"/>
                          </a:highlight>
                        </a:rPr>
                        <a:t>Marathi</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99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3"/>
                        </a:rPr>
                        <a:t>mr.json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0508275"/>
                  </a:ext>
                </a:extLst>
              </a:tr>
              <a:tr h="302369">
                <a:tc>
                  <a:txBody>
                    <a:bodyPr/>
                    <a:lstStyle/>
                    <a:p>
                      <a:r>
                        <a:rPr lang="en-US">
                          <a:effectLst/>
                        </a:rPr>
                        <a:t>Norwegian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172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4"/>
                        </a:rPr>
                        <a:t>no.json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68899334"/>
                  </a:ext>
                </a:extLst>
              </a:tr>
              <a:tr h="302369">
                <a:tc>
                  <a:txBody>
                    <a:bodyPr/>
                    <a:lstStyle/>
                    <a:p>
                      <a:r>
                        <a:rPr lang="en-US">
                          <a:effectLst/>
                        </a:rPr>
                        <a:t>Persian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332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5"/>
                        </a:rPr>
                        <a:t>fa.json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12873069"/>
                  </a:ext>
                </a:extLst>
              </a:tr>
              <a:tr h="302369">
                <a:tc>
                  <a:txBody>
                    <a:bodyPr/>
                    <a:lstStyle/>
                    <a:p>
                      <a:r>
                        <a:rPr lang="en-US">
                          <a:effectLst/>
                        </a:rPr>
                        <a:t>Polish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260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6"/>
                        </a:rPr>
                        <a:t>pl.json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733186295"/>
                  </a:ext>
                </a:extLst>
              </a:tr>
              <a:tr h="302369">
                <a:tc>
                  <a:txBody>
                    <a:bodyPr/>
                    <a:lstStyle/>
                    <a:p>
                      <a:r>
                        <a:rPr lang="en-US">
                          <a:effectLst/>
                        </a:rPr>
                        <a:t>Portuguese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408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7"/>
                        </a:rPr>
                        <a:t>pt.json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1725101"/>
                  </a:ext>
                </a:extLst>
              </a:tr>
              <a:tr h="302369">
                <a:tc>
                  <a:txBody>
                    <a:bodyPr/>
                    <a:lstStyle/>
                    <a:p>
                      <a:r>
                        <a:rPr lang="en-US">
                          <a:effectLst/>
                        </a:rPr>
                        <a:t>Romanian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282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18"/>
                        </a:rPr>
                        <a:t>ro.json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542638511"/>
                  </a:ext>
                </a:extLst>
              </a:tr>
              <a:tr h="302369">
                <a:tc>
                  <a:txBody>
                    <a:bodyPr/>
                    <a:lstStyle/>
                    <a:p>
                      <a:r>
                        <a:rPr lang="en-US" dirty="0">
                          <a:effectLst/>
                        </a:rPr>
                        <a:t>Russian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539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19"/>
                        </a:rPr>
                        <a:t>ru.json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83660392"/>
                  </a:ext>
                </a:extLst>
              </a:tr>
              <a:tr h="302369">
                <a:tc>
                  <a:txBody>
                    <a:bodyPr/>
                    <a:lstStyle/>
                    <a:p>
                      <a:r>
                        <a:rPr lang="en-US">
                          <a:effectLst/>
                        </a:rPr>
                        <a:t>Slovak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110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0"/>
                        </a:rPr>
                        <a:t>sk.json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57653497"/>
                  </a:ext>
                </a:extLst>
              </a:tr>
              <a:tr h="302369">
                <a:tc>
                  <a:txBody>
                    <a:bodyPr/>
                    <a:lstStyle/>
                    <a:p>
                      <a:r>
                        <a:rPr lang="en-US">
                          <a:effectLst/>
                        </a:rPr>
                        <a:t>Slovenian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446</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21"/>
                        </a:rPr>
                        <a:t>sl.json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87590535"/>
                  </a:ext>
                </a:extLst>
              </a:tr>
              <a:tr h="302369">
                <a:tc>
                  <a:txBody>
                    <a:bodyPr/>
                    <a:lstStyle/>
                    <a:p>
                      <a:r>
                        <a:rPr lang="en-US">
                          <a:effectLst/>
                        </a:rPr>
                        <a:t>Somalia</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2"/>
                        </a:rPr>
                        <a:t>so.json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8788432"/>
                  </a:ext>
                </a:extLst>
              </a:tr>
              <a:tr h="496749">
                <a:tc>
                  <a:txBody>
                    <a:bodyPr/>
                    <a:lstStyle/>
                    <a:p>
                      <a:r>
                        <a:rPr lang="en-US">
                          <a:effectLst/>
                        </a:rPr>
                        <a:t>Southern Sotho</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dirty="0" err="1">
                          <a:solidFill>
                            <a:srgbClr val="0366D6"/>
                          </a:solidFill>
                          <a:effectLst/>
                          <a:hlinkClick r:id="rId23"/>
                        </a:rPr>
                        <a:t>st.json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59326734"/>
                  </a:ext>
                </a:extLst>
              </a:tr>
            </a:tbl>
          </a:graphicData>
        </a:graphic>
      </p:graphicFrame>
    </p:spTree>
    <p:extLst>
      <p:ext uri="{BB962C8B-B14F-4D97-AF65-F5344CB8AC3E}">
        <p14:creationId xmlns:p14="http://schemas.microsoft.com/office/powerpoint/2010/main" val="295233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890D-4A9B-4004-805B-F469AD30F155}"/>
              </a:ext>
            </a:extLst>
          </p:cNvPr>
          <p:cNvSpPr>
            <a:spLocks noGrp="1"/>
          </p:cNvSpPr>
          <p:nvPr>
            <p:ph type="title"/>
          </p:nvPr>
        </p:nvSpPr>
        <p:spPr/>
        <p:txBody>
          <a:bodyPr/>
          <a:lstStyle/>
          <a:p>
            <a:r>
              <a:rPr lang="en-US" dirty="0"/>
              <a:t>stronger/longer list of stopwords</a:t>
            </a:r>
          </a:p>
        </p:txBody>
      </p:sp>
      <p:sp>
        <p:nvSpPr>
          <p:cNvPr id="3" name="Date Placeholder 2">
            <a:extLst>
              <a:ext uri="{FF2B5EF4-FFF2-40B4-BE49-F238E27FC236}">
                <a16:creationId xmlns:a16="http://schemas.microsoft.com/office/drawing/2014/main" id="{167276EB-474D-43C7-8B87-A6B388D9AC36}"/>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BF42993A-7BA1-46C1-BE8D-482937242041}"/>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graphicFrame>
        <p:nvGraphicFramePr>
          <p:cNvPr id="5" name="Table 4">
            <a:extLst>
              <a:ext uri="{FF2B5EF4-FFF2-40B4-BE49-F238E27FC236}">
                <a16:creationId xmlns:a16="http://schemas.microsoft.com/office/drawing/2014/main" id="{C2E18C9F-5403-4454-A64C-B504D151E16E}"/>
              </a:ext>
            </a:extLst>
          </p:cNvPr>
          <p:cNvGraphicFramePr>
            <a:graphicFrameLocks noGrp="1"/>
          </p:cNvGraphicFramePr>
          <p:nvPr>
            <p:extLst>
              <p:ext uri="{D42A27DB-BD31-4B8C-83A1-F6EECF244321}">
                <p14:modId xmlns:p14="http://schemas.microsoft.com/office/powerpoint/2010/main" val="2306292476"/>
              </p:ext>
            </p:extLst>
          </p:nvPr>
        </p:nvGraphicFramePr>
        <p:xfrm>
          <a:off x="158342" y="1082116"/>
          <a:ext cx="8458200" cy="2240280"/>
        </p:xfrm>
        <a:graphic>
          <a:graphicData uri="http://schemas.openxmlformats.org/drawingml/2006/table">
            <a:tbl>
              <a:tblPr/>
              <a:tblGrid>
                <a:gridCol w="2819400">
                  <a:extLst>
                    <a:ext uri="{9D8B030D-6E8A-4147-A177-3AD203B41FA5}">
                      <a16:colId xmlns:a16="http://schemas.microsoft.com/office/drawing/2014/main" val="2618564499"/>
                    </a:ext>
                  </a:extLst>
                </a:gridCol>
                <a:gridCol w="2819400">
                  <a:extLst>
                    <a:ext uri="{9D8B030D-6E8A-4147-A177-3AD203B41FA5}">
                      <a16:colId xmlns:a16="http://schemas.microsoft.com/office/drawing/2014/main" val="1377515799"/>
                    </a:ext>
                  </a:extLst>
                </a:gridCol>
                <a:gridCol w="2819400">
                  <a:extLst>
                    <a:ext uri="{9D8B030D-6E8A-4147-A177-3AD203B41FA5}">
                      <a16:colId xmlns:a16="http://schemas.microsoft.com/office/drawing/2014/main" val="1861126342"/>
                    </a:ext>
                  </a:extLst>
                </a:gridCol>
              </a:tblGrid>
              <a:tr h="0">
                <a:tc>
                  <a:txBody>
                    <a:bodyPr/>
                    <a:lstStyle/>
                    <a:p>
                      <a:r>
                        <a:rPr lang="en-US">
                          <a:effectLst/>
                        </a:rPr>
                        <a:t>Spanish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577</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2"/>
                        </a:rPr>
                        <a:t>es.json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30959130"/>
                  </a:ext>
                </a:extLst>
              </a:tr>
              <a:tr h="0">
                <a:tc>
                  <a:txBody>
                    <a:bodyPr/>
                    <a:lstStyle/>
                    <a:p>
                      <a:r>
                        <a:rPr lang="en-US">
                          <a:effectLst/>
                        </a:rPr>
                        <a:t>Swahili</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74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3"/>
                        </a:rPr>
                        <a:t>sw.json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32397943"/>
                  </a:ext>
                </a:extLst>
              </a:tr>
              <a:tr h="0">
                <a:tc>
                  <a:txBody>
                    <a:bodyPr/>
                    <a:lstStyle/>
                    <a:p>
                      <a:r>
                        <a:rPr lang="en-US">
                          <a:effectLst/>
                        </a:rPr>
                        <a:t>Swedish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401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4"/>
                        </a:rPr>
                        <a:t>sv.json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96272441"/>
                  </a:ext>
                </a:extLst>
              </a:tr>
              <a:tr h="0">
                <a:tc>
                  <a:txBody>
                    <a:bodyPr/>
                    <a:lstStyle/>
                    <a:p>
                      <a:r>
                        <a:rPr lang="en-US">
                          <a:effectLst/>
                        </a:rPr>
                        <a:t>Thai</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115</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5"/>
                        </a:rPr>
                        <a:t>th.json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88970063"/>
                  </a:ext>
                </a:extLst>
              </a:tr>
              <a:tr h="0">
                <a:tc>
                  <a:txBody>
                    <a:bodyPr/>
                    <a:lstStyle/>
                    <a:p>
                      <a:r>
                        <a:rPr lang="en-US">
                          <a:effectLst/>
                        </a:rPr>
                        <a:t>Turkish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279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a:solidFill>
                            <a:srgbClr val="0366D6"/>
                          </a:solidFill>
                          <a:effectLst/>
                          <a:hlinkClick r:id="rId6"/>
                        </a:rPr>
                        <a:t>tr.json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25410820"/>
                  </a:ext>
                </a:extLst>
              </a:tr>
              <a:tr h="0">
                <a:tc>
                  <a:txBody>
                    <a:bodyPr/>
                    <a:lstStyle/>
                    <a:p>
                      <a:r>
                        <a:rPr lang="en-US">
                          <a:effectLst/>
                        </a:rPr>
                        <a:t>Yoruba</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effectLst/>
                        </a:rPr>
                        <a:t>60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u="none" strike="noStrike">
                          <a:solidFill>
                            <a:srgbClr val="0366D6"/>
                          </a:solidFill>
                          <a:effectLst/>
                          <a:hlinkClick r:id="rId7"/>
                        </a:rPr>
                        <a:t>yo.json</a:t>
                      </a:r>
                      <a:endParaRPr lang="en-US">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57487760"/>
                  </a:ext>
                </a:extLst>
              </a:tr>
              <a:tr h="0">
                <a:tc>
                  <a:txBody>
                    <a:bodyPr/>
                    <a:lstStyle/>
                    <a:p>
                      <a:r>
                        <a:rPr lang="en-US">
                          <a:effectLst/>
                        </a:rPr>
                        <a:t>Zulu</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effectLst/>
                        </a:rPr>
                        <a:t>29</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u="none" strike="noStrike" dirty="0" err="1">
                          <a:solidFill>
                            <a:srgbClr val="0366D6"/>
                          </a:solidFill>
                          <a:effectLst/>
                          <a:hlinkClick r:id="rId8"/>
                        </a:rPr>
                        <a:t>zu.json</a:t>
                      </a:r>
                      <a:endParaRPr lang="en-US"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90556326"/>
                  </a:ext>
                </a:extLst>
              </a:tr>
            </a:tbl>
          </a:graphicData>
        </a:graphic>
      </p:graphicFrame>
    </p:spTree>
    <p:extLst>
      <p:ext uri="{BB962C8B-B14F-4D97-AF65-F5344CB8AC3E}">
        <p14:creationId xmlns:p14="http://schemas.microsoft.com/office/powerpoint/2010/main" val="271264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79AF-B874-4A61-B089-2BB4CAFA1FC8}"/>
              </a:ext>
            </a:extLst>
          </p:cNvPr>
          <p:cNvSpPr>
            <a:spLocks noGrp="1"/>
          </p:cNvSpPr>
          <p:nvPr>
            <p:ph type="title"/>
          </p:nvPr>
        </p:nvSpPr>
        <p:spPr/>
        <p:txBody>
          <a:bodyPr>
            <a:normAutofit fontScale="90000"/>
          </a:bodyPr>
          <a:lstStyle/>
          <a:p>
            <a:br>
              <a:rPr lang="en-US" dirty="0"/>
            </a:br>
            <a:r>
              <a:rPr lang="en-US" dirty="0"/>
              <a:t> </a:t>
            </a:r>
            <a:br>
              <a:rPr lang="en-US" dirty="0"/>
            </a:br>
            <a:r>
              <a:rPr lang="en-US" dirty="0"/>
              <a:t>Stemming &amp; lemmatizing </a:t>
            </a:r>
            <a:br>
              <a:rPr lang="en-US" dirty="0"/>
            </a:br>
            <a:r>
              <a:rPr lang="en-US" dirty="0"/>
              <a:t>	</a:t>
            </a:r>
            <a:br>
              <a:rPr lang="en-US" dirty="0"/>
            </a:br>
            <a:endParaRPr lang="en-US" dirty="0"/>
          </a:p>
        </p:txBody>
      </p:sp>
      <p:sp>
        <p:nvSpPr>
          <p:cNvPr id="6" name="Date Placeholder 5">
            <a:extLst>
              <a:ext uri="{FF2B5EF4-FFF2-40B4-BE49-F238E27FC236}">
                <a16:creationId xmlns:a16="http://schemas.microsoft.com/office/drawing/2014/main" id="{70B1BF2B-DFBE-4529-97FA-31D14A98AD9B}"/>
              </a:ext>
            </a:extLst>
          </p:cNvPr>
          <p:cNvSpPr>
            <a:spLocks noGrp="1"/>
          </p:cNvSpPr>
          <p:nvPr>
            <p:ph type="dt" sz="half" idx="10"/>
          </p:nvPr>
        </p:nvSpPr>
        <p:spPr/>
        <p:txBody>
          <a:bodyPr/>
          <a:lstStyle/>
          <a:p>
            <a:fld id="{7911B42E-FF34-476E-8C6B-4E5A7EFA2F94}" type="datetime1">
              <a:rPr lang="en-US" smtClean="0"/>
              <a:t>1/8/19</a:t>
            </a:fld>
            <a:endParaRPr lang="en-US"/>
          </a:p>
        </p:txBody>
      </p:sp>
      <p:sp>
        <p:nvSpPr>
          <p:cNvPr id="7" name="Slide Number Placeholder 6">
            <a:extLst>
              <a:ext uri="{FF2B5EF4-FFF2-40B4-BE49-F238E27FC236}">
                <a16:creationId xmlns:a16="http://schemas.microsoft.com/office/drawing/2014/main" id="{FAB74B5B-2395-4FDC-A753-B1823F848729}"/>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3" name="Rectangle 2">
            <a:extLst>
              <a:ext uri="{FF2B5EF4-FFF2-40B4-BE49-F238E27FC236}">
                <a16:creationId xmlns:a16="http://schemas.microsoft.com/office/drawing/2014/main" id="{397215DE-B8D2-4309-8045-0550F36E5304}"/>
              </a:ext>
            </a:extLst>
          </p:cNvPr>
          <p:cNvSpPr/>
          <p:nvPr/>
        </p:nvSpPr>
        <p:spPr>
          <a:xfrm>
            <a:off x="88085" y="891540"/>
            <a:ext cx="8946858" cy="3693319"/>
          </a:xfrm>
          <a:prstGeom prst="rect">
            <a:avLst/>
          </a:prstGeom>
        </p:spPr>
        <p:txBody>
          <a:bodyPr wrap="square">
            <a:spAutoFit/>
          </a:bodyPr>
          <a:lstStyle/>
          <a:p>
            <a:r>
              <a:rPr lang="en-US" dirty="0"/>
              <a:t>Often we want to map the different forms of the same word to the same root word, e.g. "walks", "walking", "walked" should all be the same as "walk".</a:t>
            </a:r>
          </a:p>
          <a:p>
            <a:endParaRPr lang="en-US" dirty="0"/>
          </a:p>
          <a:p>
            <a:r>
              <a:rPr lang="en-US" dirty="0"/>
              <a:t>The stemming and lemmatization process to find the root word.</a:t>
            </a:r>
          </a:p>
          <a:p>
            <a:endParaRPr lang="en-US" dirty="0"/>
          </a:p>
          <a:p>
            <a:r>
              <a:rPr lang="en-US" dirty="0">
                <a:solidFill>
                  <a:srgbClr val="0070C0"/>
                </a:solidFill>
              </a:rPr>
              <a:t>Stemming</a:t>
            </a:r>
            <a:r>
              <a:rPr lang="en-US" dirty="0"/>
              <a:t>:  Trying to shorten a word with simple </a:t>
            </a:r>
            <a:r>
              <a:rPr lang="en-US" dirty="0">
                <a:solidFill>
                  <a:srgbClr val="0070C0"/>
                </a:solidFill>
              </a:rPr>
              <a:t>regex</a:t>
            </a:r>
            <a:r>
              <a:rPr lang="en-US" dirty="0"/>
              <a:t> rules</a:t>
            </a:r>
          </a:p>
          <a:p>
            <a:endParaRPr lang="en-US" dirty="0"/>
          </a:p>
          <a:p>
            <a:r>
              <a:rPr lang="en-US" dirty="0">
                <a:solidFill>
                  <a:srgbClr val="0070C0"/>
                </a:solidFill>
              </a:rPr>
              <a:t>Lemmatization</a:t>
            </a:r>
            <a:r>
              <a:rPr lang="en-US" dirty="0"/>
              <a:t>:  Trying to find the root word with linguistics rules (with the use of </a:t>
            </a:r>
            <a:r>
              <a:rPr lang="en-US" dirty="0">
                <a:solidFill>
                  <a:srgbClr val="0070C0"/>
                </a:solidFill>
              </a:rPr>
              <a:t>regexes</a:t>
            </a:r>
            <a:r>
              <a:rPr lang="en-US" dirty="0"/>
              <a:t>)</a:t>
            </a:r>
          </a:p>
          <a:p>
            <a:endParaRPr lang="en-US" dirty="0"/>
          </a:p>
          <a:p>
            <a:r>
              <a:rPr lang="en-US" dirty="0"/>
              <a:t>There are </a:t>
            </a:r>
            <a:r>
              <a:rPr lang="en-US" dirty="0">
                <a:highlight>
                  <a:srgbClr val="FFFF00"/>
                </a:highlight>
              </a:rPr>
              <a:t>various stemmers </a:t>
            </a:r>
            <a:r>
              <a:rPr lang="en-US" dirty="0"/>
              <a:t>and </a:t>
            </a:r>
            <a:r>
              <a:rPr lang="en-US" dirty="0">
                <a:highlight>
                  <a:srgbClr val="FFFF00"/>
                </a:highlight>
              </a:rPr>
              <a:t>one lemmatizer </a:t>
            </a:r>
            <a:r>
              <a:rPr lang="en-US" dirty="0"/>
              <a:t>in NLTK, the most common being:</a:t>
            </a:r>
          </a:p>
          <a:p>
            <a:endParaRPr lang="en-US" dirty="0"/>
          </a:p>
          <a:p>
            <a:r>
              <a:rPr lang="en-US" dirty="0">
                <a:solidFill>
                  <a:srgbClr val="0070C0"/>
                </a:solidFill>
              </a:rPr>
              <a:t>Porter Stemmer </a:t>
            </a:r>
            <a:r>
              <a:rPr lang="en-US" dirty="0"/>
              <a:t>from Porter (1980)</a:t>
            </a:r>
          </a:p>
          <a:p>
            <a:r>
              <a:rPr lang="en-US" dirty="0">
                <a:solidFill>
                  <a:srgbClr val="0070C0"/>
                </a:solidFill>
              </a:rPr>
              <a:t>Wordnet Lemmatizer</a:t>
            </a:r>
          </a:p>
        </p:txBody>
      </p:sp>
    </p:spTree>
    <p:extLst>
      <p:ext uri="{BB962C8B-B14F-4D97-AF65-F5344CB8AC3E}">
        <p14:creationId xmlns:p14="http://schemas.microsoft.com/office/powerpoint/2010/main" val="272351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225D-1ECB-4269-B4FC-966A59E43C6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9D75A15-A4BB-4AE6-9658-4156A7496B61}"/>
              </a:ext>
            </a:extLst>
          </p:cNvPr>
          <p:cNvSpPr>
            <a:spLocks noGrp="1"/>
          </p:cNvSpPr>
          <p:nvPr>
            <p:ph idx="1"/>
          </p:nvPr>
        </p:nvSpPr>
        <p:spPr/>
        <p:txBody>
          <a:bodyPr>
            <a:normAutofit/>
          </a:bodyPr>
          <a:lstStyle/>
          <a:p>
            <a:r>
              <a:rPr lang="en-US" sz="1400" dirty="0">
                <a:solidFill>
                  <a:srgbClr val="0070C0"/>
                </a:solidFill>
              </a:rPr>
              <a:t>Text mining </a:t>
            </a:r>
            <a:r>
              <a:rPr lang="en-US" sz="1400" dirty="0"/>
              <a:t>and </a:t>
            </a:r>
            <a:r>
              <a:rPr lang="en-US" sz="1400" dirty="0">
                <a:solidFill>
                  <a:srgbClr val="0070C0"/>
                </a:solidFill>
              </a:rPr>
              <a:t>text analytics </a:t>
            </a:r>
            <a:r>
              <a:rPr lang="en-US" sz="1400" dirty="0"/>
              <a:t>are broad umbrella terms describing a range of technologies for analyzing and processing </a:t>
            </a:r>
            <a:r>
              <a:rPr lang="en-US" sz="1400" dirty="0">
                <a:solidFill>
                  <a:srgbClr val="0070C0"/>
                </a:solidFill>
              </a:rPr>
              <a:t>semi structured </a:t>
            </a:r>
            <a:r>
              <a:rPr lang="en-US" sz="1400" dirty="0"/>
              <a:t>and </a:t>
            </a:r>
            <a:r>
              <a:rPr lang="en-US" sz="1400" dirty="0">
                <a:solidFill>
                  <a:srgbClr val="0070C0"/>
                </a:solidFill>
              </a:rPr>
              <a:t>unstructured</a:t>
            </a:r>
            <a:r>
              <a:rPr lang="en-US" sz="1400" dirty="0"/>
              <a:t> text data.</a:t>
            </a:r>
          </a:p>
          <a:p>
            <a:endParaRPr lang="en-US" sz="1400" dirty="0"/>
          </a:p>
          <a:p>
            <a:r>
              <a:rPr lang="en-US" sz="1400" dirty="0"/>
              <a:t>80% of an organization’s data is in </a:t>
            </a:r>
            <a:r>
              <a:rPr lang="en-US" sz="1400" dirty="0">
                <a:solidFill>
                  <a:srgbClr val="0070C0"/>
                </a:solidFill>
              </a:rPr>
              <a:t>text</a:t>
            </a:r>
            <a:r>
              <a:rPr lang="en-US" sz="1400" dirty="0"/>
              <a:t> form and hence text mining is believed to have a commercial potential higher than that of </a:t>
            </a:r>
            <a:r>
              <a:rPr lang="en-US" sz="1400" dirty="0">
                <a:solidFill>
                  <a:srgbClr val="0070C0"/>
                </a:solidFill>
              </a:rPr>
              <a:t>data</a:t>
            </a:r>
            <a:r>
              <a:rPr lang="en-US" sz="1400" dirty="0"/>
              <a:t> mining.</a:t>
            </a:r>
          </a:p>
          <a:p>
            <a:endParaRPr lang="en-US" sz="1400" dirty="0"/>
          </a:p>
          <a:p>
            <a:r>
              <a:rPr lang="en-US" sz="1400" dirty="0">
                <a:highlight>
                  <a:srgbClr val="FFFF00"/>
                </a:highlight>
              </a:rPr>
              <a:t>Emerging</a:t>
            </a:r>
            <a:r>
              <a:rPr lang="en-US" sz="1400" dirty="0"/>
              <a:t> field, number of competing technologies with no clear dominance of a provider</a:t>
            </a:r>
          </a:p>
          <a:p>
            <a:endParaRPr lang="en-US" sz="1400" dirty="0"/>
          </a:p>
          <a:p>
            <a:r>
              <a:rPr lang="en-US" sz="1400" dirty="0"/>
              <a:t>A multidisciplinary field</a:t>
            </a:r>
          </a:p>
          <a:p>
            <a:endParaRPr lang="en-US" sz="1400" dirty="0"/>
          </a:p>
          <a:p>
            <a:r>
              <a:rPr lang="en-US" sz="1400" dirty="0"/>
              <a:t>More complex task (than data mining) as it involves dealing with text data that are unstructured and fuzzy</a:t>
            </a:r>
          </a:p>
          <a:p>
            <a:endParaRPr lang="en-US" sz="1400" dirty="0"/>
          </a:p>
          <a:p>
            <a:r>
              <a:rPr lang="en-US" sz="1400" dirty="0">
                <a:highlight>
                  <a:srgbClr val="FFFF00"/>
                </a:highlight>
              </a:rPr>
              <a:t>“turn text into numbers” </a:t>
            </a:r>
            <a:r>
              <a:rPr lang="en-US" sz="1400" dirty="0"/>
              <a:t>so that the </a:t>
            </a:r>
            <a:r>
              <a:rPr lang="en-US" sz="1400" dirty="0">
                <a:solidFill>
                  <a:srgbClr val="0070C0"/>
                </a:solidFill>
              </a:rPr>
              <a:t>machine learning algorithms/statistics </a:t>
            </a:r>
            <a:r>
              <a:rPr lang="en-US" sz="1400" dirty="0"/>
              <a:t>can be applied</a:t>
            </a:r>
          </a:p>
          <a:p>
            <a:pPr marL="0" indent="0">
              <a:buNone/>
            </a:pPr>
            <a:endParaRPr lang="en-US" sz="1400" dirty="0"/>
          </a:p>
        </p:txBody>
      </p:sp>
      <p:sp>
        <p:nvSpPr>
          <p:cNvPr id="4" name="Date Placeholder 3">
            <a:extLst>
              <a:ext uri="{FF2B5EF4-FFF2-40B4-BE49-F238E27FC236}">
                <a16:creationId xmlns:a16="http://schemas.microsoft.com/office/drawing/2014/main" id="{393D339B-C3C4-4817-8BAD-B85AA2B53807}"/>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81FDA2B0-5ADE-4489-BBC6-48F1FC7A98F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Tree>
    <p:extLst>
      <p:ext uri="{BB962C8B-B14F-4D97-AF65-F5344CB8AC3E}">
        <p14:creationId xmlns:p14="http://schemas.microsoft.com/office/powerpoint/2010/main" val="327798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9F60-7CB4-4BDC-A6D2-E9585068337B}"/>
              </a:ext>
            </a:extLst>
          </p:cNvPr>
          <p:cNvSpPr>
            <a:spLocks noGrp="1"/>
          </p:cNvSpPr>
          <p:nvPr>
            <p:ph type="title"/>
          </p:nvPr>
        </p:nvSpPr>
        <p:spPr/>
        <p:txBody>
          <a:bodyPr/>
          <a:lstStyle/>
          <a:p>
            <a:r>
              <a:rPr lang="en-US" dirty="0"/>
              <a:t>examples</a:t>
            </a:r>
          </a:p>
        </p:txBody>
      </p:sp>
      <p:sp>
        <p:nvSpPr>
          <p:cNvPr id="6" name="Date Placeholder 5">
            <a:extLst>
              <a:ext uri="{FF2B5EF4-FFF2-40B4-BE49-F238E27FC236}">
                <a16:creationId xmlns:a16="http://schemas.microsoft.com/office/drawing/2014/main" id="{F67BAEC6-045B-4E42-8D4D-AA9843A62BF4}"/>
              </a:ext>
            </a:extLst>
          </p:cNvPr>
          <p:cNvSpPr>
            <a:spLocks noGrp="1"/>
          </p:cNvSpPr>
          <p:nvPr>
            <p:ph type="dt" sz="half" idx="10"/>
          </p:nvPr>
        </p:nvSpPr>
        <p:spPr/>
        <p:txBody>
          <a:bodyPr/>
          <a:lstStyle/>
          <a:p>
            <a:fld id="{5679FE4D-1B2B-497C-B003-43B4303333D0}" type="datetime1">
              <a:rPr lang="en-US" smtClean="0"/>
              <a:t>1/8/19</a:t>
            </a:fld>
            <a:endParaRPr lang="en-US"/>
          </a:p>
        </p:txBody>
      </p:sp>
      <p:sp>
        <p:nvSpPr>
          <p:cNvPr id="7" name="Slide Number Placeholder 6">
            <a:extLst>
              <a:ext uri="{FF2B5EF4-FFF2-40B4-BE49-F238E27FC236}">
                <a16:creationId xmlns:a16="http://schemas.microsoft.com/office/drawing/2014/main" id="{20D63312-D7B2-47E0-9C09-F306F3B962F9}"/>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3" name="Rectangle 2">
            <a:extLst>
              <a:ext uri="{FF2B5EF4-FFF2-40B4-BE49-F238E27FC236}">
                <a16:creationId xmlns:a16="http://schemas.microsoft.com/office/drawing/2014/main" id="{6A5EDFF1-8291-4B14-8428-D24891D2AC69}"/>
              </a:ext>
            </a:extLst>
          </p:cNvPr>
          <p:cNvSpPr/>
          <p:nvPr/>
        </p:nvSpPr>
        <p:spPr>
          <a:xfrm>
            <a:off x="79695" y="891540"/>
            <a:ext cx="8821024" cy="1815882"/>
          </a:xfrm>
          <a:prstGeom prst="rect">
            <a:avLst/>
          </a:prstGeom>
        </p:spPr>
        <p:txBody>
          <a:bodyPr wrap="square">
            <a:spAutoFit/>
          </a:bodyPr>
          <a:lstStyle/>
          <a:p>
            <a:r>
              <a:rPr lang="en-US" sz="1600" dirty="0"/>
              <a:t>A </a:t>
            </a:r>
            <a:r>
              <a:rPr lang="en-US" sz="1600" dirty="0">
                <a:solidFill>
                  <a:srgbClr val="0070C0"/>
                </a:solidFill>
              </a:rPr>
              <a:t>stemmer</a:t>
            </a:r>
            <a:r>
              <a:rPr lang="en-US" sz="1600" dirty="0"/>
              <a:t> for English operating on the stem </a:t>
            </a:r>
            <a:r>
              <a:rPr lang="en-US" sz="1600" dirty="0">
                <a:highlight>
                  <a:srgbClr val="FFFF00"/>
                </a:highlight>
              </a:rPr>
              <a:t>cat</a:t>
            </a:r>
            <a:r>
              <a:rPr lang="en-US" sz="1600" dirty="0"/>
              <a:t> should identify such strings as </a:t>
            </a:r>
            <a:r>
              <a:rPr lang="en-US" sz="1600" dirty="0">
                <a:highlight>
                  <a:srgbClr val="FFFF00"/>
                </a:highlight>
              </a:rPr>
              <a:t>cats, catlike</a:t>
            </a:r>
            <a:r>
              <a:rPr lang="en-US" sz="1600" dirty="0"/>
              <a:t>, and </a:t>
            </a:r>
            <a:r>
              <a:rPr lang="en-US" sz="1600" dirty="0">
                <a:highlight>
                  <a:srgbClr val="FFFF00"/>
                </a:highlight>
              </a:rPr>
              <a:t>catty</a:t>
            </a:r>
            <a:r>
              <a:rPr lang="en-US" sz="1600" dirty="0"/>
              <a:t>. </a:t>
            </a:r>
          </a:p>
          <a:p>
            <a:endParaRPr lang="en-US" sz="1600" dirty="0"/>
          </a:p>
          <a:p>
            <a:r>
              <a:rPr lang="en-US" sz="1600" dirty="0"/>
              <a:t>A stemming algorithm might also reduce the words </a:t>
            </a:r>
            <a:r>
              <a:rPr lang="en-US" sz="1600" dirty="0">
                <a:highlight>
                  <a:srgbClr val="FFFF00"/>
                </a:highlight>
              </a:rPr>
              <a:t>fishing, fished, and fisher </a:t>
            </a:r>
            <a:r>
              <a:rPr lang="en-US" sz="1600" dirty="0"/>
              <a:t>to the </a:t>
            </a:r>
            <a:r>
              <a:rPr lang="en-US" sz="1600" dirty="0">
                <a:solidFill>
                  <a:srgbClr val="0070C0"/>
                </a:solidFill>
              </a:rPr>
              <a:t>stem fish</a:t>
            </a:r>
            <a:r>
              <a:rPr lang="en-US" sz="1600" dirty="0"/>
              <a:t>. </a:t>
            </a:r>
          </a:p>
          <a:p>
            <a:endParaRPr lang="en-US" sz="1600" dirty="0"/>
          </a:p>
          <a:p>
            <a:r>
              <a:rPr lang="en-US" sz="1600" dirty="0"/>
              <a:t>The </a:t>
            </a:r>
            <a:r>
              <a:rPr lang="en-US" sz="1600" dirty="0">
                <a:solidFill>
                  <a:srgbClr val="0070C0"/>
                </a:solidFill>
              </a:rPr>
              <a:t>stem</a:t>
            </a:r>
            <a:r>
              <a:rPr lang="en-US" sz="1600" dirty="0"/>
              <a:t> </a:t>
            </a:r>
            <a:r>
              <a:rPr lang="en-US" sz="1600" b="1" dirty="0"/>
              <a:t>need not be a word</a:t>
            </a:r>
            <a:r>
              <a:rPr lang="en-US" sz="1600" dirty="0"/>
              <a:t>, however. </a:t>
            </a:r>
          </a:p>
          <a:p>
            <a:endParaRPr lang="en-US" sz="1600" dirty="0"/>
          </a:p>
          <a:p>
            <a:r>
              <a:rPr lang="en-US" sz="1600" dirty="0"/>
              <a:t>In the Porter algorithm, </a:t>
            </a:r>
            <a:r>
              <a:rPr lang="en-US" sz="1600" dirty="0">
                <a:highlight>
                  <a:srgbClr val="FFFF00"/>
                </a:highlight>
              </a:rPr>
              <a:t>argue, argued, argues, arguing, and </a:t>
            </a:r>
            <a:r>
              <a:rPr lang="en-US" sz="1600" dirty="0" err="1">
                <a:highlight>
                  <a:srgbClr val="FFFF00"/>
                </a:highlight>
              </a:rPr>
              <a:t>argus</a:t>
            </a:r>
            <a:r>
              <a:rPr lang="en-US" sz="1600" dirty="0">
                <a:highlight>
                  <a:srgbClr val="FFFF00"/>
                </a:highlight>
              </a:rPr>
              <a:t> </a:t>
            </a:r>
            <a:r>
              <a:rPr lang="en-US" sz="1600" dirty="0"/>
              <a:t>reduce to the </a:t>
            </a:r>
            <a:r>
              <a:rPr lang="en-US" sz="1600" dirty="0">
                <a:solidFill>
                  <a:srgbClr val="0070C0"/>
                </a:solidFill>
              </a:rPr>
              <a:t>stem</a:t>
            </a:r>
            <a:r>
              <a:rPr lang="en-US" sz="1600" dirty="0"/>
              <a:t> </a:t>
            </a:r>
            <a:r>
              <a:rPr lang="en-US" sz="1600" dirty="0" err="1">
                <a:highlight>
                  <a:srgbClr val="FFFF00"/>
                </a:highlight>
              </a:rPr>
              <a:t>argu</a:t>
            </a:r>
            <a:r>
              <a:rPr lang="en-US" sz="1600" dirty="0"/>
              <a:t>.</a:t>
            </a:r>
          </a:p>
        </p:txBody>
      </p:sp>
    </p:spTree>
    <p:extLst>
      <p:ext uri="{BB962C8B-B14F-4D97-AF65-F5344CB8AC3E}">
        <p14:creationId xmlns:p14="http://schemas.microsoft.com/office/powerpoint/2010/main" val="356255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ED9D-6B34-4CB3-BE88-F09448270DCC}"/>
              </a:ext>
            </a:extLst>
          </p:cNvPr>
          <p:cNvSpPr>
            <a:spLocks noGrp="1"/>
          </p:cNvSpPr>
          <p:nvPr>
            <p:ph type="title"/>
          </p:nvPr>
        </p:nvSpPr>
        <p:spPr/>
        <p:txBody>
          <a:bodyPr/>
          <a:lstStyle/>
          <a:p>
            <a:r>
              <a:rPr lang="en-US" dirty="0"/>
              <a:t>Main differences between stemming and lemmatization</a:t>
            </a:r>
          </a:p>
        </p:txBody>
      </p:sp>
      <p:sp>
        <p:nvSpPr>
          <p:cNvPr id="3" name="Date Placeholder 2">
            <a:extLst>
              <a:ext uri="{FF2B5EF4-FFF2-40B4-BE49-F238E27FC236}">
                <a16:creationId xmlns:a16="http://schemas.microsoft.com/office/drawing/2014/main" id="{8E57169F-04A2-49DF-A290-B2EA3D21C198}"/>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89ED1A63-2A55-4A49-8B82-1211DFCDFAFF}"/>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5" name="Rectangle 4">
            <a:extLst>
              <a:ext uri="{FF2B5EF4-FFF2-40B4-BE49-F238E27FC236}">
                <a16:creationId xmlns:a16="http://schemas.microsoft.com/office/drawing/2014/main" id="{3DD97422-1835-4D69-A584-66255150313D}"/>
              </a:ext>
            </a:extLst>
          </p:cNvPr>
          <p:cNvSpPr/>
          <p:nvPr/>
        </p:nvSpPr>
        <p:spPr>
          <a:xfrm>
            <a:off x="79695" y="891540"/>
            <a:ext cx="5306813" cy="1569660"/>
          </a:xfrm>
          <a:prstGeom prst="rect">
            <a:avLst/>
          </a:prstGeom>
        </p:spPr>
        <p:txBody>
          <a:bodyPr wrap="square">
            <a:spAutoFit/>
          </a:bodyPr>
          <a:lstStyle/>
          <a:p>
            <a:r>
              <a:rPr lang="en-US" sz="1600" dirty="0">
                <a:solidFill>
                  <a:srgbClr val="0070C0"/>
                </a:solidFill>
              </a:rPr>
              <a:t>Stemming</a:t>
            </a:r>
            <a:r>
              <a:rPr lang="en-US" sz="1600" dirty="0"/>
              <a:t> algorithms work by cutting off the end or the beginning of the word, taking into account a list of common prefixes and suffixes that can be found in an inflected word. </a:t>
            </a:r>
          </a:p>
          <a:p>
            <a:endParaRPr lang="en-US" sz="1600" dirty="0"/>
          </a:p>
          <a:p>
            <a:r>
              <a:rPr lang="en-US" sz="1600" dirty="0"/>
              <a:t>This indiscriminate cutting can be </a:t>
            </a:r>
            <a:r>
              <a:rPr lang="en-US" sz="1600" dirty="0">
                <a:solidFill>
                  <a:srgbClr val="FF0000"/>
                </a:solidFill>
              </a:rPr>
              <a:t>successful in some occasions, but not always</a:t>
            </a:r>
          </a:p>
        </p:txBody>
      </p:sp>
      <p:graphicFrame>
        <p:nvGraphicFramePr>
          <p:cNvPr id="6" name="Table 5">
            <a:extLst>
              <a:ext uri="{FF2B5EF4-FFF2-40B4-BE49-F238E27FC236}">
                <a16:creationId xmlns:a16="http://schemas.microsoft.com/office/drawing/2014/main" id="{B9E17509-F61B-4E73-820F-5BEB1CEE7CCF}"/>
              </a:ext>
            </a:extLst>
          </p:cNvPr>
          <p:cNvGraphicFramePr>
            <a:graphicFrameLocks noGrp="1"/>
          </p:cNvGraphicFramePr>
          <p:nvPr>
            <p:extLst>
              <p:ext uri="{D42A27DB-BD31-4B8C-83A1-F6EECF244321}">
                <p14:modId xmlns:p14="http://schemas.microsoft.com/office/powerpoint/2010/main" val="1742671022"/>
              </p:ext>
            </p:extLst>
          </p:nvPr>
        </p:nvGraphicFramePr>
        <p:xfrm>
          <a:off x="5386508" y="1023513"/>
          <a:ext cx="3677796" cy="745190"/>
        </p:xfrm>
        <a:graphic>
          <a:graphicData uri="http://schemas.openxmlformats.org/drawingml/2006/table">
            <a:tbl>
              <a:tblPr firstRow="1" bandRow="1">
                <a:tableStyleId>{B301B821-A1FF-4177-AEE7-76D212191A09}</a:tableStyleId>
              </a:tblPr>
              <a:tblGrid>
                <a:gridCol w="1225932">
                  <a:extLst>
                    <a:ext uri="{9D8B030D-6E8A-4147-A177-3AD203B41FA5}">
                      <a16:colId xmlns:a16="http://schemas.microsoft.com/office/drawing/2014/main" val="2993563725"/>
                    </a:ext>
                  </a:extLst>
                </a:gridCol>
                <a:gridCol w="1225932">
                  <a:extLst>
                    <a:ext uri="{9D8B030D-6E8A-4147-A177-3AD203B41FA5}">
                      <a16:colId xmlns:a16="http://schemas.microsoft.com/office/drawing/2014/main" val="3966859919"/>
                    </a:ext>
                  </a:extLst>
                </a:gridCol>
                <a:gridCol w="1225932">
                  <a:extLst>
                    <a:ext uri="{9D8B030D-6E8A-4147-A177-3AD203B41FA5}">
                      <a16:colId xmlns:a16="http://schemas.microsoft.com/office/drawing/2014/main" val="3115573874"/>
                    </a:ext>
                  </a:extLst>
                </a:gridCol>
              </a:tblGrid>
              <a:tr h="161569">
                <a:tc>
                  <a:txBody>
                    <a:bodyPr/>
                    <a:lstStyle/>
                    <a:p>
                      <a:r>
                        <a:rPr lang="en-US" sz="900" dirty="0"/>
                        <a:t>Form</a:t>
                      </a:r>
                    </a:p>
                  </a:txBody>
                  <a:tcPr/>
                </a:tc>
                <a:tc>
                  <a:txBody>
                    <a:bodyPr/>
                    <a:lstStyle/>
                    <a:p>
                      <a:r>
                        <a:rPr lang="en-US" sz="900" dirty="0"/>
                        <a:t>Suffix</a:t>
                      </a:r>
                    </a:p>
                  </a:txBody>
                  <a:tcPr/>
                </a:tc>
                <a:tc>
                  <a:txBody>
                    <a:bodyPr/>
                    <a:lstStyle/>
                    <a:p>
                      <a:r>
                        <a:rPr lang="en-US" sz="900" dirty="0"/>
                        <a:t>Stem</a:t>
                      </a:r>
                    </a:p>
                  </a:txBody>
                  <a:tcPr/>
                </a:tc>
                <a:extLst>
                  <a:ext uri="{0D108BD9-81ED-4DB2-BD59-A6C34878D82A}">
                    <a16:rowId xmlns:a16="http://schemas.microsoft.com/office/drawing/2014/main" val="3193651157"/>
                  </a:ext>
                </a:extLst>
              </a:tr>
              <a:tr h="159504">
                <a:tc>
                  <a:txBody>
                    <a:bodyPr/>
                    <a:lstStyle/>
                    <a:p>
                      <a:r>
                        <a:rPr lang="en-US" sz="900" dirty="0"/>
                        <a:t>Studies</a:t>
                      </a:r>
                    </a:p>
                  </a:txBody>
                  <a:tcPr/>
                </a:tc>
                <a:tc>
                  <a:txBody>
                    <a:bodyPr/>
                    <a:lstStyle/>
                    <a:p>
                      <a:r>
                        <a:rPr lang="en-US" sz="900" dirty="0"/>
                        <a:t>Es</a:t>
                      </a:r>
                    </a:p>
                  </a:txBody>
                  <a:tcPr/>
                </a:tc>
                <a:tc>
                  <a:txBody>
                    <a:bodyPr/>
                    <a:lstStyle/>
                    <a:p>
                      <a:r>
                        <a:rPr lang="en-US" sz="900" dirty="0" err="1"/>
                        <a:t>studi</a:t>
                      </a:r>
                      <a:endParaRPr lang="en-US" sz="900" dirty="0"/>
                    </a:p>
                  </a:txBody>
                  <a:tcPr/>
                </a:tc>
                <a:extLst>
                  <a:ext uri="{0D108BD9-81ED-4DB2-BD59-A6C34878D82A}">
                    <a16:rowId xmlns:a16="http://schemas.microsoft.com/office/drawing/2014/main" val="918841872"/>
                  </a:ext>
                </a:extLst>
              </a:tr>
              <a:tr h="287990">
                <a:tc>
                  <a:txBody>
                    <a:bodyPr/>
                    <a:lstStyle/>
                    <a:p>
                      <a:r>
                        <a:rPr lang="en-US" sz="900" dirty="0"/>
                        <a:t>Studying</a:t>
                      </a:r>
                    </a:p>
                  </a:txBody>
                  <a:tcPr/>
                </a:tc>
                <a:tc>
                  <a:txBody>
                    <a:bodyPr/>
                    <a:lstStyle/>
                    <a:p>
                      <a:r>
                        <a:rPr lang="en-US" sz="900" dirty="0"/>
                        <a:t>Ing</a:t>
                      </a:r>
                    </a:p>
                  </a:txBody>
                  <a:tcPr/>
                </a:tc>
                <a:tc>
                  <a:txBody>
                    <a:bodyPr/>
                    <a:lstStyle/>
                    <a:p>
                      <a:r>
                        <a:rPr lang="en-US" sz="900" dirty="0"/>
                        <a:t>study</a:t>
                      </a:r>
                    </a:p>
                  </a:txBody>
                  <a:tcPr/>
                </a:tc>
                <a:extLst>
                  <a:ext uri="{0D108BD9-81ED-4DB2-BD59-A6C34878D82A}">
                    <a16:rowId xmlns:a16="http://schemas.microsoft.com/office/drawing/2014/main" val="210174593"/>
                  </a:ext>
                </a:extLst>
              </a:tr>
            </a:tbl>
          </a:graphicData>
        </a:graphic>
      </p:graphicFrame>
      <p:sp>
        <p:nvSpPr>
          <p:cNvPr id="7" name="Rectangle 6">
            <a:extLst>
              <a:ext uri="{FF2B5EF4-FFF2-40B4-BE49-F238E27FC236}">
                <a16:creationId xmlns:a16="http://schemas.microsoft.com/office/drawing/2014/main" id="{6E41C797-4DB0-401C-8392-1CCE5032E9B7}"/>
              </a:ext>
            </a:extLst>
          </p:cNvPr>
          <p:cNvSpPr/>
          <p:nvPr/>
        </p:nvSpPr>
        <p:spPr>
          <a:xfrm>
            <a:off x="5386508" y="2039229"/>
            <a:ext cx="2474753" cy="2431435"/>
          </a:xfrm>
          <a:prstGeom prst="rect">
            <a:avLst/>
          </a:prstGeom>
        </p:spPr>
        <p:txBody>
          <a:bodyPr wrap="square">
            <a:spAutoFit/>
          </a:bodyPr>
          <a:lstStyle/>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Number</a:t>
            </a:r>
            <a:r>
              <a:rPr lang="en-US" sz="1600" dirty="0">
                <a:solidFill>
                  <a:prstClr val="black">
                    <a:lumMod val="85000"/>
                    <a:lumOff val="15000"/>
                  </a:prstClr>
                </a:solidFill>
                <a:latin typeface="Calibri" panose="020F0502020204030204"/>
              </a:rPr>
              <a:t>: fox, foxes</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Tense</a:t>
            </a:r>
            <a:r>
              <a:rPr lang="en-US" sz="1600" dirty="0">
                <a:solidFill>
                  <a:prstClr val="black">
                    <a:lumMod val="85000"/>
                    <a:lumOff val="15000"/>
                  </a:prstClr>
                </a:solidFill>
                <a:latin typeface="Calibri" panose="020F0502020204030204"/>
              </a:rPr>
              <a:t>: </a:t>
            </a:r>
            <a:r>
              <a:rPr lang="en-US" sz="1600" dirty="0">
                <a:solidFill>
                  <a:srgbClr val="FF0000"/>
                </a:solidFill>
                <a:latin typeface="Calibri" panose="020F0502020204030204"/>
              </a:rPr>
              <a:t>pay, paid, paying</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Gender</a:t>
            </a:r>
            <a:r>
              <a:rPr lang="en-US" sz="1600" dirty="0">
                <a:solidFill>
                  <a:prstClr val="black">
                    <a:lumMod val="85000"/>
                    <a:lumOff val="15000"/>
                  </a:prstClr>
                </a:solidFill>
                <a:latin typeface="Calibri" panose="020F0502020204030204"/>
              </a:rPr>
              <a:t>: waiter, waitress</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Person</a:t>
            </a:r>
            <a:r>
              <a:rPr lang="en-US" sz="1600" dirty="0">
                <a:solidFill>
                  <a:prstClr val="black">
                    <a:lumMod val="85000"/>
                    <a:lumOff val="15000"/>
                  </a:prstClr>
                </a:solidFill>
                <a:latin typeface="Calibri" panose="020F0502020204030204"/>
              </a:rPr>
              <a:t>: hear, hears</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Case</a:t>
            </a:r>
            <a:r>
              <a:rPr lang="en-US" sz="1600" dirty="0">
                <a:solidFill>
                  <a:prstClr val="black">
                    <a:lumMod val="85000"/>
                    <a:lumOff val="15000"/>
                  </a:prstClr>
                </a:solidFill>
                <a:latin typeface="Calibri" panose="020F0502020204030204"/>
              </a:rPr>
              <a:t>: I, me, my</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Aspect</a:t>
            </a:r>
            <a:r>
              <a:rPr lang="en-US" sz="1600" dirty="0">
                <a:solidFill>
                  <a:prstClr val="black">
                    <a:lumMod val="85000"/>
                    <a:lumOff val="15000"/>
                  </a:prstClr>
                </a:solidFill>
                <a:latin typeface="Calibri" panose="020F0502020204030204"/>
              </a:rPr>
              <a:t>: </a:t>
            </a:r>
            <a:r>
              <a:rPr lang="en-US" sz="1600" dirty="0">
                <a:solidFill>
                  <a:srgbClr val="FF0000"/>
                </a:solidFill>
                <a:latin typeface="Calibri" panose="020F0502020204030204"/>
              </a:rPr>
              <a:t>ate, eaten</a:t>
            </a:r>
          </a:p>
          <a:p>
            <a:pPr marL="171450" lvl="0" indent="-171450" defTabSz="685800">
              <a:spcBef>
                <a:spcPts val="750"/>
              </a:spcBef>
              <a:buClr>
                <a:srgbClr val="B2B2B2"/>
              </a:buClr>
              <a:buFont typeface="Arial" panose="020B0604020202020204" pitchFamily="34" charset="0"/>
              <a:buChar char="•"/>
            </a:pPr>
            <a:r>
              <a:rPr lang="en-US" sz="1600" b="1" dirty="0">
                <a:solidFill>
                  <a:prstClr val="black">
                    <a:lumMod val="85000"/>
                    <a:lumOff val="15000"/>
                  </a:prstClr>
                </a:solidFill>
                <a:latin typeface="Calibri" panose="020F0502020204030204"/>
              </a:rPr>
              <a:t>Mood</a:t>
            </a:r>
            <a:r>
              <a:rPr lang="en-US" sz="1600" dirty="0">
                <a:solidFill>
                  <a:prstClr val="black">
                    <a:lumMod val="85000"/>
                    <a:lumOff val="15000"/>
                  </a:prstClr>
                </a:solidFill>
                <a:latin typeface="Calibri" panose="020F0502020204030204"/>
              </a:rPr>
              <a:t>: so be it, were it so</a:t>
            </a:r>
          </a:p>
        </p:txBody>
      </p:sp>
    </p:spTree>
    <p:extLst>
      <p:ext uri="{BB962C8B-B14F-4D97-AF65-F5344CB8AC3E}">
        <p14:creationId xmlns:p14="http://schemas.microsoft.com/office/powerpoint/2010/main" val="428431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ED9D-6B34-4CB3-BE88-F09448270DCC}"/>
              </a:ext>
            </a:extLst>
          </p:cNvPr>
          <p:cNvSpPr>
            <a:spLocks noGrp="1"/>
          </p:cNvSpPr>
          <p:nvPr>
            <p:ph type="title"/>
          </p:nvPr>
        </p:nvSpPr>
        <p:spPr/>
        <p:txBody>
          <a:bodyPr/>
          <a:lstStyle/>
          <a:p>
            <a:r>
              <a:rPr lang="en-US" dirty="0"/>
              <a:t>Main differences between stemming and lemmatization</a:t>
            </a:r>
          </a:p>
        </p:txBody>
      </p:sp>
      <p:sp>
        <p:nvSpPr>
          <p:cNvPr id="3" name="Date Placeholder 2">
            <a:extLst>
              <a:ext uri="{FF2B5EF4-FFF2-40B4-BE49-F238E27FC236}">
                <a16:creationId xmlns:a16="http://schemas.microsoft.com/office/drawing/2014/main" id="{8E57169F-04A2-49DF-A290-B2EA3D21C198}"/>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89ED1A63-2A55-4A49-8B82-1211DFCDFAFF}"/>
              </a:ext>
            </a:extLst>
          </p:cNvPr>
          <p:cNvSpPr>
            <a:spLocks noGrp="1"/>
          </p:cNvSpPr>
          <p:nvPr>
            <p:ph type="sldNum" sz="quarter" idx="4"/>
          </p:nvPr>
        </p:nvSpPr>
        <p:spPr/>
        <p:txBody>
          <a:bodyPr/>
          <a:lstStyle/>
          <a:p>
            <a:r>
              <a:rPr lang="en-US"/>
              <a:t>Slide no. </a:t>
            </a:r>
            <a:fld id="{7240F3D1-AE27-48C7-9FC9-EF8542F23A88}" type="slidenum">
              <a:rPr lang="en-US" smtClean="0"/>
              <a:pPr/>
              <a:t>22</a:t>
            </a:fld>
            <a:endParaRPr lang="en-US" dirty="0"/>
          </a:p>
        </p:txBody>
      </p:sp>
      <p:sp>
        <p:nvSpPr>
          <p:cNvPr id="5" name="Rectangle 4">
            <a:extLst>
              <a:ext uri="{FF2B5EF4-FFF2-40B4-BE49-F238E27FC236}">
                <a16:creationId xmlns:a16="http://schemas.microsoft.com/office/drawing/2014/main" id="{3DD97422-1835-4D69-A584-66255150313D}"/>
              </a:ext>
            </a:extLst>
          </p:cNvPr>
          <p:cNvSpPr/>
          <p:nvPr/>
        </p:nvSpPr>
        <p:spPr>
          <a:xfrm>
            <a:off x="79695" y="891540"/>
            <a:ext cx="5168500" cy="2308324"/>
          </a:xfrm>
          <a:prstGeom prst="rect">
            <a:avLst/>
          </a:prstGeom>
        </p:spPr>
        <p:txBody>
          <a:bodyPr wrap="square">
            <a:spAutoFit/>
          </a:bodyPr>
          <a:lstStyle/>
          <a:p>
            <a:r>
              <a:rPr lang="en-US" sz="1600" dirty="0">
                <a:solidFill>
                  <a:srgbClr val="0070C0"/>
                </a:solidFill>
              </a:rPr>
              <a:t>Lemmatization</a:t>
            </a:r>
            <a:r>
              <a:rPr lang="en-US" sz="1600" dirty="0"/>
              <a:t>, on the other hand, takes into consideration the morphological analysis of the words. </a:t>
            </a:r>
          </a:p>
          <a:p>
            <a:endParaRPr lang="en-US" sz="1600" dirty="0"/>
          </a:p>
          <a:p>
            <a:r>
              <a:rPr lang="en-US" sz="1600" dirty="0"/>
              <a:t>To do so, it is necessary to have detailed </a:t>
            </a:r>
            <a:r>
              <a:rPr lang="en-US" sz="1600" dirty="0">
                <a:highlight>
                  <a:srgbClr val="FFFF00"/>
                </a:highlight>
              </a:rPr>
              <a:t>dictionaries</a:t>
            </a:r>
            <a:r>
              <a:rPr lang="en-US" sz="1600" dirty="0"/>
              <a:t> which the algorithm can look through to link the form back to its </a:t>
            </a:r>
            <a:r>
              <a:rPr lang="en-US" sz="1600" dirty="0">
                <a:solidFill>
                  <a:srgbClr val="0070C0"/>
                </a:solidFill>
              </a:rPr>
              <a:t>lemma</a:t>
            </a:r>
            <a:r>
              <a:rPr lang="en-US" sz="1600" dirty="0"/>
              <a:t>. </a:t>
            </a:r>
          </a:p>
          <a:p>
            <a:endParaRPr lang="en-US" sz="1600" dirty="0"/>
          </a:p>
          <a:p>
            <a:r>
              <a:rPr lang="en-US" sz="1600" dirty="0"/>
              <a:t>a </a:t>
            </a:r>
            <a:r>
              <a:rPr lang="en-US" sz="1600" dirty="0">
                <a:solidFill>
                  <a:srgbClr val="0070C0"/>
                </a:solidFill>
              </a:rPr>
              <a:t>lemma</a:t>
            </a:r>
            <a:r>
              <a:rPr lang="en-US" sz="1600" dirty="0"/>
              <a:t> is the </a:t>
            </a:r>
            <a:r>
              <a:rPr lang="en-US" sz="1600" dirty="0">
                <a:highlight>
                  <a:srgbClr val="FFFF00"/>
                </a:highlight>
              </a:rPr>
              <a:t>base</a:t>
            </a:r>
            <a:r>
              <a:rPr lang="en-US" sz="1600" dirty="0"/>
              <a:t> form of all its inflectional forms, whereas a </a:t>
            </a:r>
            <a:r>
              <a:rPr lang="en-US" sz="1600" dirty="0">
                <a:solidFill>
                  <a:srgbClr val="0070C0"/>
                </a:solidFill>
              </a:rPr>
              <a:t>stem</a:t>
            </a:r>
            <a:r>
              <a:rPr lang="en-US" sz="1600" dirty="0"/>
              <a:t> isn’t. </a:t>
            </a:r>
          </a:p>
        </p:txBody>
      </p:sp>
      <p:graphicFrame>
        <p:nvGraphicFramePr>
          <p:cNvPr id="6" name="Table 5">
            <a:extLst>
              <a:ext uri="{FF2B5EF4-FFF2-40B4-BE49-F238E27FC236}">
                <a16:creationId xmlns:a16="http://schemas.microsoft.com/office/drawing/2014/main" id="{B9E17509-F61B-4E73-820F-5BEB1CEE7CCF}"/>
              </a:ext>
            </a:extLst>
          </p:cNvPr>
          <p:cNvGraphicFramePr>
            <a:graphicFrameLocks noGrp="1"/>
          </p:cNvGraphicFramePr>
          <p:nvPr>
            <p:extLst>
              <p:ext uri="{D42A27DB-BD31-4B8C-83A1-F6EECF244321}">
                <p14:modId xmlns:p14="http://schemas.microsoft.com/office/powerpoint/2010/main" val="4015400948"/>
              </p:ext>
            </p:extLst>
          </p:nvPr>
        </p:nvGraphicFramePr>
        <p:xfrm>
          <a:off x="5194407" y="1023513"/>
          <a:ext cx="3869898" cy="745190"/>
        </p:xfrm>
        <a:graphic>
          <a:graphicData uri="http://schemas.openxmlformats.org/drawingml/2006/table">
            <a:tbl>
              <a:tblPr firstRow="1" bandRow="1">
                <a:tableStyleId>{B301B821-A1FF-4177-AEE7-76D212191A09}</a:tableStyleId>
              </a:tblPr>
              <a:tblGrid>
                <a:gridCol w="1289966">
                  <a:extLst>
                    <a:ext uri="{9D8B030D-6E8A-4147-A177-3AD203B41FA5}">
                      <a16:colId xmlns:a16="http://schemas.microsoft.com/office/drawing/2014/main" val="2993563725"/>
                    </a:ext>
                  </a:extLst>
                </a:gridCol>
                <a:gridCol w="1289966">
                  <a:extLst>
                    <a:ext uri="{9D8B030D-6E8A-4147-A177-3AD203B41FA5}">
                      <a16:colId xmlns:a16="http://schemas.microsoft.com/office/drawing/2014/main" val="3966859919"/>
                    </a:ext>
                  </a:extLst>
                </a:gridCol>
                <a:gridCol w="1289966">
                  <a:extLst>
                    <a:ext uri="{9D8B030D-6E8A-4147-A177-3AD203B41FA5}">
                      <a16:colId xmlns:a16="http://schemas.microsoft.com/office/drawing/2014/main" val="3115573874"/>
                    </a:ext>
                  </a:extLst>
                </a:gridCol>
              </a:tblGrid>
              <a:tr h="161569">
                <a:tc>
                  <a:txBody>
                    <a:bodyPr/>
                    <a:lstStyle/>
                    <a:p>
                      <a:r>
                        <a:rPr lang="en-US" sz="900" dirty="0"/>
                        <a:t>Form</a:t>
                      </a:r>
                    </a:p>
                  </a:txBody>
                  <a:tcPr/>
                </a:tc>
                <a:tc>
                  <a:txBody>
                    <a:bodyPr/>
                    <a:lstStyle/>
                    <a:p>
                      <a:r>
                        <a:rPr lang="en-US" sz="900" dirty="0"/>
                        <a:t>Suffix</a:t>
                      </a:r>
                    </a:p>
                  </a:txBody>
                  <a:tcPr/>
                </a:tc>
                <a:tc>
                  <a:txBody>
                    <a:bodyPr/>
                    <a:lstStyle/>
                    <a:p>
                      <a:r>
                        <a:rPr lang="en-US" sz="900" dirty="0"/>
                        <a:t>Stem</a:t>
                      </a:r>
                    </a:p>
                  </a:txBody>
                  <a:tcPr/>
                </a:tc>
                <a:extLst>
                  <a:ext uri="{0D108BD9-81ED-4DB2-BD59-A6C34878D82A}">
                    <a16:rowId xmlns:a16="http://schemas.microsoft.com/office/drawing/2014/main" val="3193651157"/>
                  </a:ext>
                </a:extLst>
              </a:tr>
              <a:tr h="159504">
                <a:tc>
                  <a:txBody>
                    <a:bodyPr/>
                    <a:lstStyle/>
                    <a:p>
                      <a:r>
                        <a:rPr lang="en-US" sz="900" dirty="0"/>
                        <a:t>Studies</a:t>
                      </a:r>
                    </a:p>
                  </a:txBody>
                  <a:tcPr/>
                </a:tc>
                <a:tc>
                  <a:txBody>
                    <a:bodyPr/>
                    <a:lstStyle/>
                    <a:p>
                      <a:r>
                        <a:rPr lang="en-US" sz="900" dirty="0"/>
                        <a:t>Es</a:t>
                      </a:r>
                    </a:p>
                  </a:txBody>
                  <a:tcPr/>
                </a:tc>
                <a:tc>
                  <a:txBody>
                    <a:bodyPr/>
                    <a:lstStyle/>
                    <a:p>
                      <a:r>
                        <a:rPr lang="en-US" sz="900" dirty="0"/>
                        <a:t>study</a:t>
                      </a:r>
                    </a:p>
                  </a:txBody>
                  <a:tcPr/>
                </a:tc>
                <a:extLst>
                  <a:ext uri="{0D108BD9-81ED-4DB2-BD59-A6C34878D82A}">
                    <a16:rowId xmlns:a16="http://schemas.microsoft.com/office/drawing/2014/main" val="918841872"/>
                  </a:ext>
                </a:extLst>
              </a:tr>
              <a:tr h="287990">
                <a:tc>
                  <a:txBody>
                    <a:bodyPr/>
                    <a:lstStyle/>
                    <a:p>
                      <a:r>
                        <a:rPr lang="en-US" sz="900" dirty="0"/>
                        <a:t>Studying</a:t>
                      </a:r>
                    </a:p>
                  </a:txBody>
                  <a:tcPr/>
                </a:tc>
                <a:tc>
                  <a:txBody>
                    <a:bodyPr/>
                    <a:lstStyle/>
                    <a:p>
                      <a:r>
                        <a:rPr lang="en-US" sz="900" dirty="0"/>
                        <a:t>Ing</a:t>
                      </a:r>
                    </a:p>
                  </a:txBody>
                  <a:tcPr/>
                </a:tc>
                <a:tc>
                  <a:txBody>
                    <a:bodyPr/>
                    <a:lstStyle/>
                    <a:p>
                      <a:r>
                        <a:rPr lang="en-US" sz="900" dirty="0"/>
                        <a:t>study</a:t>
                      </a:r>
                    </a:p>
                  </a:txBody>
                  <a:tcPr/>
                </a:tc>
                <a:extLst>
                  <a:ext uri="{0D108BD9-81ED-4DB2-BD59-A6C34878D82A}">
                    <a16:rowId xmlns:a16="http://schemas.microsoft.com/office/drawing/2014/main" val="210174593"/>
                  </a:ext>
                </a:extLst>
              </a:tr>
            </a:tbl>
          </a:graphicData>
        </a:graphic>
      </p:graphicFrame>
    </p:spTree>
    <p:extLst>
      <p:ext uri="{BB962C8B-B14F-4D97-AF65-F5344CB8AC3E}">
        <p14:creationId xmlns:p14="http://schemas.microsoft.com/office/powerpoint/2010/main" val="1652867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764E-415A-47C0-A94C-F462B1AD32AF}"/>
              </a:ext>
            </a:extLst>
          </p:cNvPr>
          <p:cNvSpPr>
            <a:spLocks noGrp="1"/>
          </p:cNvSpPr>
          <p:nvPr>
            <p:ph type="title"/>
          </p:nvPr>
        </p:nvSpPr>
        <p:spPr/>
        <p:txBody>
          <a:bodyPr/>
          <a:lstStyle/>
          <a:p>
            <a:r>
              <a:rPr lang="en-US" dirty="0"/>
              <a:t>Lemmatizer needs context</a:t>
            </a:r>
          </a:p>
        </p:txBody>
      </p:sp>
      <p:sp>
        <p:nvSpPr>
          <p:cNvPr id="3" name="Date Placeholder 2">
            <a:extLst>
              <a:ext uri="{FF2B5EF4-FFF2-40B4-BE49-F238E27FC236}">
                <a16:creationId xmlns:a16="http://schemas.microsoft.com/office/drawing/2014/main" id="{21126B8C-939C-4532-AE1A-3B2BFC5C2219}"/>
              </a:ext>
            </a:extLst>
          </p:cNvPr>
          <p:cNvSpPr>
            <a:spLocks noGrp="1"/>
          </p:cNvSpPr>
          <p:nvPr>
            <p:ph type="dt" sz="half" idx="10"/>
          </p:nvPr>
        </p:nvSpPr>
        <p:spPr/>
        <p:txBody>
          <a:bodyPr/>
          <a:lstStyle/>
          <a:p>
            <a:fld id="{B604B242-A112-40FA-B30F-F44D6727C9BE}" type="datetime1">
              <a:rPr lang="en-US" smtClean="0"/>
              <a:t>1/8/19</a:t>
            </a:fld>
            <a:endParaRPr lang="en-US"/>
          </a:p>
        </p:txBody>
      </p:sp>
      <p:sp>
        <p:nvSpPr>
          <p:cNvPr id="4" name="Slide Number Placeholder 3">
            <a:extLst>
              <a:ext uri="{FF2B5EF4-FFF2-40B4-BE49-F238E27FC236}">
                <a16:creationId xmlns:a16="http://schemas.microsoft.com/office/drawing/2014/main" id="{A511D019-902B-4505-B908-1431292C950C}"/>
              </a:ext>
            </a:extLst>
          </p:cNvPr>
          <p:cNvSpPr>
            <a:spLocks noGrp="1"/>
          </p:cNvSpPr>
          <p:nvPr>
            <p:ph type="sldNum" sz="quarter" idx="4"/>
          </p:nvPr>
        </p:nvSpPr>
        <p:spPr/>
        <p:txBody>
          <a:bodyPr/>
          <a:lstStyle/>
          <a:p>
            <a:r>
              <a:rPr lang="en-US"/>
              <a:t>Slide no. </a:t>
            </a:r>
            <a:fld id="{7240F3D1-AE27-48C7-9FC9-EF8542F23A88}" type="slidenum">
              <a:rPr lang="en-US" smtClean="0"/>
              <a:pPr/>
              <a:t>23</a:t>
            </a:fld>
            <a:endParaRPr lang="en-US" dirty="0"/>
          </a:p>
        </p:txBody>
      </p:sp>
      <p:sp>
        <p:nvSpPr>
          <p:cNvPr id="5" name="Rectangle 4">
            <a:extLst>
              <a:ext uri="{FF2B5EF4-FFF2-40B4-BE49-F238E27FC236}">
                <a16:creationId xmlns:a16="http://schemas.microsoft.com/office/drawing/2014/main" id="{E2B9B51A-ECBE-43EC-9B10-AE4B36305726}"/>
              </a:ext>
            </a:extLst>
          </p:cNvPr>
          <p:cNvSpPr/>
          <p:nvPr/>
        </p:nvSpPr>
        <p:spPr>
          <a:xfrm>
            <a:off x="65313" y="891540"/>
            <a:ext cx="8387123" cy="2554545"/>
          </a:xfrm>
          <a:prstGeom prst="rect">
            <a:avLst/>
          </a:prstGeom>
        </p:spPr>
        <p:txBody>
          <a:bodyPr wrap="square">
            <a:spAutoFit/>
          </a:bodyPr>
          <a:lstStyle/>
          <a:p>
            <a:r>
              <a:rPr lang="en-US" sz="1600" dirty="0"/>
              <a:t>The </a:t>
            </a:r>
            <a:r>
              <a:rPr lang="en-US" sz="1600" dirty="0">
                <a:solidFill>
                  <a:srgbClr val="0070C0"/>
                </a:solidFill>
              </a:rPr>
              <a:t>lemmatizer</a:t>
            </a:r>
            <a:r>
              <a:rPr lang="en-US" sz="1600" dirty="0"/>
              <a:t> is actually pretty complicated, it needs Parts of Speech (POS) tags.</a:t>
            </a:r>
          </a:p>
          <a:p>
            <a:endParaRPr lang="en-US" sz="1600" dirty="0"/>
          </a:p>
          <a:p>
            <a:r>
              <a:rPr lang="en-US" sz="1600" dirty="0"/>
              <a:t>By default, the </a:t>
            </a:r>
            <a:r>
              <a:rPr lang="en-US" sz="1600" dirty="0" err="1">
                <a:solidFill>
                  <a:srgbClr val="0070C0"/>
                </a:solidFill>
              </a:rPr>
              <a:t>WordNetLemmatizer.lemmatize</a:t>
            </a:r>
            <a:r>
              <a:rPr lang="en-US" sz="1600" dirty="0">
                <a:solidFill>
                  <a:srgbClr val="0070C0"/>
                </a:solidFill>
              </a:rPr>
              <a:t>() </a:t>
            </a:r>
            <a:r>
              <a:rPr lang="en-US" sz="1600" dirty="0"/>
              <a:t>function will assume that the word is a </a:t>
            </a:r>
            <a:r>
              <a:rPr lang="en-US" sz="1600" dirty="0">
                <a:highlight>
                  <a:srgbClr val="FFFF00"/>
                </a:highlight>
              </a:rPr>
              <a:t>Noun</a:t>
            </a:r>
            <a:r>
              <a:rPr lang="en-US" sz="1600" dirty="0"/>
              <a:t> if there's no explicit </a:t>
            </a:r>
            <a:r>
              <a:rPr lang="en-US" sz="1600" dirty="0">
                <a:solidFill>
                  <a:srgbClr val="0070C0"/>
                </a:solidFill>
              </a:rPr>
              <a:t>POS tag </a:t>
            </a:r>
            <a:r>
              <a:rPr lang="en-US" sz="1600" dirty="0"/>
              <a:t>in the input.</a:t>
            </a:r>
          </a:p>
          <a:p>
            <a:endParaRPr lang="en-US" sz="1600" dirty="0"/>
          </a:p>
          <a:p>
            <a:r>
              <a:rPr lang="en-US" sz="1600" dirty="0"/>
              <a:t>First you need the </a:t>
            </a:r>
            <a:r>
              <a:rPr lang="en-US" sz="1600" dirty="0" err="1">
                <a:solidFill>
                  <a:srgbClr val="0070C0"/>
                </a:solidFill>
              </a:rPr>
              <a:t>pos_tag</a:t>
            </a:r>
            <a:r>
              <a:rPr lang="en-US" sz="1600" dirty="0">
                <a:solidFill>
                  <a:srgbClr val="0070C0"/>
                </a:solidFill>
              </a:rPr>
              <a:t> </a:t>
            </a:r>
            <a:r>
              <a:rPr lang="en-US" sz="1600" dirty="0"/>
              <a:t>function to tag a sentence and using the tag convert it into </a:t>
            </a:r>
            <a:r>
              <a:rPr lang="en-US" sz="1600" dirty="0">
                <a:solidFill>
                  <a:srgbClr val="0070C0"/>
                </a:solidFill>
              </a:rPr>
              <a:t>WordNet </a:t>
            </a:r>
            <a:r>
              <a:rPr lang="en-US" sz="1600" dirty="0" err="1">
                <a:solidFill>
                  <a:srgbClr val="0070C0"/>
                </a:solidFill>
              </a:rPr>
              <a:t>tagsets</a:t>
            </a:r>
            <a:r>
              <a:rPr lang="en-US" sz="1600" dirty="0"/>
              <a:t> and then put it through to the </a:t>
            </a:r>
            <a:r>
              <a:rPr lang="en-US" sz="1600" dirty="0" err="1">
                <a:solidFill>
                  <a:srgbClr val="0070C0"/>
                </a:solidFill>
              </a:rPr>
              <a:t>WordNetLemmatizer</a:t>
            </a:r>
            <a:r>
              <a:rPr lang="en-US" sz="1600" dirty="0"/>
              <a:t>.</a:t>
            </a:r>
          </a:p>
          <a:p>
            <a:endParaRPr lang="en-US" sz="1600" dirty="0"/>
          </a:p>
          <a:p>
            <a:r>
              <a:rPr lang="en-US" sz="1600" dirty="0">
                <a:solidFill>
                  <a:srgbClr val="FF0000"/>
                </a:solidFill>
              </a:rPr>
              <a:t>Note: Lemmatization won't really work on single words alone without context or knowledge of its POS tag (i.e. we need to know whether the word is a noun, verb, adjective, adverb)</a:t>
            </a:r>
          </a:p>
        </p:txBody>
      </p:sp>
    </p:spTree>
    <p:extLst>
      <p:ext uri="{BB962C8B-B14F-4D97-AF65-F5344CB8AC3E}">
        <p14:creationId xmlns:p14="http://schemas.microsoft.com/office/powerpoint/2010/main" val="38498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r>
              <a:rPr lang="en-US" dirty="0" err="1"/>
              <a:t>PoS</a:t>
            </a:r>
            <a:r>
              <a:rPr lang="en-US" dirty="0"/>
              <a:t> tagging </a:t>
            </a:r>
            <a:br>
              <a:rPr lang="en-US" dirty="0"/>
            </a:br>
            <a:r>
              <a:rPr lang="en-US" dirty="0"/>
              <a:t>	</a:t>
            </a:r>
          </a:p>
        </p:txBody>
      </p:sp>
      <p:sp>
        <p:nvSpPr>
          <p:cNvPr id="10" name="Content Placeholder 9">
            <a:extLst>
              <a:ext uri="{FF2B5EF4-FFF2-40B4-BE49-F238E27FC236}">
                <a16:creationId xmlns:a16="http://schemas.microsoft.com/office/drawing/2014/main" id="{11DAC4F9-4690-40E8-B17E-D421ECE07203}"/>
              </a:ext>
            </a:extLst>
          </p:cNvPr>
          <p:cNvSpPr>
            <a:spLocks noGrp="1"/>
          </p:cNvSpPr>
          <p:nvPr>
            <p:ph idx="1"/>
          </p:nvPr>
        </p:nvSpPr>
        <p:spPr/>
        <p:txBody>
          <a:bodyPr/>
          <a:lstStyle/>
          <a:p>
            <a:endParaRPr lang="en-US" dirty="0"/>
          </a:p>
        </p:txBody>
      </p:sp>
      <p:graphicFrame>
        <p:nvGraphicFramePr>
          <p:cNvPr id="8" name="Table 7">
            <a:extLst>
              <a:ext uri="{FF2B5EF4-FFF2-40B4-BE49-F238E27FC236}">
                <a16:creationId xmlns:a16="http://schemas.microsoft.com/office/drawing/2014/main" id="{0AFB650A-3711-4EE4-A911-C1A1EC9D470D}"/>
              </a:ext>
            </a:extLst>
          </p:cNvPr>
          <p:cNvGraphicFramePr>
            <a:graphicFrameLocks noGrp="1"/>
          </p:cNvGraphicFramePr>
          <p:nvPr>
            <p:extLst>
              <p:ext uri="{D42A27DB-BD31-4B8C-83A1-F6EECF244321}">
                <p14:modId xmlns:p14="http://schemas.microsoft.com/office/powerpoint/2010/main" val="2307859874"/>
              </p:ext>
            </p:extLst>
          </p:nvPr>
        </p:nvGraphicFramePr>
        <p:xfrm>
          <a:off x="136572" y="977488"/>
          <a:ext cx="8870856" cy="3799505"/>
        </p:xfrm>
        <a:graphic>
          <a:graphicData uri="http://schemas.openxmlformats.org/drawingml/2006/table">
            <a:tbl>
              <a:tblPr/>
              <a:tblGrid>
                <a:gridCol w="781106">
                  <a:extLst>
                    <a:ext uri="{9D8B030D-6E8A-4147-A177-3AD203B41FA5}">
                      <a16:colId xmlns:a16="http://schemas.microsoft.com/office/drawing/2014/main" val="1849760609"/>
                    </a:ext>
                  </a:extLst>
                </a:gridCol>
                <a:gridCol w="4184724">
                  <a:extLst>
                    <a:ext uri="{9D8B030D-6E8A-4147-A177-3AD203B41FA5}">
                      <a16:colId xmlns:a16="http://schemas.microsoft.com/office/drawing/2014/main" val="1246061742"/>
                    </a:ext>
                  </a:extLst>
                </a:gridCol>
                <a:gridCol w="3905026">
                  <a:extLst>
                    <a:ext uri="{9D8B030D-6E8A-4147-A177-3AD203B41FA5}">
                      <a16:colId xmlns:a16="http://schemas.microsoft.com/office/drawing/2014/main" val="1316125490"/>
                    </a:ext>
                  </a:extLst>
                </a:gridCol>
              </a:tblGrid>
              <a:tr h="290578">
                <a:tc>
                  <a:txBody>
                    <a:bodyPr/>
                    <a:lstStyle/>
                    <a:p>
                      <a:pPr fontAlgn="t"/>
                      <a:r>
                        <a:rPr lang="en-US" sz="1600" b="1" cap="small">
                          <a:solidFill>
                            <a:srgbClr val="444444"/>
                          </a:solidFill>
                          <a:effectLst/>
                          <a:latin typeface="+mn-lt"/>
                        </a:rPr>
                        <a:t>Tag</a:t>
                      </a:r>
                      <a:endParaRPr lang="en-US" sz="1600" b="1">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b="1" cap="small" dirty="0">
                          <a:solidFill>
                            <a:srgbClr val="444444"/>
                          </a:solidFill>
                          <a:effectLst/>
                          <a:latin typeface="+mn-lt"/>
                        </a:rPr>
                        <a:t>Description</a:t>
                      </a:r>
                      <a:endParaRPr lang="en-US" sz="1600" b="1"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b="1" cap="small" dirty="0">
                          <a:solidFill>
                            <a:srgbClr val="444444"/>
                          </a:solidFill>
                          <a:effectLst/>
                          <a:latin typeface="+mn-lt"/>
                        </a:rPr>
                        <a:t>Example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33868744"/>
                  </a:ext>
                </a:extLst>
              </a:tr>
              <a:tr h="290578">
                <a:tc>
                  <a:txBody>
                    <a:bodyPr/>
                    <a:lstStyle/>
                    <a:p>
                      <a:pPr fontAlgn="t"/>
                      <a:r>
                        <a:rPr lang="en-US" sz="1400" b="1" i="0" cap="all">
                          <a:solidFill>
                            <a:srgbClr val="444444"/>
                          </a:solidFill>
                          <a:effectLst/>
                          <a:latin typeface="+mn-lt"/>
                        </a:rPr>
                        <a:t>CC</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conjunction, coordinating</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and, or, but</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57458869"/>
                  </a:ext>
                </a:extLst>
              </a:tr>
              <a:tr h="290578">
                <a:tc>
                  <a:txBody>
                    <a:bodyPr/>
                    <a:lstStyle/>
                    <a:p>
                      <a:pPr fontAlgn="t"/>
                      <a:r>
                        <a:rPr lang="en-US" sz="1400" b="1" i="0" cap="all">
                          <a:solidFill>
                            <a:srgbClr val="444444"/>
                          </a:solidFill>
                          <a:effectLst/>
                          <a:latin typeface="+mn-lt"/>
                        </a:rPr>
                        <a:t>CD</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cardinal number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five, three, 13%</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80756154"/>
                  </a:ext>
                </a:extLst>
              </a:tr>
              <a:tr h="357058">
                <a:tc>
                  <a:txBody>
                    <a:bodyPr/>
                    <a:lstStyle/>
                    <a:p>
                      <a:pPr fontAlgn="t"/>
                      <a:r>
                        <a:rPr lang="en-US" sz="1400" b="1" i="0" cap="all" dirty="0">
                          <a:solidFill>
                            <a:srgbClr val="444444"/>
                          </a:solidFill>
                          <a:effectLst/>
                          <a:latin typeface="+mn-lt"/>
                        </a:rPr>
                        <a:t>DT</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latin typeface="+mn-lt"/>
                        </a:rPr>
                        <a:t>determiner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the, a, these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9483269"/>
                  </a:ext>
                </a:extLst>
              </a:tr>
              <a:tr h="387276">
                <a:tc>
                  <a:txBody>
                    <a:bodyPr/>
                    <a:lstStyle/>
                    <a:p>
                      <a:pPr fontAlgn="t"/>
                      <a:r>
                        <a:rPr lang="en-US" sz="1400" b="1" i="0" cap="all">
                          <a:solidFill>
                            <a:srgbClr val="444444"/>
                          </a:solidFill>
                          <a:effectLst/>
                          <a:latin typeface="+mn-lt"/>
                        </a:rPr>
                        <a:t>EX</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latin typeface="+mn-lt"/>
                        </a:rPr>
                        <a:t>existential there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u="sng" dirty="0">
                          <a:solidFill>
                            <a:srgbClr val="444444"/>
                          </a:solidFill>
                          <a:effectLst/>
                          <a:latin typeface="+mn-lt"/>
                        </a:rPr>
                        <a:t>there</a:t>
                      </a:r>
                      <a:r>
                        <a:rPr lang="en-US" sz="1400" b="0" i="1" dirty="0">
                          <a:solidFill>
                            <a:srgbClr val="444444"/>
                          </a:solidFill>
                          <a:effectLst/>
                          <a:latin typeface="+mn-lt"/>
                        </a:rPr>
                        <a:t> were six boys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79845092"/>
                  </a:ext>
                </a:extLst>
              </a:tr>
              <a:tr h="337219">
                <a:tc>
                  <a:txBody>
                    <a:bodyPr/>
                    <a:lstStyle/>
                    <a:p>
                      <a:pPr fontAlgn="t"/>
                      <a:r>
                        <a:rPr lang="en-US" sz="1400" b="1" i="0" cap="all">
                          <a:solidFill>
                            <a:srgbClr val="444444"/>
                          </a:solidFill>
                          <a:effectLst/>
                          <a:latin typeface="+mn-lt"/>
                        </a:rPr>
                        <a:t>FW</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latin typeface="+mn-lt"/>
                        </a:rPr>
                        <a:t>foreign word</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err="1">
                          <a:solidFill>
                            <a:srgbClr val="444444"/>
                          </a:solidFill>
                          <a:effectLst/>
                          <a:latin typeface="+mn-lt"/>
                        </a:rPr>
                        <a:t>mais</a:t>
                      </a:r>
                      <a:r>
                        <a:rPr lang="en-US" sz="1400" b="0" i="1" dirty="0">
                          <a:solidFill>
                            <a:srgbClr val="444444"/>
                          </a:solidFill>
                          <a:effectLst/>
                          <a:latin typeface="+mn-lt"/>
                        </a:rPr>
                        <a: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14568440"/>
                  </a:ext>
                </a:extLst>
              </a:tr>
              <a:tr h="340512">
                <a:tc>
                  <a:txBody>
                    <a:bodyPr/>
                    <a:lstStyle/>
                    <a:p>
                      <a:pPr fontAlgn="t"/>
                      <a:r>
                        <a:rPr lang="en-US" sz="1400" b="1" i="0" cap="all">
                          <a:solidFill>
                            <a:srgbClr val="444444"/>
                          </a:solidFill>
                          <a:effectLst/>
                          <a:highlight>
                            <a:srgbClr val="FFFF00"/>
                          </a:highlight>
                          <a:latin typeface="+mn-lt"/>
                        </a:rPr>
                        <a:t>IN</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conjunction, subordinating or preposition</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of, on, before, unless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2424802"/>
                  </a:ext>
                </a:extLst>
              </a:tr>
              <a:tr h="290578">
                <a:tc>
                  <a:txBody>
                    <a:bodyPr/>
                    <a:lstStyle/>
                    <a:p>
                      <a:pPr fontAlgn="t"/>
                      <a:r>
                        <a:rPr lang="en-US" sz="1400" b="1" i="0" cap="all" dirty="0">
                          <a:solidFill>
                            <a:srgbClr val="444444"/>
                          </a:solidFill>
                          <a:effectLst/>
                          <a:highlight>
                            <a:srgbClr val="FFFF00"/>
                          </a:highlight>
                          <a:latin typeface="+mn-lt"/>
                        </a:rPr>
                        <a:t>JJ</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adjective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nice, easy</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38111861"/>
                  </a:ext>
                </a:extLst>
              </a:tr>
              <a:tr h="290578">
                <a:tc>
                  <a:txBody>
                    <a:bodyPr/>
                    <a:lstStyle/>
                    <a:p>
                      <a:pPr fontAlgn="t"/>
                      <a:r>
                        <a:rPr lang="en-US" sz="1400" b="1" i="0" cap="all" dirty="0">
                          <a:solidFill>
                            <a:srgbClr val="444444"/>
                          </a:solidFill>
                          <a:effectLst/>
                          <a:highlight>
                            <a:srgbClr val="FFFF00"/>
                          </a:highlight>
                          <a:latin typeface="+mn-lt"/>
                        </a:rPr>
                        <a:t>JJR</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highlight>
                            <a:srgbClr val="FFFF00"/>
                          </a:highlight>
                          <a:latin typeface="+mn-lt"/>
                        </a:rPr>
                        <a:t>adjective, comparative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nicer, easier</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04647324"/>
                  </a:ext>
                </a:extLst>
              </a:tr>
              <a:tr h="290578">
                <a:tc>
                  <a:txBody>
                    <a:bodyPr/>
                    <a:lstStyle/>
                    <a:p>
                      <a:pPr fontAlgn="t"/>
                      <a:r>
                        <a:rPr lang="en-US" sz="1400" b="1" i="0" cap="all">
                          <a:solidFill>
                            <a:srgbClr val="444444"/>
                          </a:solidFill>
                          <a:effectLst/>
                          <a:highlight>
                            <a:srgbClr val="FFFF00"/>
                          </a:highlight>
                          <a:latin typeface="+mn-lt"/>
                        </a:rPr>
                        <a:t>JJS</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adjective, superlative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nicest, easiest </a:t>
                      </a:r>
                      <a:br>
                        <a:rPr lang="en-US" sz="1400" b="0" i="1" dirty="0">
                          <a:solidFill>
                            <a:srgbClr val="444444"/>
                          </a:solidFill>
                          <a:effectLst/>
                          <a:latin typeface="+mn-lt"/>
                        </a:rPr>
                      </a:b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9317231"/>
                  </a:ext>
                </a:extLst>
              </a:tr>
              <a:tr h="290578">
                <a:tc>
                  <a:txBody>
                    <a:bodyPr/>
                    <a:lstStyle/>
                    <a:p>
                      <a:pPr fontAlgn="t"/>
                      <a:r>
                        <a:rPr lang="en-US" sz="1400" b="1" i="0" cap="all">
                          <a:solidFill>
                            <a:srgbClr val="444444"/>
                          </a:solidFill>
                          <a:effectLst/>
                          <a:latin typeface="+mn-lt"/>
                        </a:rPr>
                        <a:t>LS</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list item marker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93717739"/>
                  </a:ext>
                </a:extLst>
              </a:tr>
            </a:tbl>
          </a:graphicData>
        </a:graphic>
      </p:graphicFrame>
      <p:sp>
        <p:nvSpPr>
          <p:cNvPr id="4" name="Date Placeholder 3">
            <a:extLst>
              <a:ext uri="{FF2B5EF4-FFF2-40B4-BE49-F238E27FC236}">
                <a16:creationId xmlns:a16="http://schemas.microsoft.com/office/drawing/2014/main" id="{737217FB-81A5-476F-AEF5-3D8F4FC4BE75}"/>
              </a:ext>
            </a:extLst>
          </p:cNvPr>
          <p:cNvSpPr>
            <a:spLocks noGrp="1"/>
          </p:cNvSpPr>
          <p:nvPr>
            <p:ph type="dt" sz="half" idx="10"/>
          </p:nvPr>
        </p:nvSpPr>
        <p:spPr/>
        <p:txBody>
          <a:bodyPr/>
          <a:lstStyle/>
          <a:p>
            <a:fld id="{667D8B34-D3B9-4B0A-AA0C-0A08802E7740}" type="datetime1">
              <a:rPr lang="en-US" smtClean="0"/>
              <a:t>1/8/19</a:t>
            </a:fld>
            <a:endParaRPr lang="en-US"/>
          </a:p>
        </p:txBody>
      </p:sp>
      <p:sp>
        <p:nvSpPr>
          <p:cNvPr id="5" name="Slide Number Placeholder 4">
            <a:extLst>
              <a:ext uri="{FF2B5EF4-FFF2-40B4-BE49-F238E27FC236}">
                <a16:creationId xmlns:a16="http://schemas.microsoft.com/office/drawing/2014/main" id="{D9A6A578-4BB0-4A2E-A86B-1FBFA4BD08B7}"/>
              </a:ext>
            </a:extLst>
          </p:cNvPr>
          <p:cNvSpPr>
            <a:spLocks noGrp="1"/>
          </p:cNvSpPr>
          <p:nvPr>
            <p:ph type="sldNum" sz="quarter" idx="4"/>
          </p:nvPr>
        </p:nvSpPr>
        <p:spPr/>
        <p:txBody>
          <a:bodyPr/>
          <a:lstStyle/>
          <a:p>
            <a:r>
              <a:rPr lang="en-US"/>
              <a:t>Slide no. </a:t>
            </a:r>
            <a:fld id="{7240F3D1-AE27-48C7-9FC9-EF8542F23A88}" type="slidenum">
              <a:rPr lang="en-US" smtClean="0"/>
              <a:pPr/>
              <a:t>24</a:t>
            </a:fld>
            <a:endParaRPr lang="en-US" dirty="0"/>
          </a:p>
        </p:txBody>
      </p:sp>
    </p:spTree>
    <p:extLst>
      <p:ext uri="{BB962C8B-B14F-4D97-AF65-F5344CB8AC3E}">
        <p14:creationId xmlns:p14="http://schemas.microsoft.com/office/powerpoint/2010/main" val="255240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r>
              <a:rPr lang="en-US" dirty="0" err="1"/>
              <a:t>PoS</a:t>
            </a:r>
            <a:r>
              <a:rPr lang="en-US" dirty="0"/>
              <a:t> tagging </a:t>
            </a:r>
            <a:br>
              <a:rPr lang="en-US" dirty="0"/>
            </a:br>
            <a:r>
              <a:rPr lang="en-US" dirty="0"/>
              <a:t>	</a:t>
            </a:r>
          </a:p>
        </p:txBody>
      </p:sp>
      <p:graphicFrame>
        <p:nvGraphicFramePr>
          <p:cNvPr id="3" name="Table 2">
            <a:extLst>
              <a:ext uri="{FF2B5EF4-FFF2-40B4-BE49-F238E27FC236}">
                <a16:creationId xmlns:a16="http://schemas.microsoft.com/office/drawing/2014/main" id="{96101E30-6D40-4C08-8654-0AA26B3F12B6}"/>
              </a:ext>
            </a:extLst>
          </p:cNvPr>
          <p:cNvGraphicFramePr>
            <a:graphicFrameLocks noGrp="1"/>
          </p:cNvGraphicFramePr>
          <p:nvPr>
            <p:extLst>
              <p:ext uri="{D42A27DB-BD31-4B8C-83A1-F6EECF244321}">
                <p14:modId xmlns:p14="http://schemas.microsoft.com/office/powerpoint/2010/main" val="2000496611"/>
              </p:ext>
            </p:extLst>
          </p:nvPr>
        </p:nvGraphicFramePr>
        <p:xfrm>
          <a:off x="122536" y="972185"/>
          <a:ext cx="8870856" cy="3352800"/>
        </p:xfrm>
        <a:graphic>
          <a:graphicData uri="http://schemas.openxmlformats.org/drawingml/2006/table">
            <a:tbl>
              <a:tblPr/>
              <a:tblGrid>
                <a:gridCol w="2631422">
                  <a:extLst>
                    <a:ext uri="{9D8B030D-6E8A-4147-A177-3AD203B41FA5}">
                      <a16:colId xmlns:a16="http://schemas.microsoft.com/office/drawing/2014/main" val="1271688842"/>
                    </a:ext>
                  </a:extLst>
                </a:gridCol>
                <a:gridCol w="3282482">
                  <a:extLst>
                    <a:ext uri="{9D8B030D-6E8A-4147-A177-3AD203B41FA5}">
                      <a16:colId xmlns:a16="http://schemas.microsoft.com/office/drawing/2014/main" val="838416324"/>
                    </a:ext>
                  </a:extLst>
                </a:gridCol>
                <a:gridCol w="2956952">
                  <a:extLst>
                    <a:ext uri="{9D8B030D-6E8A-4147-A177-3AD203B41FA5}">
                      <a16:colId xmlns:a16="http://schemas.microsoft.com/office/drawing/2014/main" val="865048616"/>
                    </a:ext>
                  </a:extLst>
                </a:gridCol>
              </a:tblGrid>
              <a:tr h="0">
                <a:tc>
                  <a:txBody>
                    <a:bodyPr/>
                    <a:lstStyle/>
                    <a:p>
                      <a:pPr fontAlgn="t"/>
                      <a:r>
                        <a:rPr lang="en-US" sz="1400" b="1" i="0" cap="all">
                          <a:solidFill>
                            <a:srgbClr val="444444"/>
                          </a:solidFill>
                          <a:effectLst/>
                          <a:latin typeface="+mn-lt"/>
                        </a:rPr>
                        <a:t>LS</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list item marker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 </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7212732"/>
                  </a:ext>
                </a:extLst>
              </a:tr>
              <a:tr h="0">
                <a:tc>
                  <a:txBody>
                    <a:bodyPr/>
                    <a:lstStyle/>
                    <a:p>
                      <a:pPr fontAlgn="t"/>
                      <a:r>
                        <a:rPr lang="en-US" sz="1400" b="1" i="0" cap="all">
                          <a:solidFill>
                            <a:srgbClr val="444444"/>
                          </a:solidFill>
                          <a:effectLst/>
                          <a:latin typeface="+mn-lt"/>
                        </a:rPr>
                        <a:t>MD</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latin typeface="+mn-lt"/>
                        </a:rPr>
                        <a:t>verb, modal </a:t>
                      </a:r>
                      <a:r>
                        <a:rPr lang="en-US" sz="1400" b="0" dirty="0" err="1">
                          <a:solidFill>
                            <a:srgbClr val="444444"/>
                          </a:solidFill>
                          <a:effectLst/>
                          <a:latin typeface="+mn-lt"/>
                        </a:rPr>
                        <a:t>auxillary</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may, should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96104282"/>
                  </a:ext>
                </a:extLst>
              </a:tr>
              <a:tr h="0">
                <a:tc>
                  <a:txBody>
                    <a:bodyPr/>
                    <a:lstStyle/>
                    <a:p>
                      <a:pPr fontAlgn="t"/>
                      <a:r>
                        <a:rPr lang="en-US" sz="1400" b="1" i="0" cap="all">
                          <a:solidFill>
                            <a:srgbClr val="444444"/>
                          </a:solidFill>
                          <a:effectLst/>
                          <a:highlight>
                            <a:srgbClr val="FFFF00"/>
                          </a:highlight>
                          <a:latin typeface="+mn-lt"/>
                        </a:rPr>
                        <a:t>NN</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noun, singular or mass</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tiger, chair, laughter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3525360"/>
                  </a:ext>
                </a:extLst>
              </a:tr>
              <a:tr h="0">
                <a:tc>
                  <a:txBody>
                    <a:bodyPr/>
                    <a:lstStyle/>
                    <a:p>
                      <a:pPr fontAlgn="t"/>
                      <a:r>
                        <a:rPr lang="en-US" sz="1400" b="1" i="0" cap="all">
                          <a:solidFill>
                            <a:srgbClr val="444444"/>
                          </a:solidFill>
                          <a:effectLst/>
                          <a:highlight>
                            <a:srgbClr val="FFFF00"/>
                          </a:highlight>
                          <a:latin typeface="+mn-lt"/>
                        </a:rPr>
                        <a:t>NNS</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noun, plural</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tigers, chairs, insects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6858225"/>
                  </a:ext>
                </a:extLst>
              </a:tr>
              <a:tr h="0">
                <a:tc>
                  <a:txBody>
                    <a:bodyPr/>
                    <a:lstStyle/>
                    <a:p>
                      <a:pPr fontAlgn="t"/>
                      <a:r>
                        <a:rPr lang="en-US" sz="1400" b="1" i="0" cap="all" dirty="0">
                          <a:solidFill>
                            <a:srgbClr val="444444"/>
                          </a:solidFill>
                          <a:effectLst/>
                          <a:highlight>
                            <a:srgbClr val="FFFF00"/>
                          </a:highlight>
                          <a:latin typeface="+mn-lt"/>
                        </a:rPr>
                        <a:t>NNP</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noun, proper singular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Germany, God, Alice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25663198"/>
                  </a:ext>
                </a:extLst>
              </a:tr>
              <a:tr h="0">
                <a:tc>
                  <a:txBody>
                    <a:bodyPr/>
                    <a:lstStyle/>
                    <a:p>
                      <a:pPr fontAlgn="t"/>
                      <a:r>
                        <a:rPr lang="en-US" sz="1400" b="1" i="0" cap="all" dirty="0">
                          <a:solidFill>
                            <a:srgbClr val="444444"/>
                          </a:solidFill>
                          <a:effectLst/>
                          <a:highlight>
                            <a:srgbClr val="FFFF00"/>
                          </a:highlight>
                          <a:latin typeface="+mn-lt"/>
                        </a:rPr>
                        <a:t>NNPS</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noun, proper plural</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we met two </a:t>
                      </a:r>
                      <a:r>
                        <a:rPr lang="en-US" sz="1400" b="0" i="1" u="sng" dirty="0">
                          <a:solidFill>
                            <a:srgbClr val="444444"/>
                          </a:solidFill>
                          <a:effectLst/>
                          <a:latin typeface="+mn-lt"/>
                        </a:rPr>
                        <a:t>Christmases</a:t>
                      </a:r>
                      <a:r>
                        <a:rPr lang="en-US" sz="1400" b="0" i="1" dirty="0">
                          <a:solidFill>
                            <a:srgbClr val="444444"/>
                          </a:solidFill>
                          <a:effectLst/>
                          <a:latin typeface="+mn-lt"/>
                        </a:rPr>
                        <a:t> ago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41398054"/>
                  </a:ext>
                </a:extLst>
              </a:tr>
              <a:tr h="0">
                <a:tc>
                  <a:txBody>
                    <a:bodyPr/>
                    <a:lstStyle/>
                    <a:p>
                      <a:pPr fontAlgn="t"/>
                      <a:r>
                        <a:rPr lang="en-US" sz="1400" b="1" i="0" cap="all">
                          <a:solidFill>
                            <a:srgbClr val="444444"/>
                          </a:solidFill>
                          <a:effectLst/>
                          <a:latin typeface="+mn-lt"/>
                        </a:rPr>
                        <a:t>PDT</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predeterminer</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u="sng" dirty="0">
                          <a:solidFill>
                            <a:srgbClr val="444444"/>
                          </a:solidFill>
                          <a:effectLst/>
                          <a:latin typeface="+mn-lt"/>
                        </a:rPr>
                        <a:t>both</a:t>
                      </a:r>
                      <a:r>
                        <a:rPr lang="en-US" sz="1400" b="0" i="1" dirty="0">
                          <a:solidFill>
                            <a:srgbClr val="444444"/>
                          </a:solidFill>
                          <a:effectLst/>
                          <a:latin typeface="+mn-lt"/>
                        </a:rPr>
                        <a:t> his children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81109329"/>
                  </a:ext>
                </a:extLst>
              </a:tr>
              <a:tr h="0">
                <a:tc>
                  <a:txBody>
                    <a:bodyPr/>
                    <a:lstStyle/>
                    <a:p>
                      <a:pPr fontAlgn="t"/>
                      <a:r>
                        <a:rPr lang="en-US" sz="1400" b="1" i="0" cap="all" dirty="0">
                          <a:solidFill>
                            <a:srgbClr val="444444"/>
                          </a:solidFill>
                          <a:effectLst/>
                          <a:latin typeface="+mn-lt"/>
                        </a:rPr>
                        <a:t>POS</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possessive ending</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's</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2659335"/>
                  </a:ext>
                </a:extLst>
              </a:tr>
              <a:tr h="0">
                <a:tc>
                  <a:txBody>
                    <a:bodyPr/>
                    <a:lstStyle/>
                    <a:p>
                      <a:pPr fontAlgn="t"/>
                      <a:r>
                        <a:rPr lang="en-US" sz="1400" b="1" i="0" cap="all" dirty="0">
                          <a:solidFill>
                            <a:srgbClr val="444444"/>
                          </a:solidFill>
                          <a:effectLst/>
                          <a:latin typeface="+mn-lt"/>
                        </a:rPr>
                        <a:t>PRP</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pronoun, personal</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me, you, it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6346382"/>
                  </a:ext>
                </a:extLst>
              </a:tr>
              <a:tr h="0">
                <a:tc>
                  <a:txBody>
                    <a:bodyPr/>
                    <a:lstStyle/>
                    <a:p>
                      <a:pPr fontAlgn="t"/>
                      <a:r>
                        <a:rPr lang="en-US" sz="1400" b="1" i="0" cap="all">
                          <a:solidFill>
                            <a:srgbClr val="444444"/>
                          </a:solidFill>
                          <a:effectLst/>
                          <a:latin typeface="+mn-lt"/>
                        </a:rPr>
                        <a:t>PRP$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pronoun, possessive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my, your, our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61893579"/>
                  </a:ext>
                </a:extLst>
              </a:tr>
              <a:tr h="0">
                <a:tc>
                  <a:txBody>
                    <a:bodyPr/>
                    <a:lstStyle/>
                    <a:p>
                      <a:pPr fontAlgn="t"/>
                      <a:r>
                        <a:rPr lang="en-US" sz="1400" b="1" i="0" cap="all">
                          <a:solidFill>
                            <a:srgbClr val="444444"/>
                          </a:solidFill>
                          <a:effectLst/>
                          <a:highlight>
                            <a:srgbClr val="FFFF00"/>
                          </a:highlight>
                          <a:latin typeface="+mn-lt"/>
                        </a:rPr>
                        <a:t>RB</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adverb</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extremely, loudly, hard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4347414"/>
                  </a:ext>
                </a:extLst>
              </a:tr>
            </a:tbl>
          </a:graphicData>
        </a:graphic>
      </p:graphicFrame>
      <p:sp>
        <p:nvSpPr>
          <p:cNvPr id="5" name="Date Placeholder 4">
            <a:extLst>
              <a:ext uri="{FF2B5EF4-FFF2-40B4-BE49-F238E27FC236}">
                <a16:creationId xmlns:a16="http://schemas.microsoft.com/office/drawing/2014/main" id="{4172EDA7-4531-4A93-8ED0-C2BC74CF24F7}"/>
              </a:ext>
            </a:extLst>
          </p:cNvPr>
          <p:cNvSpPr>
            <a:spLocks noGrp="1"/>
          </p:cNvSpPr>
          <p:nvPr>
            <p:ph type="dt" sz="half" idx="10"/>
          </p:nvPr>
        </p:nvSpPr>
        <p:spPr/>
        <p:txBody>
          <a:bodyPr/>
          <a:lstStyle/>
          <a:p>
            <a:fld id="{8A6B6786-1DE8-4094-954E-CB9C603029D4}" type="datetime1">
              <a:rPr lang="en-US" smtClean="0"/>
              <a:t>1/8/19</a:t>
            </a:fld>
            <a:endParaRPr lang="en-US"/>
          </a:p>
        </p:txBody>
      </p:sp>
      <p:sp>
        <p:nvSpPr>
          <p:cNvPr id="6" name="Slide Number Placeholder 5">
            <a:extLst>
              <a:ext uri="{FF2B5EF4-FFF2-40B4-BE49-F238E27FC236}">
                <a16:creationId xmlns:a16="http://schemas.microsoft.com/office/drawing/2014/main" id="{B11FA54F-C1FD-4937-856F-5D7DDEED3F0F}"/>
              </a:ext>
            </a:extLst>
          </p:cNvPr>
          <p:cNvSpPr>
            <a:spLocks noGrp="1"/>
          </p:cNvSpPr>
          <p:nvPr>
            <p:ph type="sldNum" sz="quarter" idx="4"/>
          </p:nvPr>
        </p:nvSpPr>
        <p:spPr/>
        <p:txBody>
          <a:bodyPr/>
          <a:lstStyle/>
          <a:p>
            <a:r>
              <a:rPr lang="en-US"/>
              <a:t>Slide no. </a:t>
            </a:r>
            <a:fld id="{7240F3D1-AE27-48C7-9FC9-EF8542F23A88}" type="slidenum">
              <a:rPr lang="en-US" smtClean="0"/>
              <a:pPr/>
              <a:t>25</a:t>
            </a:fld>
            <a:endParaRPr lang="en-US" dirty="0"/>
          </a:p>
        </p:txBody>
      </p:sp>
    </p:spTree>
    <p:extLst>
      <p:ext uri="{BB962C8B-B14F-4D97-AF65-F5344CB8AC3E}">
        <p14:creationId xmlns:p14="http://schemas.microsoft.com/office/powerpoint/2010/main" val="284247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r>
              <a:rPr lang="en-US" dirty="0" err="1"/>
              <a:t>PoS</a:t>
            </a:r>
            <a:r>
              <a:rPr lang="en-US" dirty="0"/>
              <a:t> tagging </a:t>
            </a:r>
            <a:br>
              <a:rPr lang="en-US" dirty="0"/>
            </a:br>
            <a:r>
              <a:rPr lang="en-US" dirty="0"/>
              <a:t>	</a:t>
            </a:r>
          </a:p>
        </p:txBody>
      </p:sp>
      <p:graphicFrame>
        <p:nvGraphicFramePr>
          <p:cNvPr id="3" name="Table 2">
            <a:extLst>
              <a:ext uri="{FF2B5EF4-FFF2-40B4-BE49-F238E27FC236}">
                <a16:creationId xmlns:a16="http://schemas.microsoft.com/office/drawing/2014/main" id="{96101E30-6D40-4C08-8654-0AA26B3F12B6}"/>
              </a:ext>
            </a:extLst>
          </p:cNvPr>
          <p:cNvGraphicFramePr>
            <a:graphicFrameLocks noGrp="1"/>
          </p:cNvGraphicFramePr>
          <p:nvPr>
            <p:extLst>
              <p:ext uri="{D42A27DB-BD31-4B8C-83A1-F6EECF244321}">
                <p14:modId xmlns:p14="http://schemas.microsoft.com/office/powerpoint/2010/main" val="2505958096"/>
              </p:ext>
            </p:extLst>
          </p:nvPr>
        </p:nvGraphicFramePr>
        <p:xfrm>
          <a:off x="122536" y="972185"/>
          <a:ext cx="8870856" cy="3048000"/>
        </p:xfrm>
        <a:graphic>
          <a:graphicData uri="http://schemas.openxmlformats.org/drawingml/2006/table">
            <a:tbl>
              <a:tblPr/>
              <a:tblGrid>
                <a:gridCol w="2631422">
                  <a:extLst>
                    <a:ext uri="{9D8B030D-6E8A-4147-A177-3AD203B41FA5}">
                      <a16:colId xmlns:a16="http://schemas.microsoft.com/office/drawing/2014/main" val="1271688842"/>
                    </a:ext>
                  </a:extLst>
                </a:gridCol>
                <a:gridCol w="3282482">
                  <a:extLst>
                    <a:ext uri="{9D8B030D-6E8A-4147-A177-3AD203B41FA5}">
                      <a16:colId xmlns:a16="http://schemas.microsoft.com/office/drawing/2014/main" val="838416324"/>
                    </a:ext>
                  </a:extLst>
                </a:gridCol>
                <a:gridCol w="2956952">
                  <a:extLst>
                    <a:ext uri="{9D8B030D-6E8A-4147-A177-3AD203B41FA5}">
                      <a16:colId xmlns:a16="http://schemas.microsoft.com/office/drawing/2014/main" val="865048616"/>
                    </a:ext>
                  </a:extLst>
                </a:gridCol>
              </a:tblGrid>
              <a:tr h="0">
                <a:tc>
                  <a:txBody>
                    <a:bodyPr/>
                    <a:lstStyle/>
                    <a:p>
                      <a:pPr fontAlgn="t"/>
                      <a:r>
                        <a:rPr lang="en-US" sz="1400" b="1" i="0" cap="all" dirty="0">
                          <a:solidFill>
                            <a:srgbClr val="444444"/>
                          </a:solidFill>
                          <a:effectLst/>
                          <a:highlight>
                            <a:srgbClr val="FFFF00"/>
                          </a:highlight>
                          <a:latin typeface="+mn-lt"/>
                        </a:rPr>
                        <a:t>RBR</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highlight>
                            <a:srgbClr val="FFFF00"/>
                          </a:highlight>
                          <a:latin typeface="+mn-lt"/>
                        </a:rPr>
                        <a:t>adverb, comparative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better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7212732"/>
                  </a:ext>
                </a:extLst>
              </a:tr>
              <a:tr h="0">
                <a:tc>
                  <a:txBody>
                    <a:bodyPr/>
                    <a:lstStyle/>
                    <a:p>
                      <a:pPr fontAlgn="t"/>
                      <a:r>
                        <a:rPr lang="en-US" sz="1400" b="1" i="0" cap="all">
                          <a:solidFill>
                            <a:srgbClr val="444444"/>
                          </a:solidFill>
                          <a:effectLst/>
                          <a:highlight>
                            <a:srgbClr val="FFFF00"/>
                          </a:highlight>
                          <a:latin typeface="+mn-lt"/>
                        </a:rPr>
                        <a:t>RBS</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adverb, superlative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best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96104282"/>
                  </a:ext>
                </a:extLst>
              </a:tr>
              <a:tr h="0">
                <a:tc>
                  <a:txBody>
                    <a:bodyPr/>
                    <a:lstStyle/>
                    <a:p>
                      <a:pPr fontAlgn="t"/>
                      <a:r>
                        <a:rPr lang="en-US" sz="1400" b="1" i="0" cap="all">
                          <a:solidFill>
                            <a:srgbClr val="444444"/>
                          </a:solidFill>
                          <a:effectLst/>
                          <a:latin typeface="+mn-lt"/>
                        </a:rPr>
                        <a:t>RP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adverb, particle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about, off, up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3525360"/>
                  </a:ext>
                </a:extLst>
              </a:tr>
              <a:tr h="0">
                <a:tc>
                  <a:txBody>
                    <a:bodyPr/>
                    <a:lstStyle/>
                    <a:p>
                      <a:pPr fontAlgn="t"/>
                      <a:r>
                        <a:rPr lang="en-US" sz="1400" b="1" i="0" cap="all" dirty="0">
                          <a:solidFill>
                            <a:srgbClr val="444444"/>
                          </a:solidFill>
                          <a:effectLst/>
                          <a:latin typeface="+mn-lt"/>
                        </a:rPr>
                        <a:t>SYM</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symbol</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6858225"/>
                  </a:ext>
                </a:extLst>
              </a:tr>
              <a:tr h="0">
                <a:tc>
                  <a:txBody>
                    <a:bodyPr/>
                    <a:lstStyle/>
                    <a:p>
                      <a:pPr fontAlgn="t"/>
                      <a:r>
                        <a:rPr lang="en-US" sz="1400" b="1" i="0" cap="all">
                          <a:solidFill>
                            <a:srgbClr val="444444"/>
                          </a:solidFill>
                          <a:effectLst/>
                          <a:latin typeface="+mn-lt"/>
                        </a:rPr>
                        <a:t>TO</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infinitival to</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what </a:t>
                      </a:r>
                      <a:r>
                        <a:rPr lang="en-US" sz="1400" b="0" i="1" u="sng" dirty="0">
                          <a:solidFill>
                            <a:srgbClr val="444444"/>
                          </a:solidFill>
                          <a:effectLst/>
                          <a:latin typeface="+mn-lt"/>
                        </a:rPr>
                        <a:t>to</a:t>
                      </a:r>
                      <a:r>
                        <a:rPr lang="en-US" sz="1400" b="0" i="1" dirty="0">
                          <a:solidFill>
                            <a:srgbClr val="444444"/>
                          </a:solidFill>
                          <a:effectLst/>
                          <a:latin typeface="+mn-lt"/>
                        </a:rPr>
                        <a:t> do?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25663198"/>
                  </a:ext>
                </a:extLst>
              </a:tr>
              <a:tr h="0">
                <a:tc>
                  <a:txBody>
                    <a:bodyPr/>
                    <a:lstStyle/>
                    <a:p>
                      <a:pPr fontAlgn="t"/>
                      <a:r>
                        <a:rPr lang="en-US" sz="1400" b="1" i="0" cap="all">
                          <a:solidFill>
                            <a:srgbClr val="444444"/>
                          </a:solidFill>
                          <a:effectLst/>
                          <a:latin typeface="+mn-lt"/>
                        </a:rPr>
                        <a:t>UH</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interjection</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oh, oops, gosh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41398054"/>
                  </a:ext>
                </a:extLst>
              </a:tr>
              <a:tr h="0">
                <a:tc>
                  <a:txBody>
                    <a:bodyPr/>
                    <a:lstStyle/>
                    <a:p>
                      <a:pPr fontAlgn="t"/>
                      <a:r>
                        <a:rPr lang="en-US" sz="1400" b="1" i="0" cap="all">
                          <a:solidFill>
                            <a:srgbClr val="444444"/>
                          </a:solidFill>
                          <a:effectLst/>
                          <a:highlight>
                            <a:srgbClr val="FFFF00"/>
                          </a:highlight>
                          <a:latin typeface="+mn-lt"/>
                        </a:rPr>
                        <a:t>VB</a:t>
                      </a:r>
                      <a:endParaRPr lang="en-US" sz="1400" b="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dirty="0">
                          <a:solidFill>
                            <a:srgbClr val="444444"/>
                          </a:solidFill>
                          <a:effectLst/>
                          <a:highlight>
                            <a:srgbClr val="FFFF00"/>
                          </a:highlight>
                          <a:latin typeface="+mn-lt"/>
                        </a:rPr>
                        <a:t>verb, base form</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think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81109329"/>
                  </a:ext>
                </a:extLst>
              </a:tr>
              <a:tr h="0">
                <a:tc>
                  <a:txBody>
                    <a:bodyPr/>
                    <a:lstStyle/>
                    <a:p>
                      <a:pPr fontAlgn="t"/>
                      <a:r>
                        <a:rPr lang="en-US" sz="1400" b="1" i="0" cap="all" dirty="0">
                          <a:solidFill>
                            <a:srgbClr val="444444"/>
                          </a:solidFill>
                          <a:effectLst/>
                          <a:latin typeface="+mn-lt"/>
                        </a:rPr>
                        <a:t>VBZ</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verb, 3rd person singular present</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she </a:t>
                      </a:r>
                      <a:r>
                        <a:rPr lang="en-US" sz="1400" b="0" i="1" u="sng" dirty="0">
                          <a:solidFill>
                            <a:srgbClr val="444444"/>
                          </a:solidFill>
                          <a:effectLst/>
                          <a:latin typeface="+mn-lt"/>
                        </a:rPr>
                        <a:t>thinks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2659335"/>
                  </a:ext>
                </a:extLst>
              </a:tr>
              <a:tr h="0">
                <a:tc>
                  <a:txBody>
                    <a:bodyPr/>
                    <a:lstStyle/>
                    <a:p>
                      <a:pPr fontAlgn="t"/>
                      <a:r>
                        <a:rPr lang="en-US" sz="1400" b="1" i="0" cap="all">
                          <a:solidFill>
                            <a:srgbClr val="444444"/>
                          </a:solidFill>
                          <a:effectLst/>
                          <a:latin typeface="+mn-lt"/>
                        </a:rPr>
                        <a:t>VBP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it-IT" sz="1400" b="0">
                          <a:solidFill>
                            <a:srgbClr val="444444"/>
                          </a:solidFill>
                          <a:effectLst/>
                          <a:latin typeface="+mn-lt"/>
                        </a:rPr>
                        <a:t>verb, non-3rd person singular present</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I </a:t>
                      </a:r>
                      <a:r>
                        <a:rPr lang="en-US" sz="1400" b="0" i="1" u="sng" dirty="0">
                          <a:solidFill>
                            <a:srgbClr val="444444"/>
                          </a:solidFill>
                          <a:effectLst/>
                          <a:latin typeface="+mn-lt"/>
                        </a:rPr>
                        <a:t>think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6346382"/>
                  </a:ext>
                </a:extLst>
              </a:tr>
              <a:tr h="0">
                <a:tc>
                  <a:txBody>
                    <a:bodyPr/>
                    <a:lstStyle/>
                    <a:p>
                      <a:pPr fontAlgn="t"/>
                      <a:r>
                        <a:rPr lang="en-US" sz="1400" b="1" i="0" cap="all">
                          <a:solidFill>
                            <a:srgbClr val="444444"/>
                          </a:solidFill>
                          <a:effectLst/>
                          <a:latin typeface="+mn-lt"/>
                        </a:rPr>
                        <a:t>VBD</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verb, past tense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they </a:t>
                      </a:r>
                      <a:r>
                        <a:rPr lang="en-US" sz="1400" b="0" i="1" u="sng" dirty="0">
                          <a:solidFill>
                            <a:srgbClr val="444444"/>
                          </a:solidFill>
                          <a:effectLst/>
                          <a:latin typeface="+mn-lt"/>
                        </a:rPr>
                        <a:t>thought </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61893579"/>
                  </a:ext>
                </a:extLst>
              </a:tr>
            </a:tbl>
          </a:graphicData>
        </a:graphic>
      </p:graphicFrame>
      <p:sp>
        <p:nvSpPr>
          <p:cNvPr id="5" name="Date Placeholder 4">
            <a:extLst>
              <a:ext uri="{FF2B5EF4-FFF2-40B4-BE49-F238E27FC236}">
                <a16:creationId xmlns:a16="http://schemas.microsoft.com/office/drawing/2014/main" id="{850AB59B-BDA0-4558-B832-906097B0BE0F}"/>
              </a:ext>
            </a:extLst>
          </p:cNvPr>
          <p:cNvSpPr>
            <a:spLocks noGrp="1"/>
          </p:cNvSpPr>
          <p:nvPr>
            <p:ph type="dt" sz="half" idx="10"/>
          </p:nvPr>
        </p:nvSpPr>
        <p:spPr/>
        <p:txBody>
          <a:bodyPr/>
          <a:lstStyle/>
          <a:p>
            <a:fld id="{F2E4DA6E-9246-460F-A17C-FDBE7EABB864}" type="datetime1">
              <a:rPr lang="en-US" smtClean="0"/>
              <a:t>1/8/19</a:t>
            </a:fld>
            <a:endParaRPr lang="en-US"/>
          </a:p>
        </p:txBody>
      </p:sp>
      <p:sp>
        <p:nvSpPr>
          <p:cNvPr id="6" name="Slide Number Placeholder 5">
            <a:extLst>
              <a:ext uri="{FF2B5EF4-FFF2-40B4-BE49-F238E27FC236}">
                <a16:creationId xmlns:a16="http://schemas.microsoft.com/office/drawing/2014/main" id="{63308E82-B389-4FB7-817E-37E2987B91F1}"/>
              </a:ext>
            </a:extLst>
          </p:cNvPr>
          <p:cNvSpPr>
            <a:spLocks noGrp="1"/>
          </p:cNvSpPr>
          <p:nvPr>
            <p:ph type="sldNum" sz="quarter" idx="4"/>
          </p:nvPr>
        </p:nvSpPr>
        <p:spPr/>
        <p:txBody>
          <a:bodyPr/>
          <a:lstStyle/>
          <a:p>
            <a:r>
              <a:rPr lang="en-US"/>
              <a:t>Slide no. </a:t>
            </a:r>
            <a:fld id="{7240F3D1-AE27-48C7-9FC9-EF8542F23A88}" type="slidenum">
              <a:rPr lang="en-US" smtClean="0"/>
              <a:pPr/>
              <a:t>26</a:t>
            </a:fld>
            <a:endParaRPr lang="en-US" dirty="0"/>
          </a:p>
        </p:txBody>
      </p:sp>
    </p:spTree>
    <p:extLst>
      <p:ext uri="{BB962C8B-B14F-4D97-AF65-F5344CB8AC3E}">
        <p14:creationId xmlns:p14="http://schemas.microsoft.com/office/powerpoint/2010/main" val="3749455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r>
              <a:rPr lang="en-US" dirty="0" err="1"/>
              <a:t>PoS</a:t>
            </a:r>
            <a:r>
              <a:rPr lang="en-US" dirty="0"/>
              <a:t> tagging </a:t>
            </a:r>
            <a:br>
              <a:rPr lang="en-US" dirty="0"/>
            </a:br>
            <a:r>
              <a:rPr lang="en-US" dirty="0"/>
              <a:t>	</a:t>
            </a:r>
          </a:p>
        </p:txBody>
      </p:sp>
      <p:graphicFrame>
        <p:nvGraphicFramePr>
          <p:cNvPr id="4" name="Table 3">
            <a:extLst>
              <a:ext uri="{FF2B5EF4-FFF2-40B4-BE49-F238E27FC236}">
                <a16:creationId xmlns:a16="http://schemas.microsoft.com/office/drawing/2014/main" id="{F2B32A13-C099-466D-8148-F4354E0D86DE}"/>
              </a:ext>
            </a:extLst>
          </p:cNvPr>
          <p:cNvGraphicFramePr>
            <a:graphicFrameLocks noGrp="1"/>
          </p:cNvGraphicFramePr>
          <p:nvPr>
            <p:extLst>
              <p:ext uri="{D42A27DB-BD31-4B8C-83A1-F6EECF244321}">
                <p14:modId xmlns:p14="http://schemas.microsoft.com/office/powerpoint/2010/main" val="3753731487"/>
              </p:ext>
            </p:extLst>
          </p:nvPr>
        </p:nvGraphicFramePr>
        <p:xfrm>
          <a:off x="111022" y="962705"/>
          <a:ext cx="8871612" cy="3852130"/>
        </p:xfrm>
        <a:graphic>
          <a:graphicData uri="http://schemas.openxmlformats.org/drawingml/2006/table">
            <a:tbl>
              <a:tblPr/>
              <a:tblGrid>
                <a:gridCol w="2957204">
                  <a:extLst>
                    <a:ext uri="{9D8B030D-6E8A-4147-A177-3AD203B41FA5}">
                      <a16:colId xmlns:a16="http://schemas.microsoft.com/office/drawing/2014/main" val="3061390823"/>
                    </a:ext>
                  </a:extLst>
                </a:gridCol>
                <a:gridCol w="2957204">
                  <a:extLst>
                    <a:ext uri="{9D8B030D-6E8A-4147-A177-3AD203B41FA5}">
                      <a16:colId xmlns:a16="http://schemas.microsoft.com/office/drawing/2014/main" val="877965647"/>
                    </a:ext>
                  </a:extLst>
                </a:gridCol>
                <a:gridCol w="2957204">
                  <a:extLst>
                    <a:ext uri="{9D8B030D-6E8A-4147-A177-3AD203B41FA5}">
                      <a16:colId xmlns:a16="http://schemas.microsoft.com/office/drawing/2014/main" val="3151381491"/>
                    </a:ext>
                  </a:extLst>
                </a:gridCol>
              </a:tblGrid>
              <a:tr h="355002">
                <a:tc>
                  <a:txBody>
                    <a:bodyPr/>
                    <a:lstStyle/>
                    <a:p>
                      <a:pPr fontAlgn="t"/>
                      <a:r>
                        <a:rPr lang="en-US" sz="1400" b="1" i="0" cap="all">
                          <a:solidFill>
                            <a:srgbClr val="444444"/>
                          </a:solidFill>
                          <a:effectLst/>
                          <a:latin typeface="+mn-lt"/>
                        </a:rPr>
                        <a:t>VBN</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verb, past participle</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a </a:t>
                      </a:r>
                      <a:r>
                        <a:rPr lang="en-US" sz="1400" b="0" i="1" u="sng" dirty="0">
                          <a:solidFill>
                            <a:srgbClr val="444444"/>
                          </a:solidFill>
                          <a:effectLst/>
                          <a:latin typeface="+mn-lt"/>
                        </a:rPr>
                        <a:t>sunken</a:t>
                      </a:r>
                      <a:r>
                        <a:rPr lang="en-US" sz="1400" b="0" i="1" dirty="0">
                          <a:solidFill>
                            <a:srgbClr val="444444"/>
                          </a:solidFill>
                          <a:effectLst/>
                          <a:latin typeface="+mn-lt"/>
                        </a:rPr>
                        <a:t> ship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1712536"/>
                  </a:ext>
                </a:extLst>
              </a:tr>
              <a:tr h="355002">
                <a:tc>
                  <a:txBody>
                    <a:bodyPr/>
                    <a:lstStyle/>
                    <a:p>
                      <a:pPr fontAlgn="t"/>
                      <a:r>
                        <a:rPr lang="en-US" sz="1400" b="1" i="0" cap="all">
                          <a:solidFill>
                            <a:srgbClr val="444444"/>
                          </a:solidFill>
                          <a:effectLst/>
                          <a:latin typeface="+mn-lt"/>
                        </a:rPr>
                        <a:t>VBG</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verb, gerund or present participle</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u="sng" dirty="0">
                          <a:solidFill>
                            <a:srgbClr val="444444"/>
                          </a:solidFill>
                          <a:effectLst/>
                          <a:latin typeface="+mn-lt"/>
                        </a:rPr>
                        <a:t>thinking</a:t>
                      </a:r>
                      <a:r>
                        <a:rPr lang="en-US" sz="1400" b="0" i="1" dirty="0">
                          <a:solidFill>
                            <a:srgbClr val="444444"/>
                          </a:solidFill>
                          <a:effectLst/>
                          <a:latin typeface="+mn-lt"/>
                        </a:rPr>
                        <a:t> is fun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55783367"/>
                  </a:ext>
                </a:extLst>
              </a:tr>
              <a:tr h="355002">
                <a:tc>
                  <a:txBody>
                    <a:bodyPr/>
                    <a:lstStyle/>
                    <a:p>
                      <a:pPr fontAlgn="t"/>
                      <a:r>
                        <a:rPr lang="en-US" sz="1400" b="1" i="0" cap="all">
                          <a:solidFill>
                            <a:srgbClr val="444444"/>
                          </a:solidFill>
                          <a:effectLst/>
                          <a:latin typeface="+mn-lt"/>
                        </a:rPr>
                        <a:t>WDT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wh</a:t>
                      </a:r>
                      <a:r>
                        <a:rPr lang="en-US" sz="1400" b="0">
                          <a:solidFill>
                            <a:srgbClr val="444444"/>
                          </a:solidFill>
                          <a:effectLst/>
                          <a:latin typeface="+mn-lt"/>
                        </a:rPr>
                        <a:t>-determiner</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which, whatever, whichever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10508794"/>
                  </a:ext>
                </a:extLst>
              </a:tr>
              <a:tr h="355002">
                <a:tc>
                  <a:txBody>
                    <a:bodyPr/>
                    <a:lstStyle/>
                    <a:p>
                      <a:pPr fontAlgn="t"/>
                      <a:r>
                        <a:rPr lang="en-US" sz="1400" b="1" i="0" cap="all">
                          <a:solidFill>
                            <a:srgbClr val="444444"/>
                          </a:solidFill>
                          <a:effectLst/>
                          <a:latin typeface="+mn-lt"/>
                        </a:rPr>
                        <a:t>WP</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wh</a:t>
                      </a:r>
                      <a:r>
                        <a:rPr lang="en-US" sz="1400" b="0">
                          <a:solidFill>
                            <a:srgbClr val="444444"/>
                          </a:solidFill>
                          <a:effectLst/>
                          <a:latin typeface="+mn-lt"/>
                        </a:rPr>
                        <a:t>-pronoun, personal</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what, who, whom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2097243"/>
                  </a:ext>
                </a:extLst>
              </a:tr>
              <a:tr h="355002">
                <a:tc>
                  <a:txBody>
                    <a:bodyPr/>
                    <a:lstStyle/>
                    <a:p>
                      <a:pPr fontAlgn="t"/>
                      <a:r>
                        <a:rPr lang="en-US" sz="1400" b="1" i="0" cap="all">
                          <a:solidFill>
                            <a:srgbClr val="444444"/>
                          </a:solidFill>
                          <a:effectLst/>
                          <a:latin typeface="+mn-lt"/>
                        </a:rPr>
                        <a:t>WP$</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a:solidFill>
                            <a:srgbClr val="444444"/>
                          </a:solidFill>
                          <a:effectLst/>
                          <a:latin typeface="+mn-lt"/>
                        </a:rPr>
                        <a:t>wh</a:t>
                      </a:r>
                      <a:r>
                        <a:rPr lang="en-US" sz="1400" b="0">
                          <a:solidFill>
                            <a:srgbClr val="444444"/>
                          </a:solidFill>
                          <a:effectLst/>
                          <a:latin typeface="+mn-lt"/>
                        </a:rPr>
                        <a:t>-pronoun, possessive</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whose, whosever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44182762"/>
                  </a:ext>
                </a:extLst>
              </a:tr>
              <a:tr h="355002">
                <a:tc>
                  <a:txBody>
                    <a:bodyPr/>
                    <a:lstStyle/>
                    <a:p>
                      <a:pPr fontAlgn="t"/>
                      <a:r>
                        <a:rPr lang="en-US" sz="1400" b="1" i="0" cap="all">
                          <a:solidFill>
                            <a:srgbClr val="444444"/>
                          </a:solidFill>
                          <a:effectLst/>
                          <a:latin typeface="+mn-lt"/>
                        </a:rPr>
                        <a:t>WRB</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err="1">
                          <a:solidFill>
                            <a:srgbClr val="444444"/>
                          </a:solidFill>
                          <a:effectLst/>
                          <a:latin typeface="+mn-lt"/>
                        </a:rPr>
                        <a:t>wh</a:t>
                      </a:r>
                      <a:r>
                        <a:rPr lang="en-US" sz="1400" b="0" dirty="0">
                          <a:solidFill>
                            <a:srgbClr val="444444"/>
                          </a:solidFill>
                          <a:effectLst/>
                          <a:latin typeface="+mn-lt"/>
                        </a:rPr>
                        <a:t>-adverb</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where, when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343836"/>
                  </a:ext>
                </a:extLst>
              </a:tr>
              <a:tr h="355002">
                <a:tc>
                  <a:txBody>
                    <a:bodyPr/>
                    <a:lstStyle/>
                    <a:p>
                      <a:pPr fontAlgn="t"/>
                      <a:r>
                        <a:rPr lang="en-US" sz="1400" b="1" i="0" cap="all">
                          <a:solidFill>
                            <a:srgbClr val="444444"/>
                          </a:solidFill>
                          <a:effectLst/>
                          <a:latin typeface="+mn-lt"/>
                        </a:rPr>
                        <a: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punctuation mark, sentence closer</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77135168"/>
                  </a:ext>
                </a:extLst>
              </a:tr>
              <a:tr h="355002">
                <a:tc>
                  <a:txBody>
                    <a:bodyPr/>
                    <a:lstStyle/>
                    <a:p>
                      <a:pPr fontAlgn="t"/>
                      <a:r>
                        <a:rPr lang="en-US" sz="1400" b="1" i="0" cap="all">
                          <a:solidFill>
                            <a:srgbClr val="444444"/>
                          </a:solidFill>
                          <a:effectLst/>
                          <a:latin typeface="+mn-lt"/>
                        </a:rPr>
                        <a: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punctuation mark, comma</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73960054"/>
                  </a:ext>
                </a:extLst>
              </a:tr>
              <a:tr h="355002">
                <a:tc>
                  <a:txBody>
                    <a:bodyPr/>
                    <a:lstStyle/>
                    <a:p>
                      <a:pPr fontAlgn="t"/>
                      <a:r>
                        <a:rPr lang="en-US" sz="1400" b="1" i="0" cap="all">
                          <a:solidFill>
                            <a:srgbClr val="444444"/>
                          </a:solidFill>
                          <a:effectLst/>
                          <a:latin typeface="+mn-lt"/>
                        </a:rPr>
                        <a: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punctuation mark, colon</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76846207"/>
                  </a:ext>
                </a:extLst>
              </a:tr>
              <a:tr h="355002">
                <a:tc>
                  <a:txBody>
                    <a:bodyPr/>
                    <a:lstStyle/>
                    <a:p>
                      <a:pPr fontAlgn="t"/>
                      <a:r>
                        <a:rPr lang="en-US" sz="1400" b="1" i="0" cap="all">
                          <a:solidFill>
                            <a:srgbClr val="444444"/>
                          </a:solidFill>
                          <a:effectLst/>
                          <a:latin typeface="+mn-lt"/>
                        </a:rPr>
                        <a: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contextual separator, left paren</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69939889"/>
                  </a:ext>
                </a:extLst>
              </a:tr>
              <a:tr h="221876">
                <a:tc>
                  <a:txBody>
                    <a:bodyPr/>
                    <a:lstStyle/>
                    <a:p>
                      <a:pPr fontAlgn="t"/>
                      <a:r>
                        <a:rPr lang="en-US" sz="1400" b="1" i="0" cap="all">
                          <a:solidFill>
                            <a:srgbClr val="444444"/>
                          </a:solidFill>
                          <a:effectLst/>
                          <a:latin typeface="+mn-lt"/>
                        </a:rPr>
                        <a:t>)</a:t>
                      </a:r>
                      <a:endParaRPr lang="en-US" sz="1400" b="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a:solidFill>
                            <a:srgbClr val="444444"/>
                          </a:solidFill>
                          <a:effectLst/>
                          <a:latin typeface="+mn-lt"/>
                        </a:rPr>
                        <a:t>contextual separator, right paren</a:t>
                      </a: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b="0" i="1" dirty="0">
                          <a:solidFill>
                            <a:srgbClr val="444444"/>
                          </a:solidFill>
                          <a:effectLst/>
                          <a:latin typeface="+mn-lt"/>
                        </a:rPr>
                        <a:t>) </a:t>
                      </a:r>
                      <a:endParaRPr lang="en-US" sz="1400" b="0" dirty="0">
                        <a:solidFill>
                          <a:srgbClr val="444444"/>
                        </a:solidFill>
                        <a:effectLst/>
                        <a:latin typeface="+mn-lt"/>
                      </a:endParaRPr>
                    </a:p>
                  </a:txBody>
                  <a:tcPr marL="88751" marR="88751" marT="44375" marB="443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89967333"/>
                  </a:ext>
                </a:extLst>
              </a:tr>
            </a:tbl>
          </a:graphicData>
        </a:graphic>
      </p:graphicFrame>
      <p:sp>
        <p:nvSpPr>
          <p:cNvPr id="5" name="Date Placeholder 4">
            <a:extLst>
              <a:ext uri="{FF2B5EF4-FFF2-40B4-BE49-F238E27FC236}">
                <a16:creationId xmlns:a16="http://schemas.microsoft.com/office/drawing/2014/main" id="{7F0CAF57-D3F3-46C6-9983-B831EC37E7A0}"/>
              </a:ext>
            </a:extLst>
          </p:cNvPr>
          <p:cNvSpPr>
            <a:spLocks noGrp="1"/>
          </p:cNvSpPr>
          <p:nvPr>
            <p:ph type="dt" sz="half" idx="10"/>
          </p:nvPr>
        </p:nvSpPr>
        <p:spPr/>
        <p:txBody>
          <a:bodyPr/>
          <a:lstStyle/>
          <a:p>
            <a:fld id="{1DBFB883-75B3-47D5-8BC1-9ECDA60098B1}" type="datetime1">
              <a:rPr lang="en-US" smtClean="0"/>
              <a:t>1/8/19</a:t>
            </a:fld>
            <a:endParaRPr lang="en-US"/>
          </a:p>
        </p:txBody>
      </p:sp>
      <p:sp>
        <p:nvSpPr>
          <p:cNvPr id="6" name="Slide Number Placeholder 5">
            <a:extLst>
              <a:ext uri="{FF2B5EF4-FFF2-40B4-BE49-F238E27FC236}">
                <a16:creationId xmlns:a16="http://schemas.microsoft.com/office/drawing/2014/main" id="{984CAD02-A8F5-4DD3-B7C6-40C526023CDE}"/>
              </a:ext>
            </a:extLst>
          </p:cNvPr>
          <p:cNvSpPr>
            <a:spLocks noGrp="1"/>
          </p:cNvSpPr>
          <p:nvPr>
            <p:ph type="sldNum" sz="quarter" idx="4"/>
          </p:nvPr>
        </p:nvSpPr>
        <p:spPr/>
        <p:txBody>
          <a:bodyPr/>
          <a:lstStyle/>
          <a:p>
            <a:r>
              <a:rPr lang="en-US"/>
              <a:t>Slide no. </a:t>
            </a:r>
            <a:fld id="{7240F3D1-AE27-48C7-9FC9-EF8542F23A88}" type="slidenum">
              <a:rPr lang="en-US" smtClean="0"/>
              <a:pPr/>
              <a:t>27</a:t>
            </a:fld>
            <a:endParaRPr lang="en-US" dirty="0"/>
          </a:p>
        </p:txBody>
      </p:sp>
    </p:spTree>
    <p:extLst>
      <p:ext uri="{BB962C8B-B14F-4D97-AF65-F5344CB8AC3E}">
        <p14:creationId xmlns:p14="http://schemas.microsoft.com/office/powerpoint/2010/main" val="1378944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29C3-1BB1-462A-88A7-CC64D1BF029E}"/>
              </a:ext>
            </a:extLst>
          </p:cNvPr>
          <p:cNvSpPr>
            <a:spLocks noGrp="1"/>
          </p:cNvSpPr>
          <p:nvPr>
            <p:ph type="title"/>
          </p:nvPr>
        </p:nvSpPr>
        <p:spPr/>
        <p:txBody>
          <a:bodyPr>
            <a:normAutofit fontScale="90000"/>
          </a:bodyPr>
          <a:lstStyle/>
          <a:p>
            <a:br>
              <a:rPr lang="en-US" dirty="0"/>
            </a:br>
            <a:r>
              <a:rPr lang="en-US" dirty="0" err="1"/>
              <a:t>PoS</a:t>
            </a:r>
            <a:r>
              <a:rPr lang="en-US" dirty="0"/>
              <a:t> tagging - </a:t>
            </a:r>
            <a:r>
              <a:rPr lang="en-US" dirty="0">
                <a:solidFill>
                  <a:srgbClr val="444444"/>
                </a:solidFill>
                <a:latin typeface="Roboto Slab"/>
              </a:rPr>
              <a:t>Chunk tags</a:t>
            </a:r>
            <a:br>
              <a:rPr lang="en-US" dirty="0"/>
            </a:br>
            <a:r>
              <a:rPr lang="en-US" dirty="0"/>
              <a:t>	</a:t>
            </a:r>
          </a:p>
        </p:txBody>
      </p:sp>
      <p:graphicFrame>
        <p:nvGraphicFramePr>
          <p:cNvPr id="3" name="Table 2">
            <a:extLst>
              <a:ext uri="{FF2B5EF4-FFF2-40B4-BE49-F238E27FC236}">
                <a16:creationId xmlns:a16="http://schemas.microsoft.com/office/drawing/2014/main" id="{BB0E4955-0F6C-4D92-80AE-9E3189583B38}"/>
              </a:ext>
            </a:extLst>
          </p:cNvPr>
          <p:cNvGraphicFramePr>
            <a:graphicFrameLocks noGrp="1"/>
          </p:cNvGraphicFramePr>
          <p:nvPr>
            <p:extLst>
              <p:ext uri="{D42A27DB-BD31-4B8C-83A1-F6EECF244321}">
                <p14:modId xmlns:p14="http://schemas.microsoft.com/office/powerpoint/2010/main" val="478772105"/>
              </p:ext>
            </p:extLst>
          </p:nvPr>
        </p:nvGraphicFramePr>
        <p:xfrm>
          <a:off x="41766" y="1997228"/>
          <a:ext cx="8930111" cy="2743200"/>
        </p:xfrm>
        <a:graphic>
          <a:graphicData uri="http://schemas.openxmlformats.org/drawingml/2006/table">
            <a:tbl>
              <a:tblPr/>
              <a:tblGrid>
                <a:gridCol w="1194156">
                  <a:extLst>
                    <a:ext uri="{9D8B030D-6E8A-4147-A177-3AD203B41FA5}">
                      <a16:colId xmlns:a16="http://schemas.microsoft.com/office/drawing/2014/main" val="2700309619"/>
                    </a:ext>
                  </a:extLst>
                </a:gridCol>
                <a:gridCol w="2155922">
                  <a:extLst>
                    <a:ext uri="{9D8B030D-6E8A-4147-A177-3AD203B41FA5}">
                      <a16:colId xmlns:a16="http://schemas.microsoft.com/office/drawing/2014/main" val="3235856075"/>
                    </a:ext>
                  </a:extLst>
                </a:gridCol>
                <a:gridCol w="3261241">
                  <a:extLst>
                    <a:ext uri="{9D8B030D-6E8A-4147-A177-3AD203B41FA5}">
                      <a16:colId xmlns:a16="http://schemas.microsoft.com/office/drawing/2014/main" val="426434126"/>
                    </a:ext>
                  </a:extLst>
                </a:gridCol>
                <a:gridCol w="1357027">
                  <a:extLst>
                    <a:ext uri="{9D8B030D-6E8A-4147-A177-3AD203B41FA5}">
                      <a16:colId xmlns:a16="http://schemas.microsoft.com/office/drawing/2014/main" val="198003195"/>
                    </a:ext>
                  </a:extLst>
                </a:gridCol>
                <a:gridCol w="961765">
                  <a:extLst>
                    <a:ext uri="{9D8B030D-6E8A-4147-A177-3AD203B41FA5}">
                      <a16:colId xmlns:a16="http://schemas.microsoft.com/office/drawing/2014/main" val="2970250659"/>
                    </a:ext>
                  </a:extLst>
                </a:gridCol>
              </a:tblGrid>
              <a:tr h="0">
                <a:tc>
                  <a:txBody>
                    <a:bodyPr/>
                    <a:lstStyle/>
                    <a:p>
                      <a:pPr fontAlgn="t"/>
                      <a:r>
                        <a:rPr lang="en-US" sz="1400" b="1" cap="small">
                          <a:solidFill>
                            <a:srgbClr val="444444"/>
                          </a:solidFill>
                          <a:effectLst/>
                          <a:latin typeface="+mn-lt"/>
                        </a:rPr>
                        <a:t>Tag</a:t>
                      </a:r>
                      <a:endParaRPr lang="en-US" sz="1400" b="1">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cap="small">
                          <a:solidFill>
                            <a:srgbClr val="444444"/>
                          </a:solidFill>
                          <a:effectLst/>
                          <a:latin typeface="+mn-lt"/>
                        </a:rPr>
                        <a:t>Description</a:t>
                      </a:r>
                      <a:endParaRPr lang="en-US" sz="1400" b="1">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cap="small">
                          <a:solidFill>
                            <a:srgbClr val="444444"/>
                          </a:solidFill>
                          <a:effectLst/>
                          <a:latin typeface="+mn-lt"/>
                        </a:rPr>
                        <a:t>Words</a:t>
                      </a:r>
                      <a:endParaRPr lang="en-US" sz="1400" b="1">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cap="small">
                          <a:solidFill>
                            <a:srgbClr val="444444"/>
                          </a:solidFill>
                          <a:effectLst/>
                          <a:latin typeface="+mn-lt"/>
                        </a:rPr>
                        <a:t>Example</a:t>
                      </a:r>
                      <a:endParaRPr lang="en-US" sz="1400" b="1">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1" dirty="0">
                          <a:solidFill>
                            <a:srgbClr val="444444"/>
                          </a:solidFill>
                          <a:effectLst/>
                          <a:latin typeface="+mn-lt"/>
                        </a:rPr>
                        <a:t>%</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94830452"/>
                  </a:ext>
                </a:extLst>
              </a:tr>
              <a:tr h="0">
                <a:tc>
                  <a:txBody>
                    <a:bodyPr/>
                    <a:lstStyle/>
                    <a:p>
                      <a:pPr fontAlgn="t"/>
                      <a:r>
                        <a:rPr lang="en-US" sz="1400" b="1" i="0" cap="all" dirty="0">
                          <a:solidFill>
                            <a:srgbClr val="444444"/>
                          </a:solidFill>
                          <a:effectLst/>
                          <a:highlight>
                            <a:srgbClr val="FFFF00"/>
                          </a:highlight>
                          <a:latin typeface="+mn-lt"/>
                        </a:rPr>
                        <a:t>NP</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dirty="0">
                          <a:solidFill>
                            <a:srgbClr val="444444"/>
                          </a:solidFill>
                          <a:effectLst/>
                          <a:highlight>
                            <a:srgbClr val="FFFF00"/>
                          </a:highlight>
                          <a:latin typeface="+mn-lt"/>
                        </a:rPr>
                        <a:t>noun phrase</a:t>
                      </a:r>
                      <a:r>
                        <a:rPr lang="en-US" sz="1400" b="1" i="0" cap="all" dirty="0">
                          <a:solidFill>
                            <a:srgbClr val="444444"/>
                          </a:solidFill>
                          <a:effectLst/>
                          <a:highlight>
                            <a:srgbClr val="FFFF00"/>
                          </a:highlight>
                          <a:latin typeface="+mn-lt"/>
                        </a:rPr>
                        <a:t> </a:t>
                      </a:r>
                      <a:endParaRPr lang="en-US" sz="1400" b="0" dirty="0">
                        <a:solidFill>
                          <a:srgbClr val="444444"/>
                        </a:solidFill>
                        <a:effectLst/>
                        <a:highlight>
                          <a:srgbClr val="FFFF00"/>
                        </a:highligh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nb-NO" sz="1400" b="1" i="0" cap="all" dirty="0">
                          <a:solidFill>
                            <a:srgbClr val="444444"/>
                          </a:solidFill>
                          <a:effectLst/>
                          <a:latin typeface="+mn-lt"/>
                        </a:rPr>
                        <a:t>DT</a:t>
                      </a:r>
                      <a:r>
                        <a:rPr lang="nb-NO" sz="1400" b="0" dirty="0">
                          <a:solidFill>
                            <a:srgbClr val="444444"/>
                          </a:solidFill>
                          <a:effectLst/>
                          <a:latin typeface="+mn-lt"/>
                        </a:rPr>
                        <a:t>+</a:t>
                      </a:r>
                      <a:r>
                        <a:rPr lang="nb-NO" sz="1400" b="1" i="0" cap="all" dirty="0">
                          <a:solidFill>
                            <a:srgbClr val="444444"/>
                          </a:solidFill>
                          <a:effectLst/>
                          <a:latin typeface="+mn-lt"/>
                        </a:rPr>
                        <a:t>RB</a:t>
                      </a:r>
                      <a:r>
                        <a:rPr lang="nb-NO" sz="1400" b="0" dirty="0">
                          <a:solidFill>
                            <a:srgbClr val="444444"/>
                          </a:solidFill>
                          <a:effectLst/>
                          <a:latin typeface="+mn-lt"/>
                        </a:rPr>
                        <a:t>+</a:t>
                      </a:r>
                      <a:r>
                        <a:rPr lang="nb-NO" sz="1400" b="1" i="0" cap="all" dirty="0">
                          <a:solidFill>
                            <a:srgbClr val="444444"/>
                          </a:solidFill>
                          <a:effectLst/>
                          <a:latin typeface="+mn-lt"/>
                        </a:rPr>
                        <a:t>JJ</a:t>
                      </a:r>
                      <a:r>
                        <a:rPr lang="nb-NO" sz="1400" b="0" dirty="0">
                          <a:solidFill>
                            <a:srgbClr val="444444"/>
                          </a:solidFill>
                          <a:effectLst/>
                          <a:latin typeface="+mn-lt"/>
                        </a:rPr>
                        <a:t>+</a:t>
                      </a:r>
                      <a:r>
                        <a:rPr lang="nb-NO" sz="1400" b="1" i="0" cap="all" dirty="0">
                          <a:solidFill>
                            <a:srgbClr val="444444"/>
                          </a:solidFill>
                          <a:effectLst/>
                          <a:latin typeface="+mn-lt"/>
                        </a:rPr>
                        <a:t>NN</a:t>
                      </a:r>
                      <a:r>
                        <a:rPr lang="nb-NO" sz="1400" b="0" dirty="0">
                          <a:solidFill>
                            <a:srgbClr val="444444"/>
                          </a:solidFill>
                          <a:effectLst/>
                          <a:latin typeface="+mn-lt"/>
                        </a:rPr>
                        <a:t> + </a:t>
                      </a:r>
                      <a:r>
                        <a:rPr lang="nb-NO" sz="1400" b="1" i="0" cap="all" dirty="0">
                          <a:solidFill>
                            <a:srgbClr val="444444"/>
                          </a:solidFill>
                          <a:effectLst/>
                          <a:latin typeface="+mn-lt"/>
                        </a:rPr>
                        <a:t>PR</a:t>
                      </a:r>
                      <a:endParaRPr lang="nb-NO"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dirty="0">
                          <a:solidFill>
                            <a:srgbClr val="444444"/>
                          </a:solidFill>
                          <a:effectLst/>
                          <a:latin typeface="+mn-lt"/>
                        </a:rPr>
                        <a:t>the strange bird</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 51</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32672125"/>
                  </a:ext>
                </a:extLst>
              </a:tr>
              <a:tr h="0">
                <a:tc>
                  <a:txBody>
                    <a:bodyPr/>
                    <a:lstStyle/>
                    <a:p>
                      <a:pPr fontAlgn="t"/>
                      <a:r>
                        <a:rPr lang="en-US" sz="1400" b="1" i="0" cap="all">
                          <a:solidFill>
                            <a:srgbClr val="444444"/>
                          </a:solidFill>
                          <a:effectLst/>
                          <a:latin typeface="+mn-lt"/>
                        </a:rPr>
                        <a:t>PP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prepositional phrase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TO</a:t>
                      </a:r>
                      <a:r>
                        <a:rPr lang="en-US" sz="1400" b="0">
                          <a:solidFill>
                            <a:srgbClr val="444444"/>
                          </a:solidFill>
                          <a:effectLst/>
                          <a:latin typeface="+mn-lt"/>
                        </a:rPr>
                        <a:t>+</a:t>
                      </a:r>
                      <a:r>
                        <a:rPr lang="en-US" sz="1400" b="1" i="0" cap="all">
                          <a:solidFill>
                            <a:srgbClr val="444444"/>
                          </a:solidFill>
                          <a:effectLst/>
                          <a:latin typeface="+mn-lt"/>
                        </a:rPr>
                        <a:t>IN</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a:solidFill>
                            <a:srgbClr val="444444"/>
                          </a:solidFill>
                          <a:effectLst/>
                          <a:latin typeface="+mn-lt"/>
                        </a:rPr>
                        <a:t>in between</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 19</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49466424"/>
                  </a:ext>
                </a:extLst>
              </a:tr>
              <a:tr h="0">
                <a:tc>
                  <a:txBody>
                    <a:bodyPr/>
                    <a:lstStyle/>
                    <a:p>
                      <a:pPr fontAlgn="t"/>
                      <a:r>
                        <a:rPr lang="en-US" sz="1400" b="1" i="0" cap="all">
                          <a:solidFill>
                            <a:srgbClr val="444444"/>
                          </a:solidFill>
                          <a:effectLst/>
                          <a:latin typeface="+mn-lt"/>
                        </a:rPr>
                        <a:t>VP </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verb phrase </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RB</a:t>
                      </a:r>
                      <a:r>
                        <a:rPr lang="en-US" sz="1400" b="0">
                          <a:solidFill>
                            <a:srgbClr val="444444"/>
                          </a:solidFill>
                          <a:effectLst/>
                          <a:latin typeface="+mn-lt"/>
                        </a:rPr>
                        <a:t>+</a:t>
                      </a:r>
                      <a:r>
                        <a:rPr lang="en-US" sz="1400" b="1" i="0" cap="all">
                          <a:solidFill>
                            <a:srgbClr val="444444"/>
                          </a:solidFill>
                          <a:effectLst/>
                          <a:latin typeface="+mn-lt"/>
                        </a:rPr>
                        <a:t>MD</a:t>
                      </a:r>
                      <a:r>
                        <a:rPr lang="en-US" sz="1400" b="0">
                          <a:solidFill>
                            <a:srgbClr val="444444"/>
                          </a:solidFill>
                          <a:effectLst/>
                          <a:latin typeface="+mn-lt"/>
                        </a:rPr>
                        <a:t>+</a:t>
                      </a:r>
                      <a:r>
                        <a:rPr lang="en-US" sz="1400" b="1" i="0" cap="all">
                          <a:solidFill>
                            <a:srgbClr val="444444"/>
                          </a:solidFill>
                          <a:effectLst/>
                          <a:latin typeface="+mn-lt"/>
                        </a:rPr>
                        <a:t>VB </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dirty="0">
                          <a:solidFill>
                            <a:srgbClr val="444444"/>
                          </a:solidFill>
                          <a:effectLst/>
                          <a:latin typeface="+mn-lt"/>
                        </a:rPr>
                        <a:t>was looking</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9</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1487353"/>
                  </a:ext>
                </a:extLst>
              </a:tr>
              <a:tr h="0">
                <a:tc>
                  <a:txBody>
                    <a:bodyPr/>
                    <a:lstStyle/>
                    <a:p>
                      <a:pPr fontAlgn="t"/>
                      <a:r>
                        <a:rPr lang="en-US" sz="1400" b="1" i="0" cap="all">
                          <a:solidFill>
                            <a:srgbClr val="444444"/>
                          </a:solidFill>
                          <a:effectLst/>
                          <a:latin typeface="+mn-lt"/>
                        </a:rPr>
                        <a:t>ADVP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adverb phrase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RB</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dirty="0">
                          <a:solidFill>
                            <a:srgbClr val="444444"/>
                          </a:solidFill>
                          <a:effectLst/>
                          <a:latin typeface="+mn-lt"/>
                        </a:rPr>
                        <a:t>also</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 6</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1719130"/>
                  </a:ext>
                </a:extLst>
              </a:tr>
              <a:tr h="0">
                <a:tc>
                  <a:txBody>
                    <a:bodyPr/>
                    <a:lstStyle/>
                    <a:p>
                      <a:pPr fontAlgn="t"/>
                      <a:r>
                        <a:rPr lang="en-US" sz="1400" b="1" i="0" cap="all">
                          <a:solidFill>
                            <a:srgbClr val="444444"/>
                          </a:solidFill>
                          <a:effectLst/>
                          <a:latin typeface="+mn-lt"/>
                        </a:rPr>
                        <a:t>ADJP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adjective phrase</a:t>
                      </a:r>
                      <a:r>
                        <a:rPr lang="en-US" sz="1400" b="1" i="0" cap="all">
                          <a:solidFill>
                            <a:srgbClr val="444444"/>
                          </a:solidFill>
                          <a:effectLst/>
                          <a:latin typeface="+mn-lt"/>
                        </a:rPr>
                        <a:t> </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CC</a:t>
                      </a:r>
                      <a:r>
                        <a:rPr lang="en-US" sz="1400" b="0">
                          <a:solidFill>
                            <a:srgbClr val="444444"/>
                          </a:solidFill>
                          <a:effectLst/>
                          <a:latin typeface="+mn-lt"/>
                        </a:rPr>
                        <a:t>+</a:t>
                      </a:r>
                      <a:r>
                        <a:rPr lang="en-US" sz="1400" b="1" i="0" cap="all">
                          <a:solidFill>
                            <a:srgbClr val="444444"/>
                          </a:solidFill>
                          <a:effectLst/>
                          <a:latin typeface="+mn-lt"/>
                        </a:rPr>
                        <a:t>RB</a:t>
                      </a:r>
                      <a:r>
                        <a:rPr lang="en-US" sz="1400" b="0">
                          <a:solidFill>
                            <a:srgbClr val="444444"/>
                          </a:solidFill>
                          <a:effectLst/>
                          <a:latin typeface="+mn-lt"/>
                        </a:rPr>
                        <a:t>+</a:t>
                      </a:r>
                      <a:r>
                        <a:rPr lang="en-US" sz="1400" b="1" i="0" cap="all">
                          <a:solidFill>
                            <a:srgbClr val="444444"/>
                          </a:solidFill>
                          <a:effectLst/>
                          <a:latin typeface="+mn-lt"/>
                        </a:rPr>
                        <a:t>JJ</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a:solidFill>
                            <a:srgbClr val="444444"/>
                          </a:solidFill>
                          <a:effectLst/>
                          <a:latin typeface="+mn-lt"/>
                        </a:rPr>
                        <a:t>warm and cosy</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 3</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00886763"/>
                  </a:ext>
                </a:extLst>
              </a:tr>
              <a:tr h="0">
                <a:tc>
                  <a:txBody>
                    <a:bodyPr/>
                    <a:lstStyle/>
                    <a:p>
                      <a:pPr fontAlgn="t"/>
                      <a:r>
                        <a:rPr lang="en-US" sz="1400" b="1" i="0" cap="all">
                          <a:solidFill>
                            <a:srgbClr val="444444"/>
                          </a:solidFill>
                          <a:effectLst/>
                          <a:latin typeface="+mn-lt"/>
                        </a:rPr>
                        <a:t>SBAR</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subordinating conjunction </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IN</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u="sng" dirty="0">
                          <a:solidFill>
                            <a:srgbClr val="444444"/>
                          </a:solidFill>
                          <a:effectLst/>
                          <a:latin typeface="+mn-lt"/>
                        </a:rPr>
                        <a:t>whether</a:t>
                      </a:r>
                      <a:r>
                        <a:rPr lang="en-US" sz="1400" b="0" i="1" dirty="0">
                          <a:solidFill>
                            <a:srgbClr val="444444"/>
                          </a:solidFill>
                          <a:effectLst/>
                          <a:latin typeface="+mn-lt"/>
                        </a:rPr>
                        <a:t> or not</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3</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6128734"/>
                  </a:ext>
                </a:extLst>
              </a:tr>
              <a:tr h="0">
                <a:tc>
                  <a:txBody>
                    <a:bodyPr/>
                    <a:lstStyle/>
                    <a:p>
                      <a:pPr fontAlgn="t"/>
                      <a:r>
                        <a:rPr lang="en-US" sz="1400" b="1" i="0" cap="all">
                          <a:solidFill>
                            <a:srgbClr val="444444"/>
                          </a:solidFill>
                          <a:effectLst/>
                          <a:latin typeface="+mn-lt"/>
                        </a:rPr>
                        <a:t>PRT</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particle</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RP</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u="sng">
                          <a:solidFill>
                            <a:srgbClr val="444444"/>
                          </a:solidFill>
                          <a:effectLst/>
                          <a:latin typeface="+mn-lt"/>
                        </a:rPr>
                        <a:t>up</a:t>
                      </a:r>
                      <a:r>
                        <a:rPr lang="en-US" sz="1400" b="0" i="1">
                          <a:solidFill>
                            <a:srgbClr val="444444"/>
                          </a:solidFill>
                          <a:effectLst/>
                          <a:latin typeface="+mn-lt"/>
                        </a:rPr>
                        <a:t> the stairs</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a:solidFill>
                            <a:srgbClr val="444444"/>
                          </a:solidFill>
                          <a:effectLst/>
                          <a:latin typeface="+mn-lt"/>
                        </a:rPr>
                        <a:t> 1</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48846437"/>
                  </a:ext>
                </a:extLst>
              </a:tr>
              <a:tr h="0">
                <a:tc>
                  <a:txBody>
                    <a:bodyPr/>
                    <a:lstStyle/>
                    <a:p>
                      <a:pPr fontAlgn="t"/>
                      <a:r>
                        <a:rPr lang="en-US" sz="1400" b="1" i="0" cap="all">
                          <a:solidFill>
                            <a:srgbClr val="444444"/>
                          </a:solidFill>
                          <a:effectLst/>
                          <a:latin typeface="+mn-lt"/>
                        </a:rPr>
                        <a:t>INTJ</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a:solidFill>
                            <a:srgbClr val="444444"/>
                          </a:solidFill>
                          <a:effectLst/>
                          <a:latin typeface="+mn-lt"/>
                        </a:rPr>
                        <a:t>interjection</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1" i="0" cap="all">
                          <a:solidFill>
                            <a:srgbClr val="444444"/>
                          </a:solidFill>
                          <a:effectLst/>
                          <a:latin typeface="+mn-lt"/>
                        </a:rPr>
                        <a:t>UH</a:t>
                      </a:r>
                      <a:endParaRPr lang="en-US" sz="1400" b="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b="0" i="1" dirty="0">
                          <a:solidFill>
                            <a:srgbClr val="444444"/>
                          </a:solidFill>
                          <a:effectLst/>
                          <a:latin typeface="+mn-lt"/>
                        </a:rPr>
                        <a:t>hello</a:t>
                      </a:r>
                      <a:endParaRPr lang="en-US" sz="1400" b="0" dirty="0">
                        <a:solidFill>
                          <a:srgbClr val="444444"/>
                        </a:solidFill>
                        <a:effectLst/>
                        <a:latin typeface="+mn-lt"/>
                      </a:endParaRP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fontAlgn="t"/>
                      <a:r>
                        <a:rPr lang="en-US" sz="1400" b="0" dirty="0">
                          <a:solidFill>
                            <a:srgbClr val="444444"/>
                          </a:solidFill>
                          <a:effectLst/>
                          <a:latin typeface="+mn-lt"/>
                        </a:rPr>
                        <a:t> 0</a:t>
                      </a:r>
                    </a:p>
                  </a:txBody>
                  <a:tcP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56555341"/>
                  </a:ext>
                </a:extLst>
              </a:tr>
            </a:tbl>
          </a:graphicData>
        </a:graphic>
      </p:graphicFrame>
      <p:sp>
        <p:nvSpPr>
          <p:cNvPr id="5" name="Rectangle 4">
            <a:extLst>
              <a:ext uri="{FF2B5EF4-FFF2-40B4-BE49-F238E27FC236}">
                <a16:creationId xmlns:a16="http://schemas.microsoft.com/office/drawing/2014/main" id="{AC73BADF-7C4B-4935-BBB2-8F82B5E6B8CF}"/>
              </a:ext>
            </a:extLst>
          </p:cNvPr>
          <p:cNvSpPr/>
          <p:nvPr/>
        </p:nvSpPr>
        <p:spPr>
          <a:xfrm>
            <a:off x="41766" y="936707"/>
            <a:ext cx="8930110" cy="830997"/>
          </a:xfrm>
          <a:prstGeom prst="rect">
            <a:avLst/>
          </a:prstGeom>
        </p:spPr>
        <p:txBody>
          <a:bodyPr wrap="square">
            <a:spAutoFit/>
          </a:bodyPr>
          <a:lstStyle/>
          <a:p>
            <a:r>
              <a:rPr lang="en-US" sz="1600" dirty="0">
                <a:solidFill>
                  <a:srgbClr val="444444"/>
                </a:solidFill>
              </a:rPr>
              <a:t>Chunk tags are assigned to groups of words that belong together (i.e. phrases). The most common phrases are the noun phrase (</a:t>
            </a:r>
            <a:r>
              <a:rPr lang="en-US" sz="1600" b="1" cap="all" dirty="0">
                <a:solidFill>
                  <a:srgbClr val="444444"/>
                </a:solidFill>
              </a:rPr>
              <a:t>NP</a:t>
            </a:r>
            <a:r>
              <a:rPr lang="en-US" sz="1600" dirty="0">
                <a:solidFill>
                  <a:srgbClr val="444444"/>
                </a:solidFill>
              </a:rPr>
              <a:t>, for example </a:t>
            </a:r>
            <a:r>
              <a:rPr lang="en-US" sz="1600" i="1" dirty="0">
                <a:solidFill>
                  <a:srgbClr val="444444"/>
                </a:solidFill>
              </a:rPr>
              <a:t>the black cat</a:t>
            </a:r>
            <a:r>
              <a:rPr lang="en-US" sz="1600" dirty="0">
                <a:solidFill>
                  <a:srgbClr val="444444"/>
                </a:solidFill>
              </a:rPr>
              <a:t>) and the verb phrase (</a:t>
            </a:r>
            <a:r>
              <a:rPr lang="en-US" sz="1600" b="1" cap="all" dirty="0">
                <a:solidFill>
                  <a:srgbClr val="444444"/>
                </a:solidFill>
              </a:rPr>
              <a:t>VP</a:t>
            </a:r>
            <a:r>
              <a:rPr lang="en-US" sz="1600" dirty="0">
                <a:solidFill>
                  <a:srgbClr val="444444"/>
                </a:solidFill>
              </a:rPr>
              <a:t>, for example </a:t>
            </a:r>
            <a:r>
              <a:rPr lang="en-US" sz="1600" i="1" dirty="0">
                <a:solidFill>
                  <a:srgbClr val="444444"/>
                </a:solidFill>
              </a:rPr>
              <a:t>is purring</a:t>
            </a:r>
            <a:r>
              <a:rPr lang="en-US" sz="1600" dirty="0">
                <a:solidFill>
                  <a:srgbClr val="444444"/>
                </a:solidFill>
              </a:rPr>
              <a:t>).</a:t>
            </a:r>
            <a:endParaRPr lang="en-US" sz="1600" b="0" i="0" dirty="0">
              <a:solidFill>
                <a:srgbClr val="444444"/>
              </a:solidFill>
              <a:effectLst/>
            </a:endParaRPr>
          </a:p>
        </p:txBody>
      </p:sp>
      <p:sp>
        <p:nvSpPr>
          <p:cNvPr id="6" name="Date Placeholder 5">
            <a:extLst>
              <a:ext uri="{FF2B5EF4-FFF2-40B4-BE49-F238E27FC236}">
                <a16:creationId xmlns:a16="http://schemas.microsoft.com/office/drawing/2014/main" id="{4E6A5E6C-B1C1-4DC6-ADC7-DB671D8C81B7}"/>
              </a:ext>
            </a:extLst>
          </p:cNvPr>
          <p:cNvSpPr>
            <a:spLocks noGrp="1"/>
          </p:cNvSpPr>
          <p:nvPr>
            <p:ph type="dt" sz="half" idx="10"/>
          </p:nvPr>
        </p:nvSpPr>
        <p:spPr/>
        <p:txBody>
          <a:bodyPr/>
          <a:lstStyle/>
          <a:p>
            <a:fld id="{647F32B1-4161-49FD-B9EB-DD6DFEDFC7E5}" type="datetime1">
              <a:rPr lang="en-US" smtClean="0"/>
              <a:t>1/8/19</a:t>
            </a:fld>
            <a:endParaRPr lang="en-US"/>
          </a:p>
        </p:txBody>
      </p:sp>
      <p:sp>
        <p:nvSpPr>
          <p:cNvPr id="7" name="Slide Number Placeholder 6">
            <a:extLst>
              <a:ext uri="{FF2B5EF4-FFF2-40B4-BE49-F238E27FC236}">
                <a16:creationId xmlns:a16="http://schemas.microsoft.com/office/drawing/2014/main" id="{B6D21606-66B1-44A7-B823-253B5686E5FF}"/>
              </a:ext>
            </a:extLst>
          </p:cNvPr>
          <p:cNvSpPr>
            <a:spLocks noGrp="1"/>
          </p:cNvSpPr>
          <p:nvPr>
            <p:ph type="sldNum" sz="quarter" idx="4"/>
          </p:nvPr>
        </p:nvSpPr>
        <p:spPr/>
        <p:txBody>
          <a:bodyPr/>
          <a:lstStyle/>
          <a:p>
            <a:r>
              <a:rPr lang="en-US"/>
              <a:t>Slide no. </a:t>
            </a:r>
            <a:fld id="{7240F3D1-AE27-48C7-9FC9-EF8542F23A88}" type="slidenum">
              <a:rPr lang="en-US" smtClean="0"/>
              <a:pPr/>
              <a:t>28</a:t>
            </a:fld>
            <a:endParaRPr lang="en-US" dirty="0"/>
          </a:p>
        </p:txBody>
      </p:sp>
    </p:spTree>
    <p:extLst>
      <p:ext uri="{BB962C8B-B14F-4D97-AF65-F5344CB8AC3E}">
        <p14:creationId xmlns:p14="http://schemas.microsoft.com/office/powerpoint/2010/main" val="4112540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DB09-8FF8-4E7C-97D3-8BA47E1CAF39}"/>
              </a:ext>
            </a:extLst>
          </p:cNvPr>
          <p:cNvSpPr>
            <a:spLocks noGrp="1"/>
          </p:cNvSpPr>
          <p:nvPr>
            <p:ph type="title"/>
          </p:nvPr>
        </p:nvSpPr>
        <p:spPr/>
        <p:txBody>
          <a:bodyPr/>
          <a:lstStyle/>
          <a:p>
            <a:r>
              <a:rPr lang="en-US" dirty="0"/>
              <a:t>From Strings to Vectors</a:t>
            </a:r>
          </a:p>
        </p:txBody>
      </p:sp>
      <p:sp>
        <p:nvSpPr>
          <p:cNvPr id="3" name="Content Placeholder 2">
            <a:extLst>
              <a:ext uri="{FF2B5EF4-FFF2-40B4-BE49-F238E27FC236}">
                <a16:creationId xmlns:a16="http://schemas.microsoft.com/office/drawing/2014/main" id="{8D171AF0-DDA9-42C6-880C-639161616768}"/>
              </a:ext>
            </a:extLst>
          </p:cNvPr>
          <p:cNvSpPr>
            <a:spLocks noGrp="1"/>
          </p:cNvSpPr>
          <p:nvPr>
            <p:ph idx="1"/>
          </p:nvPr>
        </p:nvSpPr>
        <p:spPr/>
        <p:txBody>
          <a:bodyPr>
            <a:normAutofit/>
          </a:bodyPr>
          <a:lstStyle/>
          <a:p>
            <a:r>
              <a:rPr lang="en-US" sz="1600" dirty="0">
                <a:solidFill>
                  <a:srgbClr val="0070C0"/>
                </a:solidFill>
              </a:rPr>
              <a:t>Vector</a:t>
            </a:r>
            <a:r>
              <a:rPr lang="en-US" sz="1600" dirty="0"/>
              <a:t> is an array of numbers</a:t>
            </a:r>
          </a:p>
          <a:p>
            <a:endParaRPr lang="en-US" sz="1600" dirty="0"/>
          </a:p>
          <a:p>
            <a:r>
              <a:rPr lang="en-US" sz="1600" dirty="0">
                <a:solidFill>
                  <a:srgbClr val="0070C0"/>
                </a:solidFill>
              </a:rPr>
              <a:t>Vector Space Model </a:t>
            </a:r>
            <a:r>
              <a:rPr lang="en-US" sz="1600" dirty="0"/>
              <a:t>is conceptualizing language as a whole lot of numbers</a:t>
            </a:r>
          </a:p>
          <a:p>
            <a:endParaRPr lang="en-US" sz="1600" dirty="0"/>
          </a:p>
          <a:p>
            <a:r>
              <a:rPr lang="en-US" sz="1600" dirty="0">
                <a:solidFill>
                  <a:srgbClr val="0070C0"/>
                </a:solidFill>
              </a:rPr>
              <a:t>Bag-of-Words (</a:t>
            </a:r>
            <a:r>
              <a:rPr lang="en-US" sz="1600" dirty="0" err="1">
                <a:solidFill>
                  <a:srgbClr val="0070C0"/>
                </a:solidFill>
              </a:rPr>
              <a:t>BoW</a:t>
            </a:r>
            <a:r>
              <a:rPr lang="en-US" sz="1600" dirty="0">
                <a:solidFill>
                  <a:srgbClr val="0070C0"/>
                </a:solidFill>
              </a:rPr>
              <a:t>): </a:t>
            </a:r>
            <a:r>
              <a:rPr lang="en-US" sz="1600" dirty="0"/>
              <a:t>Counting each document/sentence as a vector of numbers, with each number representing the count of a word in the corpus</a:t>
            </a:r>
          </a:p>
          <a:p>
            <a:endParaRPr lang="en-US" sz="1600" dirty="0"/>
          </a:p>
          <a:p>
            <a:r>
              <a:rPr lang="en-US" sz="1600" dirty="0"/>
              <a:t>To count, we can use the Python </a:t>
            </a:r>
            <a:r>
              <a:rPr lang="en-US" sz="1600" dirty="0" err="1">
                <a:solidFill>
                  <a:srgbClr val="0070C0"/>
                </a:solidFill>
              </a:rPr>
              <a:t>collections.Counter</a:t>
            </a:r>
            <a:endParaRPr lang="en-US" sz="1600" dirty="0">
              <a:solidFill>
                <a:srgbClr val="0070C0"/>
              </a:solidFill>
            </a:endParaRPr>
          </a:p>
        </p:txBody>
      </p:sp>
      <p:sp>
        <p:nvSpPr>
          <p:cNvPr id="4" name="Date Placeholder 3">
            <a:extLst>
              <a:ext uri="{FF2B5EF4-FFF2-40B4-BE49-F238E27FC236}">
                <a16:creationId xmlns:a16="http://schemas.microsoft.com/office/drawing/2014/main" id="{63F59B8C-7C69-417B-BC4C-391386545F76}"/>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92252CD4-EC2D-4AE6-AB9F-243E22DD6211}"/>
              </a:ext>
            </a:extLst>
          </p:cNvPr>
          <p:cNvSpPr>
            <a:spLocks noGrp="1"/>
          </p:cNvSpPr>
          <p:nvPr>
            <p:ph type="sldNum" sz="quarter" idx="4"/>
          </p:nvPr>
        </p:nvSpPr>
        <p:spPr/>
        <p:txBody>
          <a:bodyPr/>
          <a:lstStyle/>
          <a:p>
            <a:r>
              <a:rPr lang="en-US"/>
              <a:t>Slide no. </a:t>
            </a:r>
            <a:fld id="{7240F3D1-AE27-48C7-9FC9-EF8542F23A88}" type="slidenum">
              <a:rPr lang="en-US" smtClean="0"/>
              <a:pPr/>
              <a:t>29</a:t>
            </a:fld>
            <a:endParaRPr lang="en-US" dirty="0"/>
          </a:p>
        </p:txBody>
      </p:sp>
    </p:spTree>
    <p:extLst>
      <p:ext uri="{BB962C8B-B14F-4D97-AF65-F5344CB8AC3E}">
        <p14:creationId xmlns:p14="http://schemas.microsoft.com/office/powerpoint/2010/main" val="165157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B406-4FF3-430D-B123-6C9075679553}"/>
              </a:ext>
            </a:extLst>
          </p:cNvPr>
          <p:cNvSpPr>
            <a:spLocks noGrp="1"/>
          </p:cNvSpPr>
          <p:nvPr>
            <p:ph type="title"/>
          </p:nvPr>
        </p:nvSpPr>
        <p:spPr/>
        <p:txBody>
          <a:bodyPr>
            <a:normAutofit/>
          </a:bodyPr>
          <a:lstStyle/>
          <a:p>
            <a:r>
              <a:rPr lang="en-US" dirty="0"/>
              <a:t>7 practice areas &amp; 6 contributing fields of study</a:t>
            </a:r>
          </a:p>
        </p:txBody>
      </p:sp>
      <p:pic>
        <p:nvPicPr>
          <p:cNvPr id="6" name="Content Placeholder 5">
            <a:extLst>
              <a:ext uri="{FF2B5EF4-FFF2-40B4-BE49-F238E27FC236}">
                <a16:creationId xmlns:a16="http://schemas.microsoft.com/office/drawing/2014/main" id="{55C555E9-3F95-496A-9482-C7804596BD4B}"/>
              </a:ext>
            </a:extLst>
          </p:cNvPr>
          <p:cNvPicPr>
            <a:picLocks noGrp="1" noChangeAspect="1"/>
          </p:cNvPicPr>
          <p:nvPr>
            <p:ph idx="1"/>
          </p:nvPr>
        </p:nvPicPr>
        <p:blipFill>
          <a:blip r:embed="rId2"/>
          <a:stretch>
            <a:fillRect/>
          </a:stretch>
        </p:blipFill>
        <p:spPr>
          <a:xfrm>
            <a:off x="111185" y="943980"/>
            <a:ext cx="4387007" cy="3675314"/>
          </a:xfrm>
          <a:prstGeom prst="rect">
            <a:avLst/>
          </a:prstGeom>
        </p:spPr>
      </p:pic>
      <p:sp>
        <p:nvSpPr>
          <p:cNvPr id="4" name="Date Placeholder 3">
            <a:extLst>
              <a:ext uri="{FF2B5EF4-FFF2-40B4-BE49-F238E27FC236}">
                <a16:creationId xmlns:a16="http://schemas.microsoft.com/office/drawing/2014/main" id="{0889BA7B-F209-4755-B724-5D15AB336C27}"/>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0D1DE7A0-6487-4B5D-ABDC-7A979170EE19}"/>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191E1631-DA9D-4B7F-AB15-F42B45A965FB}"/>
                  </a:ext>
                </a:extLst>
              </p14:cNvPr>
              <p14:cNvContentPartPr/>
              <p14:nvPr/>
            </p14:nvContentPartPr>
            <p14:xfrm>
              <a:off x="3788402" y="1454485"/>
              <a:ext cx="392400" cy="35280"/>
            </p14:xfrm>
          </p:contentPart>
        </mc:Choice>
        <mc:Fallback xmlns="">
          <p:pic>
            <p:nvPicPr>
              <p:cNvPr id="37" name="Ink 36">
                <a:extLst>
                  <a:ext uri="{FF2B5EF4-FFF2-40B4-BE49-F238E27FC236}">
                    <a16:creationId xmlns:a16="http://schemas.microsoft.com/office/drawing/2014/main" id="{191E1631-DA9D-4B7F-AB15-F42B45A965FB}"/>
                  </a:ext>
                </a:extLst>
              </p:cNvPr>
              <p:cNvPicPr/>
              <p:nvPr/>
            </p:nvPicPr>
            <p:blipFill>
              <a:blip r:embed="rId4"/>
              <a:stretch>
                <a:fillRect/>
              </a:stretch>
            </p:blipFill>
            <p:spPr>
              <a:xfrm>
                <a:off x="3770402" y="1436485"/>
                <a:ext cx="428040" cy="70920"/>
              </a:xfrm>
              <a:prstGeom prst="rect">
                <a:avLst/>
              </a:prstGeom>
            </p:spPr>
          </p:pic>
        </mc:Fallback>
      </mc:AlternateContent>
      <p:sp>
        <p:nvSpPr>
          <p:cNvPr id="39" name="Content Placeholder 2">
            <a:extLst>
              <a:ext uri="{FF2B5EF4-FFF2-40B4-BE49-F238E27FC236}">
                <a16:creationId xmlns:a16="http://schemas.microsoft.com/office/drawing/2014/main" id="{36252E43-26F0-43B9-BE34-185C959D3321}"/>
              </a:ext>
            </a:extLst>
          </p:cNvPr>
          <p:cNvSpPr txBox="1">
            <a:spLocks/>
          </p:cNvSpPr>
          <p:nvPr/>
        </p:nvSpPr>
        <p:spPr>
          <a:xfrm>
            <a:off x="0" y="891539"/>
            <a:ext cx="4477246" cy="3971405"/>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endParaRPr lang="en-US" sz="1600" dirty="0"/>
          </a:p>
          <a:p>
            <a:endParaRPr lang="en-US" sz="1600" dirty="0"/>
          </a:p>
        </p:txBody>
      </p:sp>
      <p:grpSp>
        <p:nvGrpSpPr>
          <p:cNvPr id="3" name="Group 2">
            <a:extLst>
              <a:ext uri="{FF2B5EF4-FFF2-40B4-BE49-F238E27FC236}">
                <a16:creationId xmlns:a16="http://schemas.microsoft.com/office/drawing/2014/main" id="{D67D1EAF-AA05-47F2-A60B-E8DDA8CD98BE}"/>
              </a:ext>
            </a:extLst>
          </p:cNvPr>
          <p:cNvGrpSpPr/>
          <p:nvPr/>
        </p:nvGrpSpPr>
        <p:grpSpPr>
          <a:xfrm>
            <a:off x="4666756" y="943980"/>
            <a:ext cx="4384521" cy="3752383"/>
            <a:chOff x="22498" y="934879"/>
            <a:chExt cx="4384521" cy="3752383"/>
          </a:xfrm>
        </p:grpSpPr>
        <p:pic>
          <p:nvPicPr>
            <p:cNvPr id="40" name="Picture 39">
              <a:extLst>
                <a:ext uri="{FF2B5EF4-FFF2-40B4-BE49-F238E27FC236}">
                  <a16:creationId xmlns:a16="http://schemas.microsoft.com/office/drawing/2014/main" id="{D6595DC1-647E-4CCC-80D2-96208DC6B078}"/>
                </a:ext>
              </a:extLst>
            </p:cNvPr>
            <p:cNvPicPr>
              <a:picLocks noChangeAspect="1"/>
            </p:cNvPicPr>
            <p:nvPr/>
          </p:nvPicPr>
          <p:blipFill>
            <a:blip r:embed="rId5"/>
            <a:stretch>
              <a:fillRect/>
            </a:stretch>
          </p:blipFill>
          <p:spPr>
            <a:xfrm>
              <a:off x="22498" y="934879"/>
              <a:ext cx="4384521" cy="3682998"/>
            </a:xfrm>
            <a:prstGeom prst="rect">
              <a:avLst/>
            </a:prstGeom>
          </p:spPr>
        </p:pic>
        <p:cxnSp>
          <p:nvCxnSpPr>
            <p:cNvPr id="42" name="Straight Connector 41">
              <a:extLst>
                <a:ext uri="{FF2B5EF4-FFF2-40B4-BE49-F238E27FC236}">
                  <a16:creationId xmlns:a16="http://schemas.microsoft.com/office/drawing/2014/main" id="{800F6788-5C45-4929-9A1C-C8E1755B012C}"/>
                </a:ext>
              </a:extLst>
            </p:cNvPr>
            <p:cNvCxnSpPr/>
            <p:nvPr/>
          </p:nvCxnSpPr>
          <p:spPr>
            <a:xfrm>
              <a:off x="4393444" y="934879"/>
              <a:ext cx="0" cy="3752383"/>
            </a:xfrm>
            <a:prstGeom prst="line">
              <a:avLst/>
            </a:prstGeom>
          </p:spPr>
          <p:style>
            <a:lnRef idx="3">
              <a:schemeClr val="accent3"/>
            </a:lnRef>
            <a:fillRef idx="0">
              <a:schemeClr val="accent3"/>
            </a:fillRef>
            <a:effectRef idx="2">
              <a:schemeClr val="accent3"/>
            </a:effectRef>
            <a:fontRef idx="minor">
              <a:schemeClr val="tx1"/>
            </a:fontRef>
          </p:style>
        </p:cxnSp>
        <p:sp>
          <p:nvSpPr>
            <p:cNvPr id="44" name="Right Brace 43">
              <a:extLst>
                <a:ext uri="{FF2B5EF4-FFF2-40B4-BE49-F238E27FC236}">
                  <a16:creationId xmlns:a16="http://schemas.microsoft.com/office/drawing/2014/main" id="{D2EE85E4-8FCE-44CB-BE1E-85A61932A0DA}"/>
                </a:ext>
              </a:extLst>
            </p:cNvPr>
            <p:cNvSpPr/>
            <p:nvPr/>
          </p:nvSpPr>
          <p:spPr>
            <a:xfrm>
              <a:off x="3817567" y="2298954"/>
              <a:ext cx="194186" cy="50571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7B645E15-5D64-4AFA-82FE-FEC5BBB6E649}"/>
                </a:ext>
              </a:extLst>
            </p:cNvPr>
            <p:cNvSpPr/>
            <p:nvPr/>
          </p:nvSpPr>
          <p:spPr>
            <a:xfrm>
              <a:off x="3553461" y="2877241"/>
              <a:ext cx="194186" cy="413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a:extLst>
                <a:ext uri="{FF2B5EF4-FFF2-40B4-BE49-F238E27FC236}">
                  <a16:creationId xmlns:a16="http://schemas.microsoft.com/office/drawing/2014/main" id="{2B8B4B92-FBCE-401E-BB5A-EFD1C940B3B4}"/>
                </a:ext>
              </a:extLst>
            </p:cNvPr>
            <p:cNvSpPr/>
            <p:nvPr/>
          </p:nvSpPr>
          <p:spPr>
            <a:xfrm>
              <a:off x="3533258" y="1743911"/>
              <a:ext cx="194186" cy="5069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F154CABD-C464-43EB-A196-21074F722062}"/>
                </a:ext>
              </a:extLst>
            </p:cNvPr>
            <p:cNvSpPr/>
            <p:nvPr/>
          </p:nvSpPr>
          <p:spPr>
            <a:xfrm>
              <a:off x="1085945" y="3181541"/>
              <a:ext cx="123562" cy="4139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31C07D6E-F2B7-4022-8A1B-74EA0F164EE2}"/>
                </a:ext>
              </a:extLst>
            </p:cNvPr>
            <p:cNvSpPr/>
            <p:nvPr/>
          </p:nvSpPr>
          <p:spPr>
            <a:xfrm>
              <a:off x="551828" y="2604091"/>
              <a:ext cx="123562" cy="4139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Left Brace 48">
              <a:extLst>
                <a:ext uri="{FF2B5EF4-FFF2-40B4-BE49-F238E27FC236}">
                  <a16:creationId xmlns:a16="http://schemas.microsoft.com/office/drawing/2014/main" id="{B52AB5B6-2634-4D96-A30E-25DE428835C2}"/>
                </a:ext>
              </a:extLst>
            </p:cNvPr>
            <p:cNvSpPr/>
            <p:nvPr/>
          </p:nvSpPr>
          <p:spPr>
            <a:xfrm>
              <a:off x="599436" y="1997401"/>
              <a:ext cx="123562" cy="4139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50" name="Straight Connector 49">
            <a:extLst>
              <a:ext uri="{FF2B5EF4-FFF2-40B4-BE49-F238E27FC236}">
                <a16:creationId xmlns:a16="http://schemas.microsoft.com/office/drawing/2014/main" id="{FF5EBC8A-10EC-4AA6-82B2-952EB2D3B040}"/>
              </a:ext>
            </a:extLst>
          </p:cNvPr>
          <p:cNvCxnSpPr/>
          <p:nvPr/>
        </p:nvCxnSpPr>
        <p:spPr>
          <a:xfrm>
            <a:off x="131133" y="891539"/>
            <a:ext cx="0" cy="3752383"/>
          </a:xfrm>
          <a:prstGeom prst="line">
            <a:avLst/>
          </a:prstGeom>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72F5591-5325-4BEE-8026-3DF0DF90F663}"/>
                  </a:ext>
                </a:extLst>
              </p14:cNvPr>
              <p14:cNvContentPartPr/>
              <p14:nvPr/>
            </p14:nvContentPartPr>
            <p14:xfrm>
              <a:off x="1262865" y="1849410"/>
              <a:ext cx="2083645" cy="1444680"/>
            </p14:xfrm>
          </p:contentPart>
        </mc:Choice>
        <mc:Fallback xmlns="">
          <p:pic>
            <p:nvPicPr>
              <p:cNvPr id="7" name="Ink 6">
                <a:extLst>
                  <a:ext uri="{FF2B5EF4-FFF2-40B4-BE49-F238E27FC236}">
                    <a16:creationId xmlns:a16="http://schemas.microsoft.com/office/drawing/2014/main" id="{972F5591-5325-4BEE-8026-3DF0DF90F663}"/>
                  </a:ext>
                </a:extLst>
              </p:cNvPr>
              <p:cNvPicPr/>
              <p:nvPr/>
            </p:nvPicPr>
            <p:blipFill>
              <a:blip r:embed="rId7"/>
              <a:stretch>
                <a:fillRect/>
              </a:stretch>
            </p:blipFill>
            <p:spPr>
              <a:xfrm>
                <a:off x="1253865" y="1840410"/>
                <a:ext cx="2101285" cy="1462320"/>
              </a:xfrm>
              <a:prstGeom prst="rect">
                <a:avLst/>
              </a:prstGeom>
            </p:spPr>
          </p:pic>
        </mc:Fallback>
      </mc:AlternateContent>
      <p:cxnSp>
        <p:nvCxnSpPr>
          <p:cNvPr id="27" name="Straight Connector 26">
            <a:extLst>
              <a:ext uri="{FF2B5EF4-FFF2-40B4-BE49-F238E27FC236}">
                <a16:creationId xmlns:a16="http://schemas.microsoft.com/office/drawing/2014/main" id="{79FF6D5C-89E9-4AFD-AD77-D62A8002D41C}"/>
              </a:ext>
            </a:extLst>
          </p:cNvPr>
          <p:cNvCxnSpPr/>
          <p:nvPr/>
        </p:nvCxnSpPr>
        <p:spPr>
          <a:xfrm>
            <a:off x="4571224" y="905560"/>
            <a:ext cx="0" cy="3752383"/>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33864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8C5B-A214-49F9-B20D-CDACC56EBFFA}"/>
              </a:ext>
            </a:extLst>
          </p:cNvPr>
          <p:cNvSpPr>
            <a:spLocks noGrp="1"/>
          </p:cNvSpPr>
          <p:nvPr>
            <p:ph type="title"/>
          </p:nvPr>
        </p:nvSpPr>
        <p:spPr>
          <a:xfrm>
            <a:off x="0" y="0"/>
            <a:ext cx="9144000" cy="891540"/>
          </a:xfrm>
        </p:spPr>
        <p:txBody>
          <a:bodyPr>
            <a:normAutofit/>
          </a:bodyPr>
          <a:lstStyle/>
          <a:p>
            <a:r>
              <a:rPr lang="en-US" dirty="0"/>
              <a:t>Vectorization</a:t>
            </a:r>
          </a:p>
        </p:txBody>
      </p:sp>
      <p:graphicFrame>
        <p:nvGraphicFramePr>
          <p:cNvPr id="6" name="Content Placeholder 5">
            <a:extLst>
              <a:ext uri="{FF2B5EF4-FFF2-40B4-BE49-F238E27FC236}">
                <a16:creationId xmlns:a16="http://schemas.microsoft.com/office/drawing/2014/main" id="{6B3CFF2A-6D51-4AB1-B2DE-41F1D9D7B521}"/>
              </a:ext>
            </a:extLst>
          </p:cNvPr>
          <p:cNvGraphicFramePr>
            <a:graphicFrameLocks noGrp="1"/>
          </p:cNvGraphicFramePr>
          <p:nvPr>
            <p:ph idx="1"/>
            <p:extLst>
              <p:ext uri="{D42A27DB-BD31-4B8C-83A1-F6EECF244321}">
                <p14:modId xmlns:p14="http://schemas.microsoft.com/office/powerpoint/2010/main" val="2732578087"/>
              </p:ext>
            </p:extLst>
          </p:nvPr>
        </p:nvGraphicFramePr>
        <p:xfrm>
          <a:off x="153680" y="2148840"/>
          <a:ext cx="7015520" cy="845820"/>
        </p:xfrm>
        <a:graphic>
          <a:graphicData uri="http://schemas.openxmlformats.org/drawingml/2006/table">
            <a:tbl>
              <a:tblPr>
                <a:tableStyleId>{B301B821-A1FF-4177-AEE7-76D212191A09}</a:tableStyleId>
              </a:tblPr>
              <a:tblGrid>
                <a:gridCol w="876940">
                  <a:extLst>
                    <a:ext uri="{9D8B030D-6E8A-4147-A177-3AD203B41FA5}">
                      <a16:colId xmlns:a16="http://schemas.microsoft.com/office/drawing/2014/main" val="2050929292"/>
                    </a:ext>
                  </a:extLst>
                </a:gridCol>
                <a:gridCol w="876940">
                  <a:extLst>
                    <a:ext uri="{9D8B030D-6E8A-4147-A177-3AD203B41FA5}">
                      <a16:colId xmlns:a16="http://schemas.microsoft.com/office/drawing/2014/main" val="1850434604"/>
                    </a:ext>
                  </a:extLst>
                </a:gridCol>
                <a:gridCol w="876940">
                  <a:extLst>
                    <a:ext uri="{9D8B030D-6E8A-4147-A177-3AD203B41FA5}">
                      <a16:colId xmlns:a16="http://schemas.microsoft.com/office/drawing/2014/main" val="941722417"/>
                    </a:ext>
                  </a:extLst>
                </a:gridCol>
                <a:gridCol w="876940">
                  <a:extLst>
                    <a:ext uri="{9D8B030D-6E8A-4147-A177-3AD203B41FA5}">
                      <a16:colId xmlns:a16="http://schemas.microsoft.com/office/drawing/2014/main" val="644551720"/>
                    </a:ext>
                  </a:extLst>
                </a:gridCol>
                <a:gridCol w="876940">
                  <a:extLst>
                    <a:ext uri="{9D8B030D-6E8A-4147-A177-3AD203B41FA5}">
                      <a16:colId xmlns:a16="http://schemas.microsoft.com/office/drawing/2014/main" val="1013181315"/>
                    </a:ext>
                  </a:extLst>
                </a:gridCol>
                <a:gridCol w="876940">
                  <a:extLst>
                    <a:ext uri="{9D8B030D-6E8A-4147-A177-3AD203B41FA5}">
                      <a16:colId xmlns:a16="http://schemas.microsoft.com/office/drawing/2014/main" val="730620713"/>
                    </a:ext>
                  </a:extLst>
                </a:gridCol>
                <a:gridCol w="876940">
                  <a:extLst>
                    <a:ext uri="{9D8B030D-6E8A-4147-A177-3AD203B41FA5}">
                      <a16:colId xmlns:a16="http://schemas.microsoft.com/office/drawing/2014/main" val="2659945544"/>
                    </a:ext>
                  </a:extLst>
                </a:gridCol>
                <a:gridCol w="876940">
                  <a:extLst>
                    <a:ext uri="{9D8B030D-6E8A-4147-A177-3AD203B41FA5}">
                      <a16:colId xmlns:a16="http://schemas.microsoft.com/office/drawing/2014/main" val="147925278"/>
                    </a:ext>
                  </a:extLst>
                </a:gridCol>
              </a:tblGrid>
              <a:tr h="0">
                <a:tc>
                  <a:txBody>
                    <a:bodyPr/>
                    <a:lstStyle/>
                    <a:p>
                      <a:pPr algn="l" fontAlgn="ctr"/>
                      <a:endParaRPr lang="en-US" b="0">
                        <a:effectLst/>
                      </a:endParaRPr>
                    </a:p>
                  </a:txBody>
                  <a:tcPr marL="76200" marR="76200" marT="38100" marB="38100" anchor="ctr"/>
                </a:tc>
                <a:tc>
                  <a:txBody>
                    <a:bodyPr/>
                    <a:lstStyle/>
                    <a:p>
                      <a:pPr algn="ctr" fontAlgn="ctr"/>
                      <a:r>
                        <a:rPr lang="en-US" b="1" dirty="0">
                          <a:effectLst/>
                        </a:rPr>
                        <a:t>brown</a:t>
                      </a:r>
                    </a:p>
                  </a:txBody>
                  <a:tcPr marL="76200" marR="76200" marT="38100" marB="38100" anchor="ctr"/>
                </a:tc>
                <a:tc>
                  <a:txBody>
                    <a:bodyPr/>
                    <a:lstStyle/>
                    <a:p>
                      <a:pPr algn="ctr" fontAlgn="ctr"/>
                      <a:r>
                        <a:rPr lang="en-US" b="1" dirty="0">
                          <a:effectLst/>
                        </a:rPr>
                        <a:t>quick</a:t>
                      </a:r>
                    </a:p>
                  </a:txBody>
                  <a:tcPr marL="76200" marR="76200" marT="38100" marB="38100" anchor="ctr"/>
                </a:tc>
                <a:tc>
                  <a:txBody>
                    <a:bodyPr/>
                    <a:lstStyle/>
                    <a:p>
                      <a:pPr algn="ctr" fontAlgn="ctr"/>
                      <a:r>
                        <a:rPr lang="en-US" b="1" dirty="0">
                          <a:effectLst/>
                        </a:rPr>
                        <a:t>fox</a:t>
                      </a:r>
                    </a:p>
                  </a:txBody>
                  <a:tcPr marL="76200" marR="76200" marT="38100" marB="38100" anchor="ctr"/>
                </a:tc>
                <a:tc>
                  <a:txBody>
                    <a:bodyPr/>
                    <a:lstStyle/>
                    <a:p>
                      <a:pPr algn="ctr" fontAlgn="ctr"/>
                      <a:r>
                        <a:rPr lang="en-US" b="1" dirty="0">
                          <a:effectLst/>
                        </a:rPr>
                        <a:t>jump</a:t>
                      </a:r>
                    </a:p>
                  </a:txBody>
                  <a:tcPr marL="76200" marR="76200" marT="38100" marB="38100" anchor="ctr"/>
                </a:tc>
                <a:tc>
                  <a:txBody>
                    <a:bodyPr/>
                    <a:lstStyle/>
                    <a:p>
                      <a:pPr algn="ctr" fontAlgn="ctr"/>
                      <a:r>
                        <a:rPr lang="en-US" b="1" dirty="0">
                          <a:effectLst/>
                        </a:rPr>
                        <a:t>lazy</a:t>
                      </a:r>
                    </a:p>
                  </a:txBody>
                  <a:tcPr marL="76200" marR="76200" marT="38100" marB="38100" anchor="ctr"/>
                </a:tc>
                <a:tc>
                  <a:txBody>
                    <a:bodyPr/>
                    <a:lstStyle/>
                    <a:p>
                      <a:pPr algn="ctr" fontAlgn="ctr"/>
                      <a:r>
                        <a:rPr lang="en-US" b="1" dirty="0">
                          <a:effectLst/>
                        </a:rPr>
                        <a:t>dog</a:t>
                      </a:r>
                    </a:p>
                  </a:txBody>
                  <a:tcPr marL="76200" marR="76200" marT="38100" marB="38100" anchor="ctr"/>
                </a:tc>
                <a:tc>
                  <a:txBody>
                    <a:bodyPr/>
                    <a:lstStyle/>
                    <a:p>
                      <a:pPr algn="ctr" fontAlgn="ctr"/>
                      <a:r>
                        <a:rPr lang="en-US" b="1" dirty="0" err="1">
                          <a:effectLst/>
                        </a:rPr>
                        <a:t>mr</a:t>
                      </a:r>
                      <a:endParaRPr lang="en-US" b="1" dirty="0">
                        <a:effectLst/>
                      </a:endParaRPr>
                    </a:p>
                  </a:txBody>
                  <a:tcPr marL="76200" marR="76200" marT="38100" marB="38100" anchor="ctr"/>
                </a:tc>
                <a:extLst>
                  <a:ext uri="{0D108BD9-81ED-4DB2-BD59-A6C34878D82A}">
                    <a16:rowId xmlns:a16="http://schemas.microsoft.com/office/drawing/2014/main" val="2753835173"/>
                  </a:ext>
                </a:extLst>
              </a:tr>
              <a:tr h="0">
                <a:tc>
                  <a:txBody>
                    <a:bodyPr/>
                    <a:lstStyle/>
                    <a:p>
                      <a:pPr algn="l" fontAlgn="ctr"/>
                      <a:r>
                        <a:rPr lang="en-US" b="1">
                          <a:effectLst/>
                        </a:rPr>
                        <a:t>Sent1</a:t>
                      </a:r>
                    </a:p>
                  </a:txBody>
                  <a:tcPr marL="76200" marR="76200" marT="38100" marB="38100" anchor="ctr"/>
                </a:tc>
                <a:tc>
                  <a:txBody>
                    <a:bodyPr/>
                    <a:lstStyle/>
                    <a:p>
                      <a:pPr algn="ctr" fontAlgn="ctr"/>
                      <a:r>
                        <a:rPr lang="en-US" dirty="0">
                          <a:effectLst/>
                        </a:rPr>
                        <a:t>2</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0</a:t>
                      </a:r>
                    </a:p>
                  </a:txBody>
                  <a:tcPr marL="76200" marR="76200" marT="38100" marB="38100" anchor="ctr"/>
                </a:tc>
                <a:extLst>
                  <a:ext uri="{0D108BD9-81ED-4DB2-BD59-A6C34878D82A}">
                    <a16:rowId xmlns:a16="http://schemas.microsoft.com/office/drawing/2014/main" val="1870780441"/>
                  </a:ext>
                </a:extLst>
              </a:tr>
              <a:tr h="0">
                <a:tc>
                  <a:txBody>
                    <a:bodyPr/>
                    <a:lstStyle/>
                    <a:p>
                      <a:pPr algn="l" fontAlgn="ctr"/>
                      <a:r>
                        <a:rPr lang="en-US" b="1" dirty="0">
                          <a:effectLst/>
                        </a:rPr>
                        <a:t>Sent2</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0</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dirty="0">
                          <a:effectLst/>
                        </a:rPr>
                        <a:t>1</a:t>
                      </a:r>
                    </a:p>
                  </a:txBody>
                  <a:tcPr marL="76200" marR="76200" marT="38100" marB="38100" anchor="ctr"/>
                </a:tc>
                <a:tc>
                  <a:txBody>
                    <a:bodyPr/>
                    <a:lstStyle/>
                    <a:p>
                      <a:pPr algn="ctr" fontAlgn="ctr"/>
                      <a:r>
                        <a:rPr lang="en-US">
                          <a:effectLst/>
                        </a:rPr>
                        <a:t>1</a:t>
                      </a:r>
                    </a:p>
                  </a:txBody>
                  <a:tcPr marL="76200" marR="76200" marT="38100" marB="38100" anchor="ctr"/>
                </a:tc>
                <a:tc>
                  <a:txBody>
                    <a:bodyPr/>
                    <a:lstStyle/>
                    <a:p>
                      <a:pPr algn="ctr" fontAlgn="ctr"/>
                      <a:r>
                        <a:rPr lang="en-US">
                          <a:effectLst/>
                        </a:rPr>
                        <a:t>0</a:t>
                      </a:r>
                    </a:p>
                  </a:txBody>
                  <a:tcPr marL="76200" marR="76200" marT="38100" marB="38100" anchor="ctr"/>
                </a:tc>
                <a:tc>
                  <a:txBody>
                    <a:bodyPr/>
                    <a:lstStyle/>
                    <a:p>
                      <a:pPr algn="ctr" fontAlgn="ctr"/>
                      <a:r>
                        <a:rPr lang="en-US" dirty="0">
                          <a:effectLst/>
                        </a:rPr>
                        <a:t>1</a:t>
                      </a:r>
                    </a:p>
                  </a:txBody>
                  <a:tcPr marL="76200" marR="76200" marT="38100" marB="38100" anchor="ctr"/>
                </a:tc>
                <a:extLst>
                  <a:ext uri="{0D108BD9-81ED-4DB2-BD59-A6C34878D82A}">
                    <a16:rowId xmlns:a16="http://schemas.microsoft.com/office/drawing/2014/main" val="727672031"/>
                  </a:ext>
                </a:extLst>
              </a:tr>
            </a:tbl>
          </a:graphicData>
        </a:graphic>
      </p:graphicFrame>
      <p:sp>
        <p:nvSpPr>
          <p:cNvPr id="4" name="Date Placeholder 3">
            <a:extLst>
              <a:ext uri="{FF2B5EF4-FFF2-40B4-BE49-F238E27FC236}">
                <a16:creationId xmlns:a16="http://schemas.microsoft.com/office/drawing/2014/main" id="{19ECA2DC-B00A-4F9B-BA87-B7618CDC6AA1}"/>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04F8900A-C5E1-4843-AB61-956378311DCC}"/>
              </a:ext>
            </a:extLst>
          </p:cNvPr>
          <p:cNvSpPr>
            <a:spLocks noGrp="1"/>
          </p:cNvSpPr>
          <p:nvPr>
            <p:ph type="sldNum" sz="quarter" idx="4"/>
          </p:nvPr>
        </p:nvSpPr>
        <p:spPr/>
        <p:txBody>
          <a:bodyPr/>
          <a:lstStyle/>
          <a:p>
            <a:r>
              <a:rPr lang="en-US"/>
              <a:t>Slide no. </a:t>
            </a:r>
            <a:fld id="{7240F3D1-AE27-48C7-9FC9-EF8542F23A88}" type="slidenum">
              <a:rPr lang="en-US" smtClean="0"/>
              <a:pPr/>
              <a:t>30</a:t>
            </a:fld>
            <a:endParaRPr lang="en-US" dirty="0"/>
          </a:p>
        </p:txBody>
      </p:sp>
      <p:sp>
        <p:nvSpPr>
          <p:cNvPr id="7" name="Rectangle 1">
            <a:extLst>
              <a:ext uri="{FF2B5EF4-FFF2-40B4-BE49-F238E27FC236}">
                <a16:creationId xmlns:a16="http://schemas.microsoft.com/office/drawing/2014/main" id="{29C1BA88-676E-449B-8709-54A61397A99A}"/>
              </a:ext>
            </a:extLst>
          </p:cNvPr>
          <p:cNvSpPr>
            <a:spLocks noChangeArrowheads="1"/>
          </p:cNvSpPr>
          <p:nvPr/>
        </p:nvSpPr>
        <p:spPr bwMode="auto">
          <a:xfrm>
            <a:off x="71080" y="867085"/>
            <a:ext cx="70155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words and counts into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sz="1600" dirty="0"/>
              <a:t>sent1 = "The quick brown fox jumps over the lazy brown dog."</a:t>
            </a:r>
          </a:p>
          <a:p>
            <a:pPr lvl="0" eaLnBrk="0" fontAlgn="base" hangingPunct="0">
              <a:spcBef>
                <a:spcPct val="0"/>
              </a:spcBef>
              <a:spcAft>
                <a:spcPct val="0"/>
              </a:spcAft>
            </a:pPr>
            <a:r>
              <a:rPr lang="en-US" altLang="en-US" sz="1600" dirty="0"/>
              <a:t>sent2 = "</a:t>
            </a:r>
            <a:r>
              <a:rPr lang="en-US" altLang="en-US" sz="1600" dirty="0" err="1"/>
              <a:t>Mr</a:t>
            </a:r>
            <a:r>
              <a:rPr lang="en-US" altLang="en-US" sz="1600" dirty="0"/>
              <a:t> brown jumps over the lazy fox."</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1700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C181-B494-4B20-B129-E3B6F320CCAB}"/>
              </a:ext>
            </a:extLst>
          </p:cNvPr>
          <p:cNvSpPr>
            <a:spLocks noGrp="1"/>
          </p:cNvSpPr>
          <p:nvPr>
            <p:ph type="title"/>
          </p:nvPr>
        </p:nvSpPr>
        <p:spPr/>
        <p:txBody>
          <a:bodyPr/>
          <a:lstStyle/>
          <a:p>
            <a:r>
              <a:rPr lang="en-US" dirty="0"/>
              <a:t>Vectorization with sklearn</a:t>
            </a:r>
          </a:p>
        </p:txBody>
      </p:sp>
      <p:sp>
        <p:nvSpPr>
          <p:cNvPr id="3" name="Content Placeholder 2">
            <a:extLst>
              <a:ext uri="{FF2B5EF4-FFF2-40B4-BE49-F238E27FC236}">
                <a16:creationId xmlns:a16="http://schemas.microsoft.com/office/drawing/2014/main" id="{8B084AEF-349A-4F9E-8BD8-BE79227FC365}"/>
              </a:ext>
            </a:extLst>
          </p:cNvPr>
          <p:cNvSpPr>
            <a:spLocks noGrp="1"/>
          </p:cNvSpPr>
          <p:nvPr>
            <p:ph idx="1"/>
          </p:nvPr>
        </p:nvSpPr>
        <p:spPr/>
        <p:txBody>
          <a:bodyPr>
            <a:normAutofit/>
          </a:bodyPr>
          <a:lstStyle/>
          <a:p>
            <a:r>
              <a:rPr lang="en-US" sz="1600" dirty="0"/>
              <a:t>In </a:t>
            </a:r>
            <a:r>
              <a:rPr lang="en-US" sz="1600" dirty="0">
                <a:solidFill>
                  <a:srgbClr val="0070C0"/>
                </a:solidFill>
              </a:rPr>
              <a:t>scikit-learn</a:t>
            </a:r>
            <a:r>
              <a:rPr lang="en-US" sz="1600" dirty="0"/>
              <a:t>, there're pre-built functions to do the preprocessing and vectorization that we've been doing using the </a:t>
            </a:r>
            <a:r>
              <a:rPr lang="en-US" sz="1600" dirty="0">
                <a:solidFill>
                  <a:srgbClr val="0070C0"/>
                </a:solidFill>
              </a:rPr>
              <a:t>CountVectorizer</a:t>
            </a:r>
            <a:r>
              <a:rPr lang="en-US" sz="1600" dirty="0"/>
              <a:t> object. </a:t>
            </a:r>
            <a:r>
              <a:rPr lang="en-US" sz="1600" dirty="0">
                <a:sym typeface="Wingdings" panose="05000000000000000000" pitchFamily="2" charset="2"/>
              </a:rPr>
              <a:t> </a:t>
            </a:r>
            <a:endParaRPr lang="en-US" sz="1600" dirty="0"/>
          </a:p>
          <a:p>
            <a:endParaRPr lang="en-US" sz="1600" dirty="0"/>
          </a:p>
          <a:p>
            <a:r>
              <a:rPr lang="en-US" sz="1600" dirty="0"/>
              <a:t>It will be the object that contains the vocabulary (i.e. the first row of our table above) and has the function to convert any sentence into the counts vectors we see as above. </a:t>
            </a:r>
            <a:r>
              <a:rPr lang="en-US" sz="1600" dirty="0">
                <a:sym typeface="Wingdings" panose="05000000000000000000" pitchFamily="2" charset="2"/>
              </a:rPr>
              <a:t> </a:t>
            </a:r>
            <a:endParaRPr lang="en-US" sz="1600" dirty="0"/>
          </a:p>
          <a:p>
            <a:endParaRPr lang="en-US" sz="1600" dirty="0"/>
          </a:p>
          <a:p>
            <a:r>
              <a:rPr lang="en-US" sz="1600" dirty="0"/>
              <a:t>The input that </a:t>
            </a:r>
            <a:r>
              <a:rPr lang="en-US" sz="1600" dirty="0">
                <a:solidFill>
                  <a:srgbClr val="0070C0"/>
                </a:solidFill>
              </a:rPr>
              <a:t>CountVectorizer</a:t>
            </a:r>
            <a:r>
              <a:rPr lang="en-US" sz="1600" dirty="0"/>
              <a:t> is a text file, so we've to do some hacking to let it accept the string outputs.</a:t>
            </a:r>
          </a:p>
          <a:p>
            <a:endParaRPr lang="en-US" sz="1600" dirty="0"/>
          </a:p>
          <a:p>
            <a:r>
              <a:rPr lang="en-US" sz="1600" dirty="0"/>
              <a:t>Use </a:t>
            </a:r>
            <a:r>
              <a:rPr lang="en-US" sz="1600" dirty="0" err="1">
                <a:solidFill>
                  <a:srgbClr val="0070C0"/>
                </a:solidFill>
              </a:rPr>
              <a:t>io.StringIO</a:t>
            </a:r>
            <a:r>
              <a:rPr lang="en-US" sz="1600" dirty="0">
                <a:solidFill>
                  <a:srgbClr val="0070C0"/>
                </a:solidFill>
              </a:rPr>
              <a:t> </a:t>
            </a:r>
            <a:r>
              <a:rPr lang="en-US" sz="1600" dirty="0"/>
              <a:t>where we can convert any string to work like a file</a:t>
            </a:r>
          </a:p>
        </p:txBody>
      </p:sp>
      <p:sp>
        <p:nvSpPr>
          <p:cNvPr id="4" name="Date Placeholder 3">
            <a:extLst>
              <a:ext uri="{FF2B5EF4-FFF2-40B4-BE49-F238E27FC236}">
                <a16:creationId xmlns:a16="http://schemas.microsoft.com/office/drawing/2014/main" id="{D7186743-318B-4326-B59B-F8A28B7EAB1B}"/>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CD1808F9-2BFC-4130-BC44-7A2E0F9E70B4}"/>
              </a:ext>
            </a:extLst>
          </p:cNvPr>
          <p:cNvSpPr>
            <a:spLocks noGrp="1"/>
          </p:cNvSpPr>
          <p:nvPr>
            <p:ph type="sldNum" sz="quarter" idx="4"/>
          </p:nvPr>
        </p:nvSpPr>
        <p:spPr/>
        <p:txBody>
          <a:bodyPr/>
          <a:lstStyle/>
          <a:p>
            <a:r>
              <a:rPr lang="en-US"/>
              <a:t>Slide no. </a:t>
            </a:r>
            <a:fld id="{7240F3D1-AE27-48C7-9FC9-EF8542F23A88}" type="slidenum">
              <a:rPr lang="en-US" smtClean="0"/>
              <a:pPr/>
              <a:t>31</a:t>
            </a:fld>
            <a:endParaRPr lang="en-US" dirty="0"/>
          </a:p>
        </p:txBody>
      </p:sp>
    </p:spTree>
    <p:extLst>
      <p:ext uri="{BB962C8B-B14F-4D97-AF65-F5344CB8AC3E}">
        <p14:creationId xmlns:p14="http://schemas.microsoft.com/office/powerpoint/2010/main" val="3271725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159-4909-44CB-B575-C5DF242396A2}"/>
              </a:ext>
            </a:extLst>
          </p:cNvPr>
          <p:cNvSpPr>
            <a:spLocks noGrp="1"/>
          </p:cNvSpPr>
          <p:nvPr>
            <p:ph type="title"/>
          </p:nvPr>
        </p:nvSpPr>
        <p:spPr/>
        <p:txBody>
          <a:bodyPr/>
          <a:lstStyle/>
          <a:p>
            <a:r>
              <a:rPr lang="en-US" dirty="0"/>
              <a:t>CountVectorizer in sklearn</a:t>
            </a:r>
          </a:p>
        </p:txBody>
      </p:sp>
      <p:sp>
        <p:nvSpPr>
          <p:cNvPr id="3" name="Content Placeholder 2">
            <a:extLst>
              <a:ext uri="{FF2B5EF4-FFF2-40B4-BE49-F238E27FC236}">
                <a16:creationId xmlns:a16="http://schemas.microsoft.com/office/drawing/2014/main" id="{E38BC859-3857-4DEB-A070-FD158DA91DB1}"/>
              </a:ext>
            </a:extLst>
          </p:cNvPr>
          <p:cNvSpPr>
            <a:spLocks noGrp="1"/>
          </p:cNvSpPr>
          <p:nvPr>
            <p:ph idx="1"/>
          </p:nvPr>
        </p:nvSpPr>
        <p:spPr/>
        <p:txBody>
          <a:bodyPr>
            <a:normAutofit/>
          </a:bodyPr>
          <a:lstStyle/>
          <a:p>
            <a:pPr marL="0" indent="0">
              <a:buNone/>
            </a:pPr>
            <a:r>
              <a:rPr lang="en-US" sz="1400" dirty="0"/>
              <a:t>CountVectorizer(</a:t>
            </a:r>
          </a:p>
          <a:p>
            <a:pPr marL="0" indent="0">
              <a:buNone/>
            </a:pPr>
            <a:r>
              <a:rPr lang="en-US" sz="1400" dirty="0"/>
              <a:t>    input=’content’, encoding=’utf-8’, </a:t>
            </a:r>
          </a:p>
          <a:p>
            <a:pPr marL="0" indent="0">
              <a:buNone/>
            </a:pPr>
            <a:r>
              <a:rPr lang="en-US" sz="1400" dirty="0"/>
              <a:t>    </a:t>
            </a:r>
            <a:r>
              <a:rPr lang="en-US" sz="1400" dirty="0" err="1"/>
              <a:t>decode_error</a:t>
            </a:r>
            <a:r>
              <a:rPr lang="en-US" sz="1400" dirty="0"/>
              <a:t>=’strict’, </a:t>
            </a:r>
            <a:r>
              <a:rPr lang="en-US" sz="1400" dirty="0" err="1"/>
              <a:t>strip_accents</a:t>
            </a:r>
            <a:r>
              <a:rPr lang="en-US" sz="1400" dirty="0"/>
              <a:t>=None, </a:t>
            </a:r>
          </a:p>
          <a:p>
            <a:pPr marL="0" indent="0">
              <a:buNone/>
            </a:pPr>
            <a:r>
              <a:rPr lang="en-US" sz="1400" dirty="0"/>
              <a:t>    </a:t>
            </a:r>
            <a:r>
              <a:rPr lang="en-US" sz="1400" dirty="0">
                <a:solidFill>
                  <a:srgbClr val="0070C0"/>
                </a:solidFill>
              </a:rPr>
              <a:t>lowercase</a:t>
            </a:r>
            <a:r>
              <a:rPr lang="en-US" sz="1400" dirty="0"/>
              <a:t>=True, </a:t>
            </a:r>
            <a:r>
              <a:rPr lang="en-US" sz="1400" dirty="0">
                <a:solidFill>
                  <a:srgbClr val="0070C0"/>
                </a:solidFill>
              </a:rPr>
              <a:t>preprocessor</a:t>
            </a:r>
            <a:r>
              <a:rPr lang="en-US" sz="1400" dirty="0"/>
              <a:t>=None, </a:t>
            </a:r>
          </a:p>
          <a:p>
            <a:pPr marL="0" indent="0">
              <a:buNone/>
            </a:pPr>
            <a:r>
              <a:rPr lang="en-US" sz="1400" dirty="0"/>
              <a:t>    </a:t>
            </a:r>
            <a:r>
              <a:rPr lang="en-US" sz="1400" dirty="0">
                <a:solidFill>
                  <a:srgbClr val="0070C0"/>
                </a:solidFill>
              </a:rPr>
              <a:t>tokenizer</a:t>
            </a:r>
            <a:r>
              <a:rPr lang="en-US" sz="1400" dirty="0"/>
              <a:t>=None, </a:t>
            </a:r>
            <a:r>
              <a:rPr lang="en-US" sz="1400" dirty="0" err="1">
                <a:solidFill>
                  <a:srgbClr val="0070C0"/>
                </a:solidFill>
              </a:rPr>
              <a:t>stop_words</a:t>
            </a:r>
            <a:r>
              <a:rPr lang="en-US" sz="1400" dirty="0"/>
              <a:t>=None, </a:t>
            </a:r>
          </a:p>
          <a:p>
            <a:pPr marL="0" indent="0">
              <a:buNone/>
            </a:pPr>
            <a:r>
              <a:rPr lang="en-US" sz="1400" dirty="0"/>
              <a:t>    </a:t>
            </a:r>
            <a:r>
              <a:rPr lang="en-US" sz="1400" dirty="0" err="1"/>
              <a:t>token_pattern</a:t>
            </a:r>
            <a:r>
              <a:rPr lang="en-US" sz="1400" dirty="0"/>
              <a:t>=’(?u)\b\w\w+\b’, </a:t>
            </a:r>
            <a:r>
              <a:rPr lang="en-US" sz="1400" dirty="0" err="1"/>
              <a:t>ngram_range</a:t>
            </a:r>
            <a:r>
              <a:rPr lang="en-US" sz="1400" dirty="0"/>
              <a:t>=(1, 1), </a:t>
            </a:r>
          </a:p>
          <a:p>
            <a:pPr marL="0" indent="0">
              <a:buNone/>
            </a:pPr>
            <a:r>
              <a:rPr lang="en-US" sz="1400" dirty="0"/>
              <a:t>    </a:t>
            </a:r>
            <a:r>
              <a:rPr lang="en-US" sz="1400" dirty="0">
                <a:solidFill>
                  <a:srgbClr val="0070C0"/>
                </a:solidFill>
              </a:rPr>
              <a:t>analyzer</a:t>
            </a:r>
            <a:r>
              <a:rPr lang="en-US" sz="1400" dirty="0"/>
              <a:t>=’word’, </a:t>
            </a:r>
            <a:r>
              <a:rPr lang="en-US" sz="1400" dirty="0" err="1"/>
              <a:t>max_df</a:t>
            </a:r>
            <a:r>
              <a:rPr lang="en-US" sz="1400" dirty="0"/>
              <a:t>=1.0, </a:t>
            </a:r>
            <a:r>
              <a:rPr lang="en-US" sz="1400" dirty="0" err="1"/>
              <a:t>min_df</a:t>
            </a:r>
            <a:r>
              <a:rPr lang="en-US" sz="1400" dirty="0"/>
              <a:t>=1, </a:t>
            </a:r>
          </a:p>
          <a:p>
            <a:pPr marL="0" indent="0">
              <a:buNone/>
            </a:pPr>
            <a:r>
              <a:rPr lang="en-US" sz="1400" dirty="0"/>
              <a:t>    </a:t>
            </a:r>
            <a:r>
              <a:rPr lang="en-US" sz="1400" dirty="0" err="1"/>
              <a:t>max_features</a:t>
            </a:r>
            <a:r>
              <a:rPr lang="en-US" sz="1400" dirty="0"/>
              <a:t>=None, vocabulary=None, </a:t>
            </a:r>
          </a:p>
          <a:p>
            <a:pPr marL="0" indent="0">
              <a:buNone/>
            </a:pPr>
            <a:r>
              <a:rPr lang="en-US" sz="1400" dirty="0"/>
              <a:t>    binary=False, </a:t>
            </a:r>
            <a:r>
              <a:rPr lang="en-US" sz="1400" dirty="0" err="1"/>
              <a:t>dtype</a:t>
            </a:r>
            <a:r>
              <a:rPr lang="en-US" sz="1400" dirty="0"/>
              <a:t>=&lt;class ‘numpy.int64’&gt;)[source]</a:t>
            </a:r>
          </a:p>
        </p:txBody>
      </p:sp>
      <p:sp>
        <p:nvSpPr>
          <p:cNvPr id="4" name="Date Placeholder 3">
            <a:extLst>
              <a:ext uri="{FF2B5EF4-FFF2-40B4-BE49-F238E27FC236}">
                <a16:creationId xmlns:a16="http://schemas.microsoft.com/office/drawing/2014/main" id="{227BAC41-88E0-45F5-B224-2F4942238B1C}"/>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166548F1-C8B0-4080-8B1E-ABDC62724ABF}"/>
              </a:ext>
            </a:extLst>
          </p:cNvPr>
          <p:cNvSpPr>
            <a:spLocks noGrp="1"/>
          </p:cNvSpPr>
          <p:nvPr>
            <p:ph type="sldNum" sz="quarter" idx="4"/>
          </p:nvPr>
        </p:nvSpPr>
        <p:spPr/>
        <p:txBody>
          <a:bodyPr/>
          <a:lstStyle/>
          <a:p>
            <a:r>
              <a:rPr lang="en-US"/>
              <a:t>Slide no. </a:t>
            </a:r>
            <a:fld id="{7240F3D1-AE27-48C7-9FC9-EF8542F23A88}" type="slidenum">
              <a:rPr lang="en-US" smtClean="0"/>
              <a:pPr/>
              <a:t>32</a:t>
            </a:fld>
            <a:endParaRPr lang="en-US" dirty="0"/>
          </a:p>
        </p:txBody>
      </p:sp>
      <p:sp>
        <p:nvSpPr>
          <p:cNvPr id="7" name="Callout: Line with Border and Accent Bar 6">
            <a:extLst>
              <a:ext uri="{FF2B5EF4-FFF2-40B4-BE49-F238E27FC236}">
                <a16:creationId xmlns:a16="http://schemas.microsoft.com/office/drawing/2014/main" id="{972F3B5F-F181-4708-BFCD-2C019072E26E}"/>
              </a:ext>
            </a:extLst>
          </p:cNvPr>
          <p:cNvSpPr/>
          <p:nvPr/>
        </p:nvSpPr>
        <p:spPr>
          <a:xfrm>
            <a:off x="4825570" y="3522712"/>
            <a:ext cx="4256955" cy="729249"/>
          </a:xfrm>
          <a:prstGeom prst="accentBorderCallout1">
            <a:avLst>
              <a:gd name="adj1" fmla="val 18750"/>
              <a:gd name="adj2" fmla="val -8333"/>
              <a:gd name="adj3" fmla="val -151498"/>
              <a:gd name="adj4" fmla="val -7240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chemeClr val="tx1"/>
                </a:solidFill>
              </a:rPr>
              <a:t>stop_words</a:t>
            </a:r>
            <a:r>
              <a:rPr lang="en-US" sz="900" b="1" dirty="0">
                <a:solidFill>
                  <a:schemeClr val="tx1"/>
                </a:solidFill>
              </a:rPr>
              <a:t> </a:t>
            </a:r>
            <a:r>
              <a:rPr lang="en-US" sz="900" dirty="0">
                <a:solidFill>
                  <a:schemeClr val="tx1"/>
                </a:solidFill>
              </a:rPr>
              <a:t>: string {‘</a:t>
            </a:r>
            <a:r>
              <a:rPr lang="en-US" sz="900" dirty="0" err="1">
                <a:solidFill>
                  <a:schemeClr val="tx1"/>
                </a:solidFill>
              </a:rPr>
              <a:t>english</a:t>
            </a:r>
            <a:r>
              <a:rPr lang="en-US" sz="900" dirty="0">
                <a:solidFill>
                  <a:schemeClr val="tx1"/>
                </a:solidFill>
              </a:rPr>
              <a:t>’}, list, or None (default)</a:t>
            </a:r>
          </a:p>
          <a:p>
            <a:endParaRPr lang="en-US" sz="900" dirty="0">
              <a:solidFill>
                <a:schemeClr val="tx1"/>
              </a:solidFill>
            </a:endParaRPr>
          </a:p>
          <a:p>
            <a:r>
              <a:rPr lang="en-US" sz="900" dirty="0">
                <a:solidFill>
                  <a:schemeClr val="tx1"/>
                </a:solidFill>
              </a:rPr>
              <a:t>If ‘</a:t>
            </a:r>
            <a:r>
              <a:rPr lang="en-US" sz="900" dirty="0" err="1">
                <a:solidFill>
                  <a:schemeClr val="tx1"/>
                </a:solidFill>
              </a:rPr>
              <a:t>english</a:t>
            </a:r>
            <a:r>
              <a:rPr lang="en-US" sz="900" dirty="0">
                <a:solidFill>
                  <a:schemeClr val="tx1"/>
                </a:solidFill>
              </a:rPr>
              <a:t>’, a built-in stop word list for English is used. If a list, that list is assumed to contain stop words, all of which will be removed from the resulting tokens. Only applies if analyzer == 'word'. If None, no stop words will be used.</a:t>
            </a:r>
          </a:p>
        </p:txBody>
      </p:sp>
      <p:sp>
        <p:nvSpPr>
          <p:cNvPr id="8" name="Callout: Line with Border and Accent Bar 7">
            <a:extLst>
              <a:ext uri="{FF2B5EF4-FFF2-40B4-BE49-F238E27FC236}">
                <a16:creationId xmlns:a16="http://schemas.microsoft.com/office/drawing/2014/main" id="{687D5062-C0B2-4CDC-9567-094E51230281}"/>
              </a:ext>
            </a:extLst>
          </p:cNvPr>
          <p:cNvSpPr/>
          <p:nvPr/>
        </p:nvSpPr>
        <p:spPr>
          <a:xfrm>
            <a:off x="4825572" y="942446"/>
            <a:ext cx="4256955" cy="497644"/>
          </a:xfrm>
          <a:prstGeom prst="accentBorderCallout1">
            <a:avLst>
              <a:gd name="adj1" fmla="val 18750"/>
              <a:gd name="adj2" fmla="val -8333"/>
              <a:gd name="adj3" fmla="val 205557"/>
              <a:gd name="adj4" fmla="val -6356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latin typeface="Atlas Grotesk"/>
              </a:rPr>
              <a:t>preprocessor</a:t>
            </a:r>
            <a:r>
              <a:rPr lang="en-US" sz="900" dirty="0">
                <a:solidFill>
                  <a:schemeClr val="tx1"/>
                </a:solidFill>
                <a:latin typeface="Atlas Grotesk"/>
              </a:rPr>
              <a:t> : callable or None (default)</a:t>
            </a:r>
          </a:p>
          <a:p>
            <a:r>
              <a:rPr lang="en-US" sz="900" dirty="0">
                <a:solidFill>
                  <a:schemeClr val="tx1"/>
                </a:solidFill>
                <a:latin typeface="Atlas Grotesk"/>
              </a:rPr>
              <a:t>Override the preprocessing (string transformation) stage while preserving the tokenizing and n-grams generation steps.</a:t>
            </a:r>
          </a:p>
        </p:txBody>
      </p:sp>
      <p:sp>
        <p:nvSpPr>
          <p:cNvPr id="9" name="Callout: Line with Border and Accent Bar 8">
            <a:extLst>
              <a:ext uri="{FF2B5EF4-FFF2-40B4-BE49-F238E27FC236}">
                <a16:creationId xmlns:a16="http://schemas.microsoft.com/office/drawing/2014/main" id="{CAD456BE-AC7D-417F-89A4-05CEB02528B6}"/>
              </a:ext>
            </a:extLst>
          </p:cNvPr>
          <p:cNvSpPr/>
          <p:nvPr/>
        </p:nvSpPr>
        <p:spPr>
          <a:xfrm>
            <a:off x="4825569" y="1752798"/>
            <a:ext cx="4256955" cy="497644"/>
          </a:xfrm>
          <a:prstGeom prst="accentBorderCallout1">
            <a:avLst>
              <a:gd name="adj1" fmla="val 18750"/>
              <a:gd name="adj2" fmla="val -8333"/>
              <a:gd name="adj3" fmla="val 100043"/>
              <a:gd name="adj4" fmla="val -9298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tokenizer</a:t>
            </a:r>
          </a:p>
          <a:p>
            <a:r>
              <a:rPr lang="en-US" sz="900" dirty="0">
                <a:solidFill>
                  <a:schemeClr val="tx1"/>
                </a:solidFill>
              </a:rPr>
              <a:t>callable or None (default) - Override the string tokenization step while preserving the preprocessing and n-grams generation steps. Only applies if analyzer == 'word'.. </a:t>
            </a:r>
          </a:p>
        </p:txBody>
      </p:sp>
      <p:sp>
        <p:nvSpPr>
          <p:cNvPr id="10" name="Callout: Line with Border and Accent Bar 9">
            <a:extLst>
              <a:ext uri="{FF2B5EF4-FFF2-40B4-BE49-F238E27FC236}">
                <a16:creationId xmlns:a16="http://schemas.microsoft.com/office/drawing/2014/main" id="{9D52534A-D040-4D04-9B66-CD047563E835}"/>
              </a:ext>
            </a:extLst>
          </p:cNvPr>
          <p:cNvSpPr/>
          <p:nvPr/>
        </p:nvSpPr>
        <p:spPr>
          <a:xfrm>
            <a:off x="4825569" y="2877241"/>
            <a:ext cx="4256955" cy="327001"/>
          </a:xfrm>
          <a:prstGeom prst="accentBorderCallout1">
            <a:avLst>
              <a:gd name="adj1" fmla="val 18750"/>
              <a:gd name="adj2" fmla="val -8333"/>
              <a:gd name="adj3" fmla="val 20267"/>
              <a:gd name="adj4" fmla="val -3792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analyzer</a:t>
            </a:r>
            <a:r>
              <a:rPr lang="en-US" sz="900" dirty="0">
                <a:solidFill>
                  <a:schemeClr val="tx1"/>
                </a:solidFill>
              </a:rPr>
              <a:t> : string, {‘word’, ‘char’, ‘</a:t>
            </a:r>
            <a:r>
              <a:rPr lang="en-US" sz="900" dirty="0" err="1">
                <a:solidFill>
                  <a:schemeClr val="tx1"/>
                </a:solidFill>
              </a:rPr>
              <a:t>char_wb</a:t>
            </a:r>
            <a:r>
              <a:rPr lang="en-US" sz="900" dirty="0">
                <a:solidFill>
                  <a:schemeClr val="tx1"/>
                </a:solidFill>
              </a:rPr>
              <a:t>’} or callable</a:t>
            </a:r>
          </a:p>
          <a:p>
            <a:r>
              <a:rPr lang="en-US" sz="900" dirty="0">
                <a:solidFill>
                  <a:schemeClr val="tx1"/>
                </a:solidFill>
              </a:rPr>
              <a:t>Whether the feature should be made of word or character n-grams. </a:t>
            </a:r>
          </a:p>
        </p:txBody>
      </p:sp>
      <p:sp>
        <p:nvSpPr>
          <p:cNvPr id="11" name="Callout: Line with Border and Accent Bar 10">
            <a:extLst>
              <a:ext uri="{FF2B5EF4-FFF2-40B4-BE49-F238E27FC236}">
                <a16:creationId xmlns:a16="http://schemas.microsoft.com/office/drawing/2014/main" id="{C76F9A4A-EEE7-40CB-8C7C-CA8C9698B206}"/>
              </a:ext>
            </a:extLst>
          </p:cNvPr>
          <p:cNvSpPr/>
          <p:nvPr/>
        </p:nvSpPr>
        <p:spPr>
          <a:xfrm>
            <a:off x="4825568" y="2382251"/>
            <a:ext cx="4256955" cy="327001"/>
          </a:xfrm>
          <a:prstGeom prst="accentBorderCallout1">
            <a:avLst>
              <a:gd name="adj1" fmla="val 18750"/>
              <a:gd name="adj2" fmla="val -8333"/>
              <a:gd name="adj3" fmla="val 20267"/>
              <a:gd name="adj4" fmla="val -3792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Lowercase : </a:t>
            </a:r>
            <a:r>
              <a:rPr lang="en-US" sz="900" dirty="0" err="1">
                <a:solidFill>
                  <a:schemeClr val="tx1"/>
                </a:solidFill>
              </a:rPr>
              <a:t>boolean</a:t>
            </a:r>
            <a:r>
              <a:rPr lang="en-US" sz="900" dirty="0">
                <a:solidFill>
                  <a:schemeClr val="tx1"/>
                </a:solidFill>
              </a:rPr>
              <a:t>, True by default </a:t>
            </a:r>
          </a:p>
        </p:txBody>
      </p:sp>
    </p:spTree>
    <p:extLst>
      <p:ext uri="{BB962C8B-B14F-4D97-AF65-F5344CB8AC3E}">
        <p14:creationId xmlns:p14="http://schemas.microsoft.com/office/powerpoint/2010/main" val="1641375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36BF-A55A-475C-AB54-D33D17497EB2}"/>
              </a:ext>
            </a:extLst>
          </p:cNvPr>
          <p:cNvSpPr>
            <a:spLocks noGrp="1"/>
          </p:cNvSpPr>
          <p:nvPr>
            <p:ph type="title"/>
          </p:nvPr>
        </p:nvSpPr>
        <p:spPr/>
        <p:txBody>
          <a:bodyPr/>
          <a:lstStyle/>
          <a:p>
            <a:r>
              <a:rPr lang="en-US" dirty="0"/>
              <a:t>Standardization (or Z-score normalization)</a:t>
            </a:r>
          </a:p>
        </p:txBody>
      </p:sp>
      <p:sp>
        <p:nvSpPr>
          <p:cNvPr id="4" name="Rectangle 3">
            <a:extLst>
              <a:ext uri="{FF2B5EF4-FFF2-40B4-BE49-F238E27FC236}">
                <a16:creationId xmlns:a16="http://schemas.microsoft.com/office/drawing/2014/main" id="{16D92F07-90E4-4FD9-BCE8-793FBC3D7A70}"/>
              </a:ext>
            </a:extLst>
          </p:cNvPr>
          <p:cNvSpPr/>
          <p:nvPr/>
        </p:nvSpPr>
        <p:spPr>
          <a:xfrm>
            <a:off x="0" y="988814"/>
            <a:ext cx="8742815" cy="3077766"/>
          </a:xfrm>
          <a:prstGeom prst="rect">
            <a:avLst/>
          </a:prstGeom>
        </p:spPr>
        <p:txBody>
          <a:bodyPr wrap="square">
            <a:spAutoFit/>
          </a:bodyPr>
          <a:lstStyle/>
          <a:p>
            <a:r>
              <a:rPr lang="en-US" sz="1600" dirty="0"/>
              <a:t>The result of standardization (or Z-score normalization) is that the features will be rescaled so that they’ll have the properties of a standard normal distribution with</a:t>
            </a:r>
          </a:p>
          <a:p>
            <a:endParaRPr lang="en-US" sz="1600" dirty="0"/>
          </a:p>
          <a:p>
            <a:r>
              <a:rPr lang="en-US" sz="1600" dirty="0">
                <a:solidFill>
                  <a:srgbClr val="00B0F0"/>
                </a:solidFill>
              </a:rPr>
              <a:t>μ=0 and σ=1 </a:t>
            </a:r>
            <a:r>
              <a:rPr lang="en-US" sz="1600" dirty="0"/>
              <a:t>i.e. zero mean and unit variance</a:t>
            </a:r>
          </a:p>
          <a:p>
            <a:r>
              <a:rPr lang="en-US" sz="1600" dirty="0"/>
              <a:t>where μ is the mean (average) and σ is the standard deviation from the mean; standard scores (also called z scores) of the samples are calculated as follows:-</a:t>
            </a:r>
          </a:p>
          <a:p>
            <a:endParaRPr lang="en-US" sz="1600" dirty="0"/>
          </a:p>
          <a:p>
            <a:r>
              <a:rPr lang="en-US" sz="1600" dirty="0">
                <a:solidFill>
                  <a:srgbClr val="00B0F0"/>
                </a:solidFill>
              </a:rPr>
              <a:t>z=(x−μ)/σ</a:t>
            </a:r>
          </a:p>
          <a:p>
            <a:r>
              <a:rPr lang="en-US" sz="1600" dirty="0"/>
              <a:t>Standardizing the features so that they are centered around 0 with a standard deviation of 1</a:t>
            </a:r>
          </a:p>
          <a:p>
            <a:r>
              <a:rPr lang="en-US" sz="1600" dirty="0"/>
              <a:t>-    it is not only important if we are comparing measurements that have different units</a:t>
            </a:r>
          </a:p>
          <a:p>
            <a:pPr marL="257175" indent="-257175">
              <a:buFontTx/>
              <a:buChar char="-"/>
            </a:pPr>
            <a:r>
              <a:rPr lang="en-US" sz="1600" dirty="0"/>
              <a:t>also a general requirement for many machine learning algorithms</a:t>
            </a:r>
          </a:p>
          <a:p>
            <a:pPr marL="257175" indent="-257175">
              <a:buFontTx/>
              <a:buChar char="-"/>
            </a:pPr>
            <a:r>
              <a:rPr lang="en-US" sz="1600" dirty="0" err="1">
                <a:solidFill>
                  <a:srgbClr val="00B0F0"/>
                </a:solidFill>
              </a:rPr>
              <a:t>Sklearn</a:t>
            </a:r>
            <a:r>
              <a:rPr lang="en-US" sz="1600" dirty="0"/>
              <a:t> provides </a:t>
            </a:r>
            <a:r>
              <a:rPr lang="en-US" sz="1600" dirty="0">
                <a:solidFill>
                  <a:srgbClr val="00B0F0"/>
                </a:solidFill>
              </a:rPr>
              <a:t>scale</a:t>
            </a:r>
            <a:r>
              <a:rPr lang="en-US" sz="1600" dirty="0"/>
              <a:t> to standardize the data.</a:t>
            </a:r>
          </a:p>
        </p:txBody>
      </p:sp>
      <p:sp>
        <p:nvSpPr>
          <p:cNvPr id="7" name="Date Placeholder 6">
            <a:extLst>
              <a:ext uri="{FF2B5EF4-FFF2-40B4-BE49-F238E27FC236}">
                <a16:creationId xmlns:a16="http://schemas.microsoft.com/office/drawing/2014/main" id="{EB4A7B53-7637-4A8C-B406-A9D43138E6F9}"/>
              </a:ext>
            </a:extLst>
          </p:cNvPr>
          <p:cNvSpPr>
            <a:spLocks noGrp="1"/>
          </p:cNvSpPr>
          <p:nvPr>
            <p:ph type="dt" sz="half" idx="10"/>
          </p:nvPr>
        </p:nvSpPr>
        <p:spPr/>
        <p:txBody>
          <a:bodyPr/>
          <a:lstStyle/>
          <a:p>
            <a:fld id="{33F8CC15-B662-4C4B-B5CF-D4D1A99B7AF6}" type="datetime1">
              <a:rPr lang="en-US" smtClean="0"/>
              <a:t>1/8/19</a:t>
            </a:fld>
            <a:endParaRPr lang="en-US"/>
          </a:p>
        </p:txBody>
      </p:sp>
      <p:sp>
        <p:nvSpPr>
          <p:cNvPr id="8" name="Slide Number Placeholder 7">
            <a:extLst>
              <a:ext uri="{FF2B5EF4-FFF2-40B4-BE49-F238E27FC236}">
                <a16:creationId xmlns:a16="http://schemas.microsoft.com/office/drawing/2014/main" id="{F5BD858D-3F29-4215-A72B-7A7349FB2673}"/>
              </a:ext>
            </a:extLst>
          </p:cNvPr>
          <p:cNvSpPr>
            <a:spLocks noGrp="1"/>
          </p:cNvSpPr>
          <p:nvPr>
            <p:ph type="sldNum" sz="quarter" idx="4"/>
          </p:nvPr>
        </p:nvSpPr>
        <p:spPr/>
        <p:txBody>
          <a:bodyPr/>
          <a:lstStyle/>
          <a:p>
            <a:r>
              <a:rPr lang="en-US"/>
              <a:t>Slide no. </a:t>
            </a:r>
            <a:fld id="{7240F3D1-AE27-48C7-9FC9-EF8542F23A88}" type="slidenum">
              <a:rPr lang="en-US" smtClean="0"/>
              <a:pPr/>
              <a:t>33</a:t>
            </a:fld>
            <a:endParaRPr lang="en-US" dirty="0"/>
          </a:p>
        </p:txBody>
      </p:sp>
    </p:spTree>
    <p:extLst>
      <p:ext uri="{BB962C8B-B14F-4D97-AF65-F5344CB8AC3E}">
        <p14:creationId xmlns:p14="http://schemas.microsoft.com/office/powerpoint/2010/main" val="643174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36F9-00EA-4D3D-8D9D-B7B5E6D1EF9D}"/>
              </a:ext>
            </a:extLst>
          </p:cNvPr>
          <p:cNvSpPr>
            <a:spLocks noGrp="1"/>
          </p:cNvSpPr>
          <p:nvPr>
            <p:ph type="title"/>
          </p:nvPr>
        </p:nvSpPr>
        <p:spPr/>
        <p:txBody>
          <a:bodyPr/>
          <a:lstStyle/>
          <a:p>
            <a:r>
              <a:rPr lang="en-US" dirty="0"/>
              <a:t>Example</a:t>
            </a:r>
          </a:p>
        </p:txBody>
      </p:sp>
      <p:sp>
        <p:nvSpPr>
          <p:cNvPr id="4" name="Rectangle 3">
            <a:extLst>
              <a:ext uri="{FF2B5EF4-FFF2-40B4-BE49-F238E27FC236}">
                <a16:creationId xmlns:a16="http://schemas.microsoft.com/office/drawing/2014/main" id="{F702FED9-8681-4B08-AD4F-308D681FB62D}"/>
              </a:ext>
            </a:extLst>
          </p:cNvPr>
          <p:cNvSpPr/>
          <p:nvPr/>
        </p:nvSpPr>
        <p:spPr>
          <a:xfrm>
            <a:off x="449305" y="1007863"/>
            <a:ext cx="2979470" cy="300082"/>
          </a:xfrm>
          <a:prstGeom prst="rect">
            <a:avLst/>
          </a:prstGeom>
        </p:spPr>
        <p:txBody>
          <a:bodyPr wrap="none">
            <a:spAutoFit/>
          </a:bodyPr>
          <a:lstStyle/>
          <a:p>
            <a:r>
              <a:rPr lang="en-US" sz="1350" dirty="0">
                <a:solidFill>
                  <a:srgbClr val="00B0F0"/>
                </a:solidFill>
              </a:rPr>
              <a:t>Refer E:\python\pproc-feature-scaling.py</a:t>
            </a:r>
          </a:p>
        </p:txBody>
      </p:sp>
      <p:sp>
        <p:nvSpPr>
          <p:cNvPr id="7" name="AutoShape 6" descr="data:image/png;base64,iVBORw0KGgoAAAANSUhEUgAAA68AAAK7CAYAAAAdqLnQAAAABHNCSVQICAgIfAhkiAAAAAlwSFlz%0AAAALEgAACxIB0t1+/AAAIABJREFUeJzs3XuYZWV55/3vT0BEmnAIpoZDxyYRk4BEjB3UiUmaeABN%0AIiRvXl8MKiRmOvMOcTTiGDBOJJN0wmREnfEYDAQUtMPgAQY1EQkVB0dEcFDOYxsaoQVa5KBFDLHh%0Anj/WKtiUVV27eu9dtXbV93Nd++q1n2cd7mft3vWsex2enapCkiRJkqQue8JSByBJkiRJ0nxMXiVJ%0AkiRJnWfyKkmSJEnqPJNXSZIkSVLnmbxKkiRJkjrP5FWSJEmS1Hkmr9J2JDkxyRU976eS/NhSxiRJ%0AkkYvyWlJzmunf7Q9BthpqeOSVjKTVy0rSSaT3Jdk11Gsv6pWVdU/jmLd05JUkqf1vF+X5I5RblOS%0ApKWW5DeTXN0miXcm+XSS5y91XABV9Y32GODhUW0jyZr2GGDnnrLHnUSXVjqTVy0bSdYAPw8U8LIl%0ADUaSJPUtyRuAdwJ/BkwAPwq8B/tzST1MXrWcvBq4EjgHOGG6MMk5Sd6f5NIk303yD0me2lNfSf59%0Akn9Mck+S/5Jk1u9G71XRJLslOSPJbUkeSHJFkt3auv+e5K62/HNJDp0Rz3uSfLKN54tJfryt+1w7%0A21faM8//3ywxTCb5kySfb5f/TJJ9e+qfn+R/Jbk/ye1JTmzL90zywSTfamN+y3Q72zO7n0/yjna5%0Af0zyr9vy25NsTdK7T3dN8rYk30hyd7t/d1voByZJUpI9gf8EnFRVH6uqB6vq+1V1SVW9qe1z3pnk%0Am+3rndN3WCXZO8klbd92Xzt9YM+6J5P8eZKrknwnyUVJ9mnrpq90rm/Xe2eSN84R4+OuiibZJ8lf%0At8vdl+QTC4hnrj58+hjg/vYY4HmzxLE5yRuTfLU9xvibJE/qqT8mybVtW7+e5Oi2fP8kFye5N8mm%0AJP+mZ5nT2uOW89qYrkvy9CSntv3/7Ule3Pt5JTmr3V9bkvxpvJ1ai8TkVcvJq4Hz29dRSSZ66o4H%0A/gTYF7i2nafXrwFrgZ8BjgF+u4/tvQ14NvCvgX2ANwGPtHWfBg4GfgT48izbOw74Y2BvYBOwAaCq%0AfqGtf2Z7e9LfzLHt3wR+q13/E4E3AqRJyj8NvAt4CnB4217asj2BHwN+kWZ//VbPOp8DfBX4YeDD%0AwEbgZ4GnAa8E3p1kVTvv6cDT2/U/DTgA+KM5YpUkaXueBzwJ+Pgc9X8IPJemz3kmcATwlrbuCcBf%0AA0+luVr7PeDdM5Z/NU2/vh+wDfhvM+qPpOmzXwz8QZIX9hHzh4AnA4fS9MXvWEA8s/bhwPQxwF7t%0AMcAX5tj2y4GjgYOAnwZOBEhyBPBB4D8Ae7Xr29wusxG4A9gf+A3gz5L8Us86f7Vt097A/wb+rm3L%0AATQnFv6yZ95zaPbj04Bn0ey335kjVmm4qsqXr7F/Ac8Hvg/s276/Gfj9dvocYGPPvKuAh4HV7fsC%0Aju6p/3fAZe30icAVPXVF88f6CTQd0jP7iG2vdrk9e+L5q576lwI3z9xGz/t1wB097yeBt8yI92/b%0A6VOBj88Sw07AvwCH9JT9LjDZ086v9dQd1sYx0VP2bZoDhwAPAj/eU/c84Nal/n/gy5cvX77G70Vz%0Agvmu7dR/HXhpz/ujgM1zzHs4cF/P+0ng9J73h7T94U7Amrav+8me+r8AzmqnTwPOa6en592ZJgl+%0ABNi7j7bNFs9cffij2+ipn3kcshl45Yx4399O/yXwjlliWE1z3LNHT9mfA+f0tPPSnrpfBaaAndr3%0Ae7Rx7UVzS/dDwG49878CuHyp/x/5WhmvRx8Il8bcCcBnquqe9v2H27LpM6G3T89YVVNJ7qU5+3j7%0AzHrgtrZue/alOUv89ZkV7a0zG4D/l+bq5yM9yzzQTt/Vs8g/0STUCzHX8qtni6nd9i40bZt2G80Z%0A1Wl390x/D6CqZpatomnTk4FrkkzXheZAQJKkhfo2sG+Snatq2yz1+/OD/df+AEmeTNPXH01z1RBg%0AjyQ71WODK83s43eh6ReZo/6weeJdDdxbVffNrOgznmEfA0wfs6wGPjXL/Pu38X63p+w2mjvOps3s%0A7+/pifd77b+r2nXtAtzZcwzwBB6/D6WR8bZhjb32WcuXA7+Y5jnTu4DfB56Z5JntbKt75l9Fc5vv%0AN3tWs7pn+kdn1M3mHuCfgR+fpe43aW49fiHNbbprpjfdT3sGdPscMd1Dc2X6qT1lPwps2YFt3EPT%0AkR1aVXu1rz2raqGdryRJAF+guZp37Bz13+QH+6/pfvpk4CeA51TVD/HYrbe9fe7MPv77NH3ZXPXz%0AHQPcDuyTZK9Z6vqJZy7VxzzzxTXbMcA3aeLdo6dsR48Bbqf5rPbtOQb4oao6dL4FpWEwedVycCzN%0A7TCH0NyeczjwU8D/pHnOBeClaQYyeiLNs69XVlXvWcL/0A6ysBp4HTDXs6YAVNUjwNnA29tBEHZK%0A8rx2AIk9aP6wf5vmCuWfLbA9d9M8l7ojzgdemOTlSXZO8sNJDm/Pnl4AbEiyR/ts7BuA8xa6gbbt%0AHwDekeRHAJIckOSoHYxZkrSCVdUDNOMmvCfJsUmenGSXJC9J8hfAR4C3JHlKO7jRH/FY/7UHzQnV%0A+9uBmN46yyZemeSQ9qrofwIurMf/5M1/bLd5KM2zqPMdA9xJM77Ee9tjh12STCep/cQzl2/R3K21%0Ao8cAZwG/leQFSZ7Q9s0/2R7v/C/gz5M8KclPA69hx44B7gQ+A5yR5Ifa7fx4kl/cwZilBTF51XJw%0AAvDX1fwG213TL5oBEo6neT7lwzQdyL00gyy9csY6LgKuoRnc6JM0HcB83ghcB3ypXe9/pvlOfZDm%0AdpwtwI00IyAvxGnAuWlG/X35Qhasqm/QPEN7chvTtTSDWwC8luZZ1X8ErqDZJ2cvMLZpf0Az0NSV%0ASb4DfJbmTLMkSQtWVWfQnFR9C00Sdzvwe8AngD8FrqYZVPA6moEQ/7Rd9J3AbjRXUq8E/naW1X+I%0AZryJu2ge+fn3M+r/gaZPuwx4W1V9po+QX0VzBfdmYCvw+gXEM6uq+ieax44+3x4DPLffZdvlr6JJ%0Avt9B85jSP/DYFetX0NwJ9k2agbHeWlWfXcj6e7yaZqCpG4H7gAtpngOWRi5Vg96hIHVbknNoBjx6%0Ayxz1BRxcVZsWNTBJkjRSSSZpBl36q1nq1gC3ArvM8aytpI7xyqskSZIkqfNMXiVJkiRJnTdv8to+%0A2H1Vkq8kuSHJH7flpyXZkuTa9vXSnmVOTbIpyS0O4qKlVlUnznXLcFsfbxmWtBLZx2u5q6p1s90y%0A3NZtbo8BvGVYGhPzPvOa5kecdm9/G3MXmoFeXkfz+1VTVfW2GfMfQjMq3BE0vwX1WeDpM0Z1kyRJ%0AS8w+XpI0Tnaeb4Zqstup9u0u7Wt7Ge8xwMaqegi4Nckmmk7uC3MtsO+++9aaNWv6jXlWDz74ILvv%0AvvtA61hMxjs64xQrGO8ojVOsMF7xjirWa6655p6qesrQV6xZjUsfD+P1/eiH7ek229Nttqf7ZmvT%0AMPr4eZNXgCQ70fyMyNOA91TVF5O8BHhtklfTDF9+clXdBxzA438a5I62bOY61wPrASYmJnjb2942%0Ac5YFmZqaYtWqVQOtYzEZ7+iMU6xgvKM0TrHCeMU7qliPPPLI24a+Um3XOPTxMF7fj37Ynm6zPd1m%0Ae7pvtjYNpY+vqr5fwF7A5cAzgAlgJ5rnZjcAZ7fzvBt4Zc8yZwG/sb31PvvZz65BXX755QOvYzEZ%0A7+iMU6xVxjtK4xRr1XjFO6pYgatrAf2Sr+G9utzHV43X96MftqfbbE+32Z7um61Nw+jjFzTacFXd%0A33ZsR1fV3VX1cFU9AnyA5rYhgC3A6p7FDmzLJElSR9nHS5K6rp/Rhp+SZK92ejfgRcDNSfbrme3X%0AgOvb6YuB45LsmuQg4GDgquGGLUmSBmUfL0kaJ/0887ofcG77TMwTgAuq6pIkH0pyOM3ADpuB3wWo%0AqhuSXADcCGwDTipHIZQkqYvs4yVJY6Of0Ya/CjxrlvJXbWeZDTTPyEiSpI6yj5ckjZMFPfMqSZIk%0ASdJSMHmVJEmSJHVeX7/zOi7WnPLJpQ7hUZtP/+WlDkGSpGXjui0PcGJH+nn7eElaGl55lSRJkiR1%0AnsmrJEmSJKnzTF4lSZIkSZ1n8ipJkiRJ6jyTV0mSJElS55m8SpIkSZI6z+RVkiRJktR5Jq+SJEmS%0ApM4zeZUkSZIkdZ7JqyRJkiSp80xeJUmSJEmdZ/IqSZIkSeo8k1dJkiRJUufNm7wmeVKSq5J8JckN%0ASf64Ld8nyaVJvtb+u3fPMqcm2ZTkliRHjbIBkiRJkqTlr58rrw8Bv1RVzwQOB45O8lzgFOCyqjoY%0AuKx9T5JDgOOAQ4Gjgfcm2WkUwUuSpB3nCWpJ0jiZN3mtxlT7dpf2VcAxwLlt+bnAse30McDGqnqo%0Aqm4FNgFHDDVqSZI0DJ6gliSNjb6eeU2yU5Jrga3ApVX1RWCiqu5sZ7kLmGinDwBu71n8jrZMkiR1%0AiCeoJUnjJFXV/8zJXsDHgdcCV1TVXj1191XV3kneDVxZVee15WcBn66qC2esaz2wHmBiYuLZGzdu%0AHKghU1NT3PrAwwOtY5gOO2DP7dZPTU2xatWqRYpmcOMU7zjFCsY7SuMUK4xXvKOK9cgjj7ymqtYO%0AfcWaU3vl9BrgacB7quoPktw/3ccnCXBfVe21VH08wNZ7H+Du7w28mqGYr4/vxzh93/the7rN9nTb%0AcmsPzN6mYfTxOy9k5qq6P8nlNLcK3Z1kv6q6M8l+NFdlAbYAq3sWO7Atm7muM4EzAdauXVvr1q3b%0AgfAfMzk5yRlXPDjQOoZp8/Hrtls/OTnJoG1eTOMU7zjFCsY7SuMUK4xXvOMUq7avqh4GDp8+QZ3k%0AGTPqK0n/Z7oZfh8P8K7zL+KM6xZ02DIy8/Xx/Vhu3yHb0222p9uWW3tgdG3qZ7Thp7QdGkl2A14E%0A3AxcDJzQznYCcFE7fTFwXJJdkxwEHAxcNezAJUnS8FTV/cDjTlAD7MgJakmSRqGfZ173Ay5P8lXg%0ASzTPvF4CnA68KMnXgBe276mqG4ALgBuBvwVOas/qSpKkDvEEtSRpnMx7/01VfRV41izl3wZeMMcy%0AG4ANA0cnSZJGaT/g3Pa51ycAF1TVJUm+AFyQ5DXAbcDLoTlBnWT6BPU2PEEtSVpE3Xh4RJIkLTpP%0AUEuSxklfP5UjSZIkSdJSMnmVJEmSJHWeyaskSZIkqfNMXiVJkiRJnWfyKkmSJEnqPJNXSZIkSVLn%0AmbxKkiRJkjrP5FWSJEmS1Hkmr5IkSZKkzjN5lSRJkiR1nsmrJEmSJKnzTF4lSZIkSZ1n8ipJkiRJ%0A6jyTV0mSJElS55m8SpIkSZI6z+RVkiRJktR58yavSVYnuTzJjUluSPK6tvy0JFuSXNu+XtqzzKlJ%0ANiW5JclRo2yAJEmSJGn56+fK6zbg5Ko6BHgucFKSQ9q6d1TV4e3rUwBt3XHAocDRwHuT7DSC2CVJ%0A0gA8QS1JGic7zzdDVd0J3NlOfzfJTcAB21nkGGBjVT0E3JpkE3AE8IUhxCtJkoZn+gT1l5PsAVyT%0A5NK27h1V9bbemWecoN4f+GySp1fVw4satSRpRVrQM69J1gDPAr7YFr02yVeTnJ1k77bsAOD2nsXu%0AYPvJriRJWgJVdWdVfbmd/i7Q9wnqqroVmD5BLUnSyKWq+psxWQX8A7Chqj6WZAK4ByjgT4D9quq3%0Ak7wbuLKqzmuXOwv4dFVdOGN964H1ABMTE8/euHHjQA2Zmpri1ge6c+L3sAP23G791NQUq1atWqRo%0ABjdO8Y5TrGC8ozROscJ4xTuqWI888shrqmrt0FesebUnqD8HPAN4A/BbwAPA1TRXZ+9bqj4eYOu9%0AD3D39wZezVDM18f3Y5y+7/2wPd1me7ptubUHZm/TMPr4eW8bBkiyC/BR4Pyq+hhAVd3dU/8B4JL2%0A7RZgdc/iB7Zlj1NVZwJnAqxdu7bWrVu3A+E/ZnJykjOueHCgdQzT5uPXbbd+cnKSQdu8mMYp3nGK%0AFYx3lMYpVhiveMcpVs2vPUH9UeD1VfWdJO+jOTE9fYL6DOC3+13fsPt4gHedfxFnXNfXYcvIzdfH%0A92O5fYdsT7fZnm5bbu2B0bWpn9GGA5wF3FRVb+8p369ntl8Drm+nLwaOS7JrkoOAg4GrhheyJEka%0AlrlOUFfVw1X1CPABHrs1uK8T1JIkjUI/pzB/DngVcF2Sa9uyNwOvSHI4zVnZzcDvAlTVDUkuAG6k%0AGQjiJAdykCSpe7Z3grodsBF+8AT1h5O8nWbAJk9QS5IWTT+jDV8BZJaqT21nmQ3AhgHikiRJo+cJ%0AaknS2OjGwyOSJGnReYJakjROFvRTOZIkSZIkLQWTV0mSJElS55m8SpIkSZI6z+RVkiRJktR5Jq+S%0AJEmSpM4zeZUkSZIkdZ7JqyRJkiSp80xeJUmSJEmdZ/IqSZIkSeo8k1dJkiRJUueZvEqSJEmSOs/k%0AVZIkSZLUeSavkiRJkqTOM3mVJEmSJHWeyaskSZIkqfNMXiVJkiRJnTdv8ppkdZLLk9yY5IYkr2vL%0A90lyaZKvtf/u3bPMqUk2JbklyVGjbIAkSdox9vGSpHHSz5XXbcDJVXUI8FzgpCSHAKcAl1XVwcBl%0A7XvauuOAQ4Gjgfcm2WkUwUuSpIHYx0uSxsa8yWtV3VlVX26nvwvcBBwAHAOc2852LnBsO30MsLGq%0AHqqqW4FNwBHDDlySJA3GPl6SNE52XsjMSdYAzwK+CExU1Z1t1V3ARDt9AHBlz2J3tGUz17UeWA8w%0AMTHB5OTkQkL5AVNTU5x82MMDrWOY5mvP1NTUwG1eTOMU7zjFCsY7SuMUK4xXvOMUq/ozzD5ekqRR%0A6Dt5TbIK+Cjw+qr6TpJH66qqktRCNlxVZwJnAqxdu7bWrVu3kMV/wOTkJGdc8eBA6ximzcev2279%0A5OQkg7Z5MY1TvOMUKxjvKI1TrDBe8Y5TrJrfsPv4YZ+gBpjYDU4+bNvA6xmGYbRnuZ0Asj3dZnu6%0Abbm1B0bXpr6S1yS70HRq51fVx9riu5PsV1V3JtkP2NqWbwFW9yx+YFsmSZI6ZhR9/LBPUAO86/yL%0AOOO6Bd0wNjLznaDux3I7AWR7us32dNtyaw+Mrk39jDYc4Czgpqp6e0/VxcAJ7fQJwEU95ccl2TXJ%0AQcDBwFXDC1mSJA2DfbwkaZz0cwrz54BXAdclubYtezNwOnBBktcAtwEvB6iqG5JcANxIM4rhSVXV%0AnYdRJUnSNPt4SdLYmDd5raorgMxR/YI5ltkAbBggLkmSNGL28ZKkcdLP77xKkiRJkrSkTF4lSZIk%0ASZ1n8ipJkiRJ6jyTV0mSJElS55m8SpIkSZI6z+RVkiRJktR5Jq+SJEmSpM4zeZUkSZIkdZ7JqyRJ%0AkiSp80xeJUmSJEmdZ/IqSZIkSeo8k1dJkiRJUueZvEqSJEmSOs/kVZIkSZLUeSavkiRJkqTOM3mV%0AJEmSJHWeyaskSZIkqfPmTV6TnJ1ka5Lre8pOS7IlybXt66U9dacm2ZTkliRHjSpwSZI0GPt4SdI4%0A6efK6znA0bOUv6OqDm9fnwJIcghwHHBou8x7k+w0rGAlSdJQnYN9vCRpTMybvFbV54B7+1zfMcDG%0Aqnqoqm4FNgFHDBCfJEkaEft4SdI4SVXNP1OyBrikqp7Rvj8N+C3gAeBq4OSqui/Ju4Erq+q8dr6z%0AgE9X1YWzrHM9sB5gYmLi2Rs3bhyoIVNTU9z6wMMDrWOYDjtgz+3WT01NsWrVqkWKZnDjFO84xQrG%0AO0rjFCuMV7yjivXII4+8pqrWDn3FmtM49PEAW+99gLu/N/BqhmK+Pr4f4/R974ft6Tbb023LrT0w%0Ae5uG0cfvvIPLvQ/4E6Daf88AfnshK6iqM4EzAdauXVvr1q3bwVAak5OTnHHFgwOtY5g2H79uu/WT%0Ak5MM2ubFNE7xjlOsYLyjNE6xwnjFO06xasE618cDvOv8izjjuh09bBmu+fr4fiy375Dt6Tbb023L%0ArT0wujbt0GjDVXV3VT1cVY8AH+Cx24a2AKt7Zj2wLZMkSWPAPl6S1FU7lLwm2a/n7a8B06MUXgwc%0Al2TXJAcBBwNXDRaiJElaLPbxkqSumvf+myQfAdYB+ya5A3grsC7J4TS3FG0Gfhegqm5IcgFwI7AN%0AOKmquvMgqiRJepR9vCRpnMybvFbVK2YpPms7828ANgwSlCRJGj37eEnSONmh24YlSZIkSVpMJq+S%0AJEmSpM4zeZUkSZIkdZ7JqyRJkiSp80xeJUmSJEmdZ/IqSZIkSeo8k1dJkiRJUueZvEqSJEmSOs/k%0AVZIkSZLUeSavkiRJkqTOM3mVJEmSJHWeyaskSZIkqfNMXiVJkiRJnWfyKkmSJEnqPJNXSZIkSVLn%0AmbxKkiRJkjrP5FWSJEmS1HnzJq9Jzk6yNcn1PWX7JLk0ydfaf/fuqTs1yaYktyQ5alSBS5KkwdjH%0AS5LGST9XXs8Bjp5RdgpwWVUdDFzWvifJIcBxwKHtMu9NstPQopUkScN0DvbxkqQxMW/yWlWfA+6d%0AUXwMcG47fS5wbE/5xqp6qKpuBTYBRwwpVkmSNET28ZKkcZKqmn+mZA1wSVU9o31/f1Xt1U4HuK+q%0A9krybuDKqjqvrTsL+HRVXTjLOtcD6wEmJiaevXHjxoEaMjU1xa0PPDzQOobpsAP23G791NQUq1at%0AWqRoBjdO8Y5TrGC8ozROscJ4xTuqWI888shrqmrt0FesOY1DHw+w9d4HuPt7A69mKObr4/sxTt/3%0AftiebrM93bbc2gOzt2kYffzOA0UFVFUlmT8D/sHlzgTOBFi7dm2tW7duoDgmJyc544oHB1rHMG0+%0Aft126ycnJxm0zYtpnOIdp1jBeEdpnGKF8Yp3nGLVjutKHw/wrvMv4ozrBj5sGYr5+vh+LLfvkO3p%0ANtvTbcutPTC6Nu3oaMN3J9kPoP13a1u+BVjdM9+BbZkkSRoP9vGSpE7a0eT1YuCEdvoE4KKe8uOS%0A7JrkIOBg4KrBQpQkSYvIPl6S1Enz3n+T5CPAOmDfJHcAbwVOBy5I8hrgNuDlAFV1Q5ILgBuBbcBJ%0AVdWdB1ElSdKj7OMlSeNk3uS1ql4xR9UL5ph/A7BhkKAkSdLo2cdLksbJjt42LEmSJEnSojF5lSRJ%0AkiR1nsmrJEmSJKnzTF4lSZIkSZ1n8ipJkiRJ6jyTV0mSJElS55m8SpIkSZI6z+RVkiRJktR5Jq+S%0AJEmSpM4zeZUkSZIkdZ7JqyRJkiSp80xeJUmSJEmdZ/IqSZIkSeo8k1dJkiRJUueZvEqSJEmSOs/k%0AVZIkSZLUeSavkiRJkqTO23mQhZNsBr4LPAxsq6q1SfYB/gZYA2wGXl5V9w0WpiRJWkz28ZKkrhnG%0Aldcjq+rwqlrbvj8FuKyqDgYua99LkqTxYx8vSeqMUdw2fAxwbjt9LnDsCLYhSZIWn328JGnJpKp2%0AfOHkVuABmluK/rKqzkxyf1Xt1dYHuG/6/Yxl1wPrASYmJp69cePGHY4DYGpqilsfeHigdQzTYQfs%0Aud36qakpVq1atUjRDG6c4h2nWMF4R2mcYoXxindUsR555JHX9Fzl0xLqUh8PsPXeB7j7ewOvZijm%0A6+P7MU7f937Ynm6zPd223NoDs7dpGH38QM+8As+vqi1JfgS4NMnNvZVVVUlmzY6r6kzgTIC1a9fW%0AunXrBgpkcnKSM654cKB1DNPm49dtt35ycpJB27yYxinecYoVjHeUxilWGK94xylW7bDO9PEA7zr/%0AIs64btDDluGYr4/vx3L7DtmebrM93bbc2gOja9NAtw1X1Zb2363Ax4EjgLuT7AfQ/rt10CAlSdLi%0Aso+XJHXNDievSXZPssf0NPBi4HrgYuCEdrYTgIsGDVKSJC0e+3hJUhcNcv/NBPDx5pEXdgY+XFV/%0Am+RLwAVJXgPcBrx88DDHz5pTPrnd+pMP28aJ88wzTJtP/+VF25YkaezZx0uSOmeHk9eq+kfgmbOU%0Afxt4wSBBSZKkpWMfL0nqom6MfCBJkjQm5ru7qh/DugPLO6skrSSj+J1XSZIkSZKGyuRVkiRJktR5%0AJq+SJEmSpM4zeZUkSZIkdZ7JqyRJkiSp80xeJUmSJEmdZ/IqSZIkSeo8k1dJkiRJUueZvEqSJEmS%0AOs/kVZIkSZLUeSavkiRJkqTOM3mVJEmSJHWeyaskSZIkqfNMXiVJkiRJnWfyKkmSJEnqvJElr0mO%0ATnJLkk1JThnVdiRJ0uKxf5ckLZWdR7HSJDsB7wFeBNwBfCnJxVV14yi2p/mtOeWTAy1/8mHbOHHA%0AdUzbfPovD2U9kqTFZf/ePYP278Ny8mHbWLfUQUha9kZ15fUIYFNV/WNV/QuwEThmRNuSJEmLw/5d%0AkrRkRnLlFTgAuL3n/R3Ac0a0LWmHdeGM9fRVba9Ia0cs1f/h2e7G8P/wimD/rjl1oU/t1aW/SUu9%0Ab3r/Zndpv2huS/1/pleX/s+kqoa/0uQ3gKOr6nfa968CnlNVv9czz3pgffv2J4BbBtzsvsA9A65j%0AMRnv6IxTrGC8ozROscJ4xTuqWJ9aVU8ZwXo1BP307235sPt4GK/vRz9sT7fZnm6zPd03W5sG7uNH%0AdeV1C7C65/2BbdmjqupM4MxhbTDJ1VW1dljrGzXjHZ1xihWMd5TGKVYYr3jHKVYN1bz9Owy/j4fl%0A93/O9nSb7ek229N9o2rTqJ55/RJwcJKDkjwROA64eETbkiRJi8P+XZK0ZEZy5bWqtiX5PeDvgJ2A%0As6vqhlFsS5IkLQ77d0nSUhrVbcNU1aeAT41q/bMY6u1Ji8B4R2ecYgXjHaVxihXGK95xilVDtAT9%0A+7Tl9n/O9nSb7ek229N9I2nTSAZskiRJkiRpmEb1zKskSZIkSUOzLJLXJEcnuSXJpiSnLOJ2z06y%0ANcn1PWX7JLk0ydfaf/fuqTu1jfGWJEf1lD87yXVt3X9LkrZ81yR/05Z/McmaAWJdneTyJDcmuSHJ%0A6zoe75NIN3DCAAAgAElEQVSSXJXkK228f9zleNv17ZTkfye5ZAxi3dxu59okV49BvHsluTDJzUlu%0ASvK8rsab5Cfa/Tr9+k6S13c43t9vv2PXJ/lI+93rZKxambJEffyOGPXf1kWIf2yOawZoz2lJtvT8%0AjX7pGLVnrI7lBmjPWH5GGcNj1x1sz9J+PlU11i+aASO+DvwY8ETgK8Ahi7TtXwB+Bri+p+wvgFPa%0A6VOA/9xOH9LGtitwUBvzTm3dVcBzgQCfBl7Slv874P3t9HHA3wwQ637Az7TTewD/p42pq/EGWNVO%0A7wJ8sd1mJ+Nt1/EG4MPAJV3+v9CuYzOw74yyLsd7LvA77fQTgb26HG9P3DsBdwFP7WK8wAHArcBu%0A7fsLgBO7GKuvlfliCfv4HYx3pH9bFyH+sTmuGaA9pwFvnGXecWjPWB3LDdCesfyMGMNj1x1sz5J+%0APiP7gi3WC3ge8Hc9708FTl3E7a/h8X8UbwH2a6f3A26ZLS6akRqf185zc0/5K4C/7J2nnd6Z5od+%0AM6S4LwJeNA7xAk8Gvgw8p6vx0vzW4WXAL/FY8trJWNt1bOYHD7A6GS+wJ02ClXGId0aMLwY+39V4%0AaZLX24F92vVc0sbcuVh9rcwXS9zH70C8I/3bukhtWMMYHtcsoD2nMfuB91i0Z0bMY3Mst8D2jP1n%0AxBgcuw7QniX9fJbDbcPTB1/T7mjLlspEVd3ZTt8FTLTTc8V5QDs9s/xxy1TVNuAB4IcHDbC9JP8s%0AmjMonY03zW241wJbgUurqsvxvhN4E/BIT1lXYwUo4LNJrkmyvuPxHgR8C/jrNLdl/1WS3Tscb6/j%0AgI+0052Lt6q2AG8DvgHcCTxQVZ/pYqxasbrWx89n1H9bl8Jy/Hvw2iRfTXNb8fQtnGPVnnE5luvX%0AjPbAmH5GY3bsOq852gNL+Pksh+S1s6o5jVBLHUevJKuAjwKvr6rv9NZ1Ld6qeriqDqe5qnlEkmfM%0AqO9EvEl+BdhaVdfMNU9XYu3x/HbfvgQ4Kckv9FZ2LN6daW77el9VPQt4kOa2m0d1LF4AkjwReBnw%0A32fWdSXetsM5huYEwf7A7kle2TtPV2KVxsQ4/W1dsHGPv/U+mtvQD6c5aXfG0oazcON0LNePWdoz%0Atp/RuBy79muO9izp57McktctwOqe9we2ZUvl7iT7AbT/bm3L54pzSzs9s/xxyyTZmeb2yW/vaGBJ%0AdqH543B+VX2s6/FOq6r7gcuBozsa788BL0uyGdgI/FKS8zoaK/DoFTeqaivwceCIDsd7B3BHz9m+%0AC2mS2a7GO+0lwJer6u72fRfjfSFwa1V9q6q+D3wM+NcdjVUrU9f6+O1ahL+tS2FZ/T2oqrvbA/JH%0AgA/QfEaPi63VyfaM67HcXGZrz7h/RjAWx64L0tuepf58lkPy+iXg4CQHtVc6jgMuXsJ4LgZOaKdP%0AoLl/f7r8uHZUrYOAg4Gr2tsIvpPkue3IW6+escz0un4D+Pv2jM2Ctes+C7ipqt4+BvE+Jcle7fRu%0ANM9A3NzFeKvq1Ko6sKrW0Pz/+/uqemUXYwVIsnuSPaanaZ5xvL6r8VbVXcDtSX6iLXoBcGNX4+3x%0ACh67ZXjmNroS7zeA5yZ5cruNFwA3dTRWrUxd6+PntEh/W5fCsvp7MJ1EtH6N5jOajq3T7Rm3Y7kd%0Abc+4fkbjdOw6SHuW/POpET/guxgv4KU0I5R9HfjDRdzuR2gul3+f5urQa2ju074M+BrwWWCfnvn/%0AsI3xFnpGDgTWth/814F30z6oDDyJ5pbDTTSjdP3YALE+n+Y2ha8C17avl3Y43p8G/ncb7/XAH7Xl%0AnYy3Z1vreGzApk7GSnOrx1fa1w3T35muxtuu73Dg6vb/wyeAvTse7+40Zw737CnrZLzAH9N0rtcD%0AH6IZJbCTsfpamS+WqI/fgThH/rd1EdowNsc1A7TnQ8B1NP3JxbQD6YxJe8bqWG6A9ozlZ8SYHrvu%0AQHuW9POZXlCSJEmSpM5aDrcNS5IkSZKWOZNXSZIkSVLnmbxKkiRJkjrP5FWSJEmS1Hkmr5IkSZKk%0AzjN5lSRJkiR1nsmrJEmSJKnzTF4lSZIkSZ1n8ipJkiRJ6jyTV0mSJElS55m8SpIkSZI6z+RVkiRJ%0AktR5Jq+SJEmSpM4zeZUkSZIkdZ7JqyRJkiSp80xeJUmSJEmdZ/IqSZIkSeo8k1dJkiRJUueZvEqS%0AJEmSOs/kVZIkSZLUeSavkiRJkqTOM3mVJEmSJHWeyaskSZIkqfNMXqUhSLI5yQvb6Tcn+asRbef4%0AJJ8ZxbolSZKkLjN51YqR5DeTXJ1kKsmdST6d5PnD3k5V/VlV/U67zTVJKsnOfcR3YpIrZil/NDGu%0AqvOr6sV9rOucJH+6I/FLkjTOevvNRd7uZJL7kuy62Nvux1zHGdI4MXnVipDkDcA7gT8DJoAfBd4D%0AvGyWeedNNJe7JDstdQySJI2LJGuAnweKWY4tJA2HyauWvSR7Av8JOKmqPlZVD1bV96vqkqp6U5LT%0AklyY5Lwk3wFOTPKEJKck+XqSbye5IMk+Pet8VZLb2ro/nLG905Kc1779XPvv/e0V3+cN2JZHz5qm%0A8Y4kW5N8J8l1SZ6RZD1wPPCmdpv/o53/p9qzwvcnuSHJy3rWe06S9yX5VJIHgTckubs3iU3y60m+%0AMkj8kiQtlST/JsmmJPcmuTjJ/j11/zXJ7W1/ek2Sn++pO609Dvhgku+2fejaGat/NXAlcA5wwozt%0AnpPkve0dX1NJPp/kXyV5Z3ul9uYkz+qZf3v99WSS3+l5/7irqe3dXv82ydfa5d/THi/8FPB+4Hlt%0ADPcPvEOlJWDyqpXgecCTgI9vZ55jgAuBvYDzgdcCxwK/COwP3EdzpZYkhwDvA17V1v0wcOAc6/2F%0A9t+9qmpVVX1hoJY83ovb9T8d2BN4OfDtqjqzbcNftNv81SS7AP8D+AzwI237zk/yEz3r+01gA7AH%0A8C7g2+02pr0K+OAQ45ckaVEk+SXgz2n6yv2A24CNPbN8CTgc2Af4MPDfkzypp/5l7fx7ARcD756x%0AiVfT9L3nA0clmZhR/3LgLcC+wEPAF4Avt+8vBN7extlPfz2fXwF+FvjpdrtHVdVNwL8FvtAeG+y1%0AgPVJnWHyqpXgh4F7qmrbdub5QlV9oqoeqarv0fyB/8OquqOqHgJOA36jvaX4N4BLqupzbd1/BB4Z%0AUqzPbc+UPvqiucV5Nt+nSTR/EkhV3VRVd861XmAVcHpV/UtV/T1wCfCKnnkuqqrPt/vgn4FzgVcC%0AtFedj6Lp0CVJGjfHA2dX1ZfbvvtUmquQawCq6ryq+nZVbauqM4Bdgd6E8Yqq+lRVPQx8CHjmdEWa%0A8TOeClxQVdcAX6c5Idzr41V1Tdu/fhz456r6YLu+vwGmr7z201/P5/Squr+qvgFcTpOUS8uCyatW%0Agm8D+87zLOvtM94/Ffh4TwJ5E/AwzfOy+/fOX1UPttsYhiuraq/eF/CN2WZsO7R301wR3prkzCQ/%0ANMd69wdur6reJPs24ICe9zP3wXnArybZnebM7f/cTnIsSVKX7U/T7wFQVVM0ffcBAEnemOSmJA+0%0A/f6eNFdFp93VM/1PwJN6jitOAD5TVfe07z/MjFuHgbt7pr83y/tVPXHO11/PZ2asq+aaURo3Jq9a%0ACb5Ac4vOsduZp2a8vx14yYxE8klVtQW4E1g9PWOSJ9Nc3e1nvUNVVf+tqp4NHEJz+/B/mGO73wRW%0AJ+n9zv8osKV3dTPWvYVm3/06zS3DHxpi6JIkLaZv0pyYBqA9MfvDwJb2+dY30Zyo3bs9cfwAkPlW%0AmmS3drlfTHJXkruA3weemeSZ2196zji3118/CDy5p+5fLWDdIz0mkRaDyauWvap6APgj4D1Jjk3y%0A5CS7JHlJkr+YY7H3AxuSPBUgyVOSHNPWXQj8SpLnJ3kizWBQc32XvkVzS/GPDa1BrSQ/m+Q57fMx%0ADwL/zGO3L989Y5tfpDn7+qa27euAX+Xxz/vM5oM0HfphwMeGGL4kSaO0S5InTb+AjwC/leTwND9l%0A82fAF6tqM80jONto+uydk/wRMNedTDMdS3Nn1iE0t+ceDvwU8D9pnoNdqPn662uBX2+PZZ4GvGYB%0A674bOLA9dpHGksmrVoT2+ZU30AyW8C2aK6u/B3xijkX+K82ADJ9J8l2aEQSf067rBuAkmtuC7qQZ%0AzOmOObb7TzSDIH2+vQX5ucNqE03H+oF2+7fR3P70X9q6s4BD2m1+oqr+habzewlwD/Be4NVVdfM8%0A2/g47S3UbVskSRoHn6K5HXf6tY5mjIqP0vTdPw4c1877d8DfAv+Hpj/9Z37wUZq5nAD8dVV9o6ru%0Amn7RPNZz/DyPLP2APvrrdwD/QpOInkszQFS//h64AbgryT3zzSx1Uaq8g0DS3JJ8HfjdqvrsUsci%0ASZKklcsrr5LmlOT/oXlG5u+XOhZJkiStbCav0iJK8v72x8Fnvt6/1LHNlGSS5vdsT5ox6qEkSZK0%0A6LxtWJIkSZLUeV55lSRphUpydpKtSa6fUf7aJDcnuaF3VPYkpybZlOSWJEctfsSSpJVsQSOgjcq+%0A++5ba9asGXg9Dz74ILvvvvvgAS1D7pvZuV/m5r6ZnftlbsPYN9dcc809VfWUIYWk+Z1DMyrqB6cL%0AkhwJHAM8s6oeSvIjbfkhNKOzHgrsD3w2ydOr6uHtbWChffxK+47Z3uVrJbUVbO9yNqy2DqOP70Ty%0AumbNGq6++uqB1zM5Ocm6desGD2gZct/Mzv0yN/fN7NwvcxvGvkly23CiUT+q6nNJ1swo/v+B06vq%0AoXaerW35McDGtvzWJJuAI4AvbG8bC+3jV9p3zPYuXyuprWB7l7NhtXUYfXwnkldJktQZTwd+PskG%0Amt+7fGNVfQk4gOY3r6fd0Zb9gCTrgfUAExMTTE5O9r3xqampBc0/7mzv8rWS2gq2dznrUltNXiVJ%0AUq+dgX2A5wI/C1yQ5McWsoKqOhM4E2Dt2rW1kDP2K+lqBtje5WwltRVs73LWpbY6YJMkSep1B/Cx%0AalwFPALsC2wBVvfMd2BbJknSojB5lSRJvT4BHAmQ5OnAE4F7gIuB45LsmuQg4GDgqiWLUpK04njb%0AsCRJK1SSjwDrgH2T3AG8FTgbOLv9+Zx/AU6o5kfhb0hyAXAjsA04ab6RhiVJGiaTV0mSVqiqesUc%0AVa+cY/4NwIbRRSRJ0ty8bViSJEmS1HleeZWkMbbmlE8udQiPOufolfFj7dIwv3cnH7aNEwdY3+bT%0Af3losUhS13nlVZIkSZLUeSavkiRJkqTOM3mVJEmSJHWeyaskSZIkqfNMXiVJkiRJnWfyKkmSJEnq%0APJNXSZIkSVLnmbxKkiRJkjrP5FWSJEmS1Hkmr5IkSZKkzjN5lSRJkiR13rzJa5InJbkqyVeS3JDk%0Aj9vyfZJcmuRr7b979yxzapJNSW5JctQoGyBJknZMkrOTbE1y/Sx1JyepJPv2lNm/S5KWTD9XXh8C%0AfqmqngkcDhyd5LnAKcBlVXUwcFn7niSHAMcBhwJHA+9NstMogpckSQM5h6avfpwkq4EXA9/oKbN/%0AlyQtqXmT12pMtW93aV8FHAOc25afCxzbTh8DbKyqh6rqVmATcMRQo5YkSQOrqs8B985S9Q7gTTT9%0A/TT7d0nSkkpVzT9Tc2b1GuBpwHuq6g+S3F9Ve7X1Ae6rqr2SvBu4sqrOa+vOAj5dVRfOWOd6YD3A%0AxMTEszdu3DhwY6ampli1atXA61mO3Dezc7/MzX0zu67tl+u2PLDUITzqoD13GnjfHHnkkddU1doh%0AhaQ+JFkDXFJVz2jfH0Nzx9XrkmwG1lbVPf32723dDvfxXfuOzWaY37uJ3eDu7+348ocdsOfQYlkM%0A4/D5DstKaivY3uVsWG0dRh+/cz8zVdXDwOFJ9gI+nuQZM+oryfxZ8OOXORM4E2Dt2rW1bt26hSw+%0Aq8nJSYaxnuXIfTM798vc3Dez69p+OfGUTy51CI865+jdO7VvtHBJngy8meaW4R02SB/fte/YbIb5%0AvTv5sG2ccV1fh2Oz2nz8uqHFshjG4fMdlpXUVrC9y1mX2rqg0Yar6n7gcppnXe5Osh9A++/WdrYt%0AwOqexQ5syyRJUrf9OHAQ8JX2quuBwJeT/Cvs3yVJS6yf0Yaf0l5xJcluwIuAm4GLgRPa2U4ALmqn%0ALwaOS7JrkoOAg4Grhh24JEkarqq6rqp+pKrWVNUa4A7gZ6rqLuzfJUlLrJ/7VPYDzm2fe30CcEFV%0AXZLkC8AFSV4D3Aa8HKCqbkhyAXAjsA04qb3tWJIkdUiSjwDrgH2T3AG8tarOmm1e+3dJ0lKbN3mt%0Aqq8Cz5ql/NvAC+ZYZgOwYeDoJEnSyFTVK+apXzPjvf27JGnJLOiZV0mSJEmSloLJqyRJkiSp80xe%0AJUmSJEmdZ/IqSZIkSeo8k1dJkiRJUueZvEqSJEmSOs/kVZIkSZLUeSavkiRJkqTOM3mVJEmSJHWe%0AyaskSZIkqfNMXiVJkiRJnbfzUgcgSZKkHbPmlE8udQiP2nz6Ly91CJKWOa+8SpIkSZI6z+RVkqQV%0AKsnZSbYmub6n7L8kuTnJV5N8PMlePXWnJtmU5JYkRy1N1JKklcrkVZKklesc4OgZZZcCz6iqnwb+%0AD3AqQJJDgOOAQ9tl3ptkp8ULVZK00pm8SpK0QlXV54B7Z5R9pqq2tW+vBA5sp48BNlbVQ1V1K7AJ%0AOGLRgpUkrXgmr5IkaS6/DXy6nT4AuL2n7o62TJKkRTHvaMNJVgMfBCaAAs6sqv+a5DTg3wDfamd9%0Ac1V9ql3mVOA1wMPAv6+qvxtB7JIkaUSS/CGwDTh/B5ZdD6wHmJiYYHJysu9lp6amFjT/Ujj5sG3z%0Az9Snid2Gu76l1M/nNg6f77CspLaC7V3OutTWfn4qZxtwclV9OckewDVJLm3r3lFVb+udecYzMfsD%0An03y9Kp6eJiBS5Kk0UhyIvArwAuqqtriLcDqntkObMt+QFWdCZwJsHbt2lq3bl3f256cnGQh8y+F%0AE4f48zQnH7aNM65bHr9cuPn4dfPOMw6f77CspLaC7V3OutTWeW8brqo7q+rL7fR3gZvY/m1CPhMj%0ASdKYSnI08CbgZVX1Tz1VFwPHJdk1yUHAwcBVSxGjJGllWtCpviRrgGcBXwR+DnhtklcDV9Ncnb2P%0AJrG9smexWZ+JGeSWorl06ZJ217hvZud+mZv7ZnZd2y9dut2wa/tG80vyEWAdsG+SO4C30owuvCtw%0AaRKAK6vq31bVDUkuAG6kuSvrJO+qkiQtpr6T1ySrgI8Cr6+q7yR5H/AnNM/B/glwBs3ADn0Z5Jai%0AuXTpknbXuG9m536Zm/tmdl3bL8O8fXFQ5xy9e6f2jeZXVa+Ypfis7cy/AdgwuogkSZpbX6MNJ9mF%0AJnE9v6o+BlBVd1fVw1X1CPABHrs1uO9nYiRJkiRJ6se8yWuae4bOAm6qqrf3lO/XM9uvAde30z4T%0AI0mSJEkaqn5uG/454FXAdUmubcveDLwiyeE0tw1vBn4XwGdiJEmSJEnDNm/yWlVXAJml6lPbWcZn%0AYiRJkiRJQ9PXM6+SJEmSJC0lk1dJkiRJUueZvEqSJEmSOs/kVZIkSZLUeSavkiRJkqTOM3mVJEmS%0AJHWeyaskSZIkqfNMXiVJkiRJnWfyKkmSJEnqPJNXSZIkSVLnmbxKkrRCJTk7ydYk1/eU7ZPk0iRf%0Aa//du6fu1CSbktyS5KiliVqStFKZvEqStHKdAxw9o+wU4LKqOhi4rH1PkkOA44BD22Xem2SnxQtV%0AkrTSmbxKkrRCVdXngHtnFB8DnNtOnwsc21O+saoeqqpbgU3AEYsSqCRJwM5LHYAkSeqUiaq6s52+%0AC5hopw8AruyZ74627AckWQ+sB5iYmGBycrLvjU9NTS1o/qVw8mHbhrauid2Gu76l1M/nNg6f77Cs%0ApLaC7V3OutRWk1dJkjSrqqoktQPLnQmcCbB27dpat25d38tOTk6ykPmXwomnfHJo6zr5sG2ccd3y%0AOBzbfPy6eecZh893WFZSW8H2Lmddaqu3DUuSpF53J9kPoP13a1u+BVjdM9+BbZkkSYvC5FWSJPW6%0AGDihnT4BuKin/LgkuyY5CDgYuGoJ4pMkrVDzJq9JVie5PMmNSW5I8rq23KH0JUkaY0k+AnwB+Ikk%0AdyR5DXA68KIkXwNe2L6nqm4ALgBuBP4WOKmqHl6ayCVJK1E/D1lsA06uqi8n2QO4JsmlwIk0Q+mf%0AnuQUmqH0/2DGUPr7A59N8nQ7OEmSuqWqXjFH1QvmmH8DsGF0EUmSNLd5r7xW1Z1V9eV2+rvATTSj%0ACzqUviRJkiRpUSxoeLska4BnAV9kwKH0BxlGfy5dGsa5a9w3s3O/zM19M7uu7Zcu/cRG1/aNJEla%0AXvpOXpOsAj4KvL6qvpPk0bodGUp/kGH059KlYZy7xn0zO/fL3Nw3s+vafhnmT3YM6pyjd+/UvpEk%0ASctLX6MNJ9mFJnE9v6o+1hY7lL4kSZIkaVH0M9pwgLOAm6rq7T1VDqUvSZIkSVoU/dw2/HPAq4Dr%0Aklzblr2ZZuj8C9ph9W8DXg7NUPpJpofS34ZD6UuSJEmSBjRv8lpVVwCZo9qh9P9ve3cfJddd33n+%0A/YlljLEJtsfQo9gm8s4oTEw0mKTHcQYm2+AQK5AgsyfHK+KATJxVsmsY2GgPkTkzQ3JyPOvdMzzt%0AJCZRwLEyMSgK4LEGMxDHUMuQgG1MDLb8EGuwDFJsKzwYaGZits13/6grURbd6lJXddftqvfrnDp1%0A7+8+fX/f7q7ub9/fvVeSJEmStOz6uuZVkiRJkqRRsniVJEmSJLWexaskSZIkqfUsXiVJkiRJrWfx%0AKkmSJElqPYtXSZIkSVLrWbxKkqTvk+R/T7I3yT1J3p/k6UnOSHJLkgeb99NHHackaXJYvEqSpKdI%0AchbwL4Hpqvox4ARgM7AduLWq1gO3NvOSJK0Ii1dJkjSfNcDJSdYAzwD+FtgE7GyW7wQuGVFskqQJ%0AZPEqSZKeoqoOAv8O+BLwCPCNqvpzYKqqHmlWexSYGlGIkqQJtGbUAUiSpHZprmXdBJwLPA78WZJf%0A7l2nqipJLbD9VmArwNTUFJ1Op+9jz87OHtf6o7Btw9zQ9jV18nD3N0r9fN1Ww9d3WCapr2B/x1mb%0A+mrxKkmSjvYzwENV9XcAST4E/HPgsSRrq+qRJGuBQ/NtXFU7gB0A09PTNTMz0/eBO50Ox7P+KFy+%0A/eah7Wvbhjnedvd4/Dm2/7KZRddZDV/fYZmkvoL9HWdt6qvDhiVJ0tG+BFyY5BlJAlwE3AfsAbY0%0A62wBbhpRfJKkCTQe/+qTJElDU1W3JfkA8DlgDvhrumdSTwV2J7kCeBi4dHRRSpImjcWrJEn6PlX1%0AVuCtRzU/QfcsrCRJK85hw5IkSZKk1rN4lSRJkiS13qLFa5LrkhxKck9P228lOZjkrub18p5lVyXZ%0Al+SBJBcvV+CSJEmSpMnRz5nX64GN87S/o6rOb14fAUhyHrAZeH6zzbVJThhWsJIkSZKkybRo8VpV%0AnwS+1uf+NgG7quqJqnoI2AdcMEB8kiRJkiQNdM3rG5J8oRlWfHrTdhbw5Z51DjRtkiRJkiQt2VIf%0AlfNu4HeAat7fBvzK8ewgyVZgK8DU1BSdTmeJoXzP7OzsUPYzjszN/MzLwszN/NqWl20b5kYdwhFt%0Ay40kSRovSypeq+qxw9NJ/hD4cDN7EDinZ9Wzm7b59rGD7gPPmZ6erpmZmaWE8hSdTodh7GccmZv5%0AmZeFmZv5tS0vl2+/edQhHHH9xlNalRtJkjReljRsOMnantlXAYfvRLwH2JzkpCTnAuuB2wcLUZIk%0ASZI06RY985rk/cAMcGaSA8BbgZkk59MdNrwf+DWAqtqbZDdwLzAHXFlVTy5P6JIkSZKkSbFo8VpV%0Ar56n+b3HWP9q4OpBgpIkSZIkqdcgdxuWJEmSJGlFWLxKkiRJklrP4lWSJEmS1HoWr5Ik6fskOS3J%0AB5Lcn+S+JD+V5IwktyR5sHk/fdRxSpImh8WrJEmaz7uAj1bVPwFeANwHbAdurar1wK3NvCRJK8Li%0AVZIkPUWSZwE/TfN0gar6TlU9DmwCdjar7QQuGU2EkqRJtOijciRJ0sQ5F/g74I+SvAC4E3gjMFVV%0AjzTrPApMzbdxkq3AVoCpqSk6nU7fB56dnT2u9Udh24a5oe1r6uTh7m+U+vm6rYav77BMUl/B/o6z%0ANvXV4lWSJB1tDfDjwBuq6rYk7+KoIcJVVUlqvo2ragewA2B6erpmZmb6PnCn0+F41h+Fy7ffPLR9%0Abdswx9vuHo8/x/ZfNrPoOqvh6zssk9RXsL/jrE19ddiwJEk62gHgQFXd1sx/gG4x+1iStQDN+6ER%0AxSdJmkAWr5Ik6Smq6lHgy0me1zRdBNwL7AG2NG1bgJtGEJ4kaUKNxzgVSZI0bG8AbkjyNOCLwOvo%0A/tN7d5IrgIeBS0cYnyRpwli8SpKk71NVdwHT8yy6aKVjkSQJHDYsSZIkSVoFLF4lSZIkSa1n8SpJ%0AkiRJaj2LV0mSJElS61m8SpIkSZJaz+JVkiRJktR6ixavSa5LcijJPT1tZyS5JcmDzfvpPcuuSrIv%0AyQNJLl6uwCVJkiRJk6OfM6/XAxuPatsO3FpV64Fbm3mSnAdsBp7fbHNtkhOGFq0kSZIkaSItWrxW%0A1SeBrx3VvAnY2UzvBC7pad9VVU9U1UPAPuCCIcUqSZIkSZpQa5a43VRVPdJMPwpMNdNnAZ/pWe9A%0A0/Z9kmwFtgJMTU3R6XSWGMr3zM7ODmU/48jczM+8LMzczK9tedm2YW7UIRzRttxIkqTxstTi9Yiq%0AqiS1hO12ADsApqena2ZmZtBQ6HQ6DGM/48jczM+8LMzczK9tebl8+82jDuGI6zee0qrcSJKk8bLU%0Auw0/lmQtQPN+qGk/CJzTs97ZTZskSZIkSUu21OJ1D7Clmd4C3NTTvjnJSUnOBdYDtw8WoiRJkiRp%0A0g3gHcAAACAASURBVPXzqJz3A58GnpfkQJIrgGuAlyV5EPiZZp6q2gvsBu4FPgpcWVVPLlfwkiRp%0A+SQ5IclfJ/lwM7/go/IkSVpui17zWlWvXmDRRQusfzVw9SBBSZKkVngjcB/wg8384UflXZNkezP/%0Am6MKTpI0WZY6bFiSJI2xJGcDrwDe09O80KPyJEladgPfbViSJI2ldwJvBp7Z07bQo/KeYpDH4a2G%0ARy4N8xFVUye365FXg/j3N9y06DpTJ/e33jBsOOtZK3KchayG7+Vhsr/jq019tXiVJElPkeTngUNV%0AdWeSmfnWOdaj8gZ5HF7bHkc1n2E+omrbhjnedvfk/Dm2kv3df9nMihxnIavhe3mY7O/4alNfJ+fT%0AUpIk9etFwCuTvBx4OvCDSf6E5lF5VfXIUY/KkyRp2XnNqyRJeoqquqqqzq6qdcBm4ONV9css/Kg8%0ASZKWncWrJEnq17yPypMkaSU4bFiSJC2oqjpAp5n+Kgs8Km+5rRvidaaSpNXJM6+SJEmSpNazeJUk%0ASZIktZ7FqyRJkiSp9SxeJUmSJEmtZ/EqSZIkSWo9i1dJkiRJUutZvEqSJEmSWs/iVZIkSZLUehav%0AkiRJkqTWs3iVJEmSJLXemkE2TrIf+BbwJDBXVdNJzgD+FFgH7AcuraqvDxZmf+4++A0u337zShxq%0AUfuvecWoQ5AkSZKksTGMM68vqarzq2q6md8O3FpV64Fbm3lJkiRJkpZsOYYNbwJ2NtM7gUuW4RiS%0AJEmSpAky0LBhoIC/SPIk8AdVtQOYqqpHmuWPAlPzbZhkK7AVYGpqik6nM2AoMHUybNswN/B+hmEY%0A/Rmm2dnZ1sXUBuZlYeZmfm3LS1s+86B9uZEkSeNl0OL1xVV1MMlzgFuS3N+7sKoqSc23YVPo7gCY%0Anp6umZmZAUOBf3/DTbzt7kG7NBz7L5sZdQhP0el0GEaOx415WZi5mV/b8tKW6/wBrt94Sqtyo6VL%0Acg7wx3T/AV3Ajqp61yjvayFJ0kDDhqvqYPN+CLgRuAB4LMlagOb90KBBSpKkFTUHbKuq84ALgSuT%0AnIf3tZAkjdCSi9ckpyR55uFp4GeBe4A9wJZmtS3ATYMGKUmSVk5VPVJVn2umvwXcB5yF97WQJI3Q%0AIGNsp4Abkxzez/uq6qNJ7gB2J7kCeBi4dPAwJUnSKCRZB7wQuI0VuK/FQtdOt+n67mFq0/06VsJK%0A9nfU1+BP2n0A7O/4alNfl1y8VtUXgRfM0/5V4KJBgpIkSaOX5FTgg8CbquqbzT+sgeW7r8VC15W3%0A6fruYdq2Ya419+tYCSvZ31Hff6Rt90hYbvZ3fLWpr8vxqBxJkrTKJTmRbuF6Q1V9qGn2vhaSpJGx%0AeJUkSU+R7inW9wL3VdXbexZ5XwtJ0shMzjgVSZLUrxcBrwHuTnJX0/YW4Bq8r4UkaUQsXiVJ0lNU%0A1aeALLDY+1poVVg34uukt22YO3Kt9v5rXjHSWKRx4bBhSZIkSVLrWbxKkiRJklrP4lWSJEmS1HoW%0Ar5IkSZKk1rN4lSRJkiS1nsWrJEmSJKn1LF4lSZIkSa1n8SpJkiRJar01ow5AkiRJGmfrtt886hCO%0A2H/NK0YdgrRknnmVJEmSJLWexaskSZIkqfUsXiVJkiRJrWfxKkmSJElqvWUrXpNsTPJAkn1Jti/X%0AcSRJ0srx97skaVSW5W7DSU4Afg94GXAAuCPJnqq6dzmOJ0mSlp+/36XVb7nufLxtwxyXL2Hfbbr7%0A8fHkZqn9XY2u33jKqEM4YrkelXMBsK+qvgiQZBewCfCXmyRJq5e/3yUNVZseI6T2S1UNf6fJLwIb%0Aq+pXm/nXAD9ZVa/vWWcrsLWZfR7wwBAOfSbwlSHsZxyZm/mZl4WZm/mZl4UNIzc/XFXPHkYwGr5+%0Afr837YP8jp+0nzH7O74mqa9gf8fZsPo68O/45Trzuqiq2gHsGOY+k3y2qqaHuc9xYW7mZ14WZm7m%0AZ14WZm502CC/4yft+8j+jq9J6ivY33HWpr4u1w2bDgLn9Myf3bRJkqTVy9/vkqSRWa7i9Q5gfZJz%0AkzwN2AzsWaZjSZKkleHvd0nSyCzLsOGqmkvyeuBjwAnAdVW1dzmOdZShDkMeM+ZmfuZlYeZmfuZl%0AYeZmzK3Q7/dJ+z6yv+NrkvoK9nectaavy3LDJkmSJEmShmm5hg1LkiRJkjQ0Fq+SJEmSpNZblcVr%0Ako1JHkiyL8n2eZYnyf/TLP9Ckh8fRZwrrY+8XNbk4+4kf5XkBaOIcxQWy03Pev8syVzzLMOx109e%0AkswkuSvJ3iT/70rHOCp9/Dw9K8l/SvL5JjevG0WcKy3JdUkOJblngeUT+fmr4ej3s3q1mO/nJckZ%0ASW5J8mDzfnrPsquavj+Q5OLRRL10Sc5J8okk9zafi29s2seyz0menuT2nt8Dv920j2V/AZKckOSv%0Ak3y4mR/nvu5v/ma+K8lnm7Zx7u9pST6Q5P4k9yX5qVb2t6pW1YvuDSL+K/A/AE8DPg+cd9Q6Lwf+%0AMxDgQuC2Ucfdkrz8c+D0ZvrnJiEv/eamZ72PAx8BfnHUcbchL8BpwL3Ac5v554w67hbl5i3A/9VM%0APxv4GvC0Uce+Arn5aeDHgXsWWD5xn7++hvPq97N6Nb3m+3kB/m9gezO9vedz5LymzycB5za5OGHU%0AfTjO/q4FfryZfibwN02/xrLPzefcqc30icBtzefeWPa36cNvAO8DPtzMj3Nf9wNnHtU2zv3dCfxq%0AM/00un8Dtq6/q/HM6wXAvqr6YlV9B9gFbDpqnU3AH1fXZ4DTkqxd6UBX2KJ5qaq/qqqvN7Ofoft8%0AvknQz/cMwBuADwKHVjK4EeonL78EfKiqvgRQVebmewp4ZpIAp9ItXudWNsyVV1WfpNvXhUzi56+G%0Ao9/P6lVjgZ+XTXT/SKR5v6SnfVdVPVFVDwH76OZk1aiqR6rqc830t4D7gLMY0z43n3OzzeyJzasY%0A0/4mORt4BfCenuax7OsxjGV/kzyL7j/b3gtQVd+pqsdpYX9XY/F6FvDlnvkDTdvxrjNujrfPV9A9%0AOzIJFs1NkrOAVwHvXsG4Rq2f75kfAU5P0klyZ5LXrlh0o9VPbn4X+FHgb4G7gTdW1XdXJrxWm8TP%0AXw3HpHzvTFXVI830o8BUMz1W/U+yDngh3bORY9vnZhjtXXT/8X1LVY1zf98JvBno/V03rn2F7j8i%0A/qL5+2dr0zau/T0X+Dvgj5ph4e9Jcgot7O9qLF41oCQvoVu8/uaoY2mRdwK/afHxfdYAP0H3P60X%0AA/86yY+MNqTWuBi4C/gh4Hzgd5P84GhDkrSaVHf83dg9szDJqXRHMr2pqr7Zu2zc+lxVT1bV+XRH%0As12Q5MeOWj4W/U3y88ChqrpzoXXGpa89Xtx8bX8OuDLJT/cuHLP+rqF7icO7q+qFwLfpDhM+oi39%0AXY3F60HgnJ75s5u2411n3PTV5yT/lO5wj01V9dUVim3U+snNNLAryX7gF4Frk1zCeOsnLweAj1XV%0At6vqK8AngUm40Vc/uXkd3SHVVVX7gIeAf7JC8bXZJH7+ajgm5XvnscND6Zv3w5djjEX/k5xIt3C9%0Aoao+1DSPdZ8BmiGWnwA2Mp79fRHwyubvpF3AS5P8CePZVwCq6mDzfgi4ke6w2HHt7wHgQDNyAOAD%0AdIvZ1vV3NRavdwDrk5yb5GnAZmDPUevsAV6brguBb/Sc8h5Xi+YlyXOBDwGvqaq/GUGMo7Jobqrq%0A3KpaV1Xr6P7A/m9V9R9XPtQV1c/P0k3Ai5OsSfIM4CfpXsM07vrJzZeAiwCSTAHPA764olG20yR+%0A/mo4+vm5Gwd7gC3N9Ba6n7OH2zcnOSnJucB64PYRxLdkzT0A3gvcV1Vv71k0ln1O8uwkpzXTJwMv%0AA+5nDPtbVVdV1dnN30mbgY9X1S8zhn0FSHJKkmcengZ+FriHMe1vVT0KfDnJ85qmi+jesLN1/V2z%0AEgcZpqqaS/J64GN070x4XVXtTfLrzfLfp3u32JfTvXj4v9E9QzLW+szLvwH+Ad2zigBzVTU9qphX%0ASp+5mTj95KWq7kvyUeALdK9xeU9VzfuIlHHS5/fM7wDXJ7mb7h0nf7M5Oz3WkrwfmAHOTHIAeCvd%0Am5RM7OevhmOhn7sRhzWQBX5ergF2J7kCeBi4FKD5jNlN9w/GOeDKqnpyJIEv3YuA1wB3N9eBQvfO%0A7OPa57XAziQn0D0htLuqPpzk04xnf+czrl/bKeDG5u/lNcD7quqjSe5gPPsL3RuX3tD88/CLdH9/%0A/wAt62+6w5clSZIkSWqv1ThsWJIkSZI0YSxeJUmSJEmtZ/EqSZIkSWo9i1dJkiRJUutZvEqSJEmS%0AWs/iVZIkSZLUehavkiRJkqTWs3iVJEmSJLWexaskSZIkqfUsXiVJkiRJrWfxKkmSJElqPYtXSZIk%0ASVLrWbxKkiRJklrP4lWSJEmS1HoWr5IkSZKk1rN4lSRJkiS1nsWrJEmSJKn1LF4lSZIkSa1n8SpJ%0AkiRJaj2LV0mSJElS61m8SpIkSZJaz+JVkiRJktR6Fq+SJEmSpNazeJUkSZIktZ7Fq1ovyf4kPzPq%0AOA5L0kny9SQnjTqW+SS5PMmn+ljvPyeZbV7/X5Lv9Mz//krEKkmSJPVrzagDkFaTJOuAfwF8A3gl%0A8GejjGcQVfVzh6eTXA8cqKp/tZR9JVlTVXPDik2SJEk6mmdetWol+V+S7EvytSR7kvxQz7J3Jfly%0Akm8muTPJv+hZ9ltJdif54yTfSrI3yXSfh30t8BngemDLUfFcn+TanjOaf5nkHyZ5Z3Om9v4kL+xZ%0A/0ebs7iPNzG8smdZJ8mv9sw/5Wxqkkry60kebLb/vXT9KPD7wE81MTzed0LnkeRVSb7QHOO/JDmv%0AZ9mjSf6PJHuBb/a0/UbTn9kk706yNsktzdfio0l+cJCYJEmSNJksXrUqJXkp8H8ClwJrgYeBXT2r%0A3AGcD5wBvA/4syRP71n+ymb904A9wO/2eejXAjc0r4uTTB21/FLgXwFnAk8AnwY+18x/AHh7E/+J%0AwH8C/hx4DvAG4IYkz+szDoCfB/4Z8E+b415cVfcBvw58uqpOrarTjmN/T5HkQuBa4HXAPwD+A/Af%0Ak/SO2PifgZc1yw97FfA/AucBm4GbgN8ApoBTgf91qTFJkiRpclm8arW6DLiuqj5XVU8AV9E927gO%0AoKr+pKq+WlVzVfU24CSgtzD8VFV9pKqepFuUvWCxAyZ5MfDDwO6quhP4r8AvHbXajVV1Z1X9PXAj%0A8PdV9cfNcf4UOHzm9UK6hdw1VfWdqvo48GHg1ceRg2uq6vGq+hLwCbrF+jD9GvC7TX+erKoddPP4%0AEz3rvKOq/raq/ntP2zur6itNXH8F/GVV3d2scxPfy4EkSZLUN4tXrVY/RPdsKwBVNQt8FTgLoBnO%0Ael+SbzRDZ59F9+znYY/2TP834OlHnVGczxbgz6vqK838+zhq6DDwWM/0f59n/tSe+L9cVd/tWf7w%0A4fj7dHQfTl1oxSX6YeAtzZDhx5s8PpunxvjlebbrNweSJElS37xhk1arv6VbXAGQ5BS6Q1cPNte3%0Avhm4CNhbVd9N8nUgSz1YkpPpDs09IcnhovEk4LQkL6iqzy8h/nOS/EBPAftc4G+a6W8Dz+hZ/x8e%0Ax77rOGNZyJeBm5sz18t9LEmSJOmYPPOq1eLEJE8//ALeD7wuyfnNI2v+LXBbVe0HngnMAX8HrEny%0Ab4BBbxJ0CfAk3es4z29ePwr8F7rXwR6v2+ieLX1zkhOTzAC/wPeu270L+J+SPCPJPwauOI59Pwac%0AneRpS4ir1w7gDUmmm5tBnZrklUmeseiWkiRJ0pBZvGq1+AjdIaeHXzPAvwY+CDwC/CO6NwcC+Bjw%0AUbpnMR8G/p75h7cejy3AH1XVl6rq0cMvujd6uqyPIcdPUVXfoVus/hzwFbo3RnptVd3frPIO4Dt0%0AC9GddG8Q1a+PA3uBR5N8ZbGVjxHjXwL/EvgD4HG6+fwlPNsqSZKkEUiVf4dKkiRJktrNM6+SJEmS%0ApNazeJUaSZ6bZHaB13NHHd9SJdm7QJ8uG3VskiRJUr8cNixJkiRJaj3PvEqSJEmSWq8Vz3k988wz%0Aa926daMOo1W+/e1vc8opp4w6jFXJ3A3G/C2duRvMt7/9be6///6vVNWzRx2LJElqn1YUr+vWreOz%0An/3sqMNolU6nw8zMzKjDWJXM3WDM39KZu8F0Oh1e8pKXPDzqOCRJUjs5bFiSJEmS1HoWr5IkSZKk%0A1rN4lSRJkiS1nsWrJEmSJKn1LF4lSZIkSa1n8SpJkiRJar1WPCpHko5l3fabRx3CEfuvecWoQ5Ak%0ASZpInnmVJEmSJLWexaskSZIkqfUsXiVJkiRJrWfxKkmSJElqPYtXSZIkSVLrWbxKkiRJklrP4lWS%0AJEmS1HoWr5IkSZKk1rN4lSRJkiS1nsWrJEmSJKn1Fi1ekzw9ye1JPp9kb5LfbtrPSHJLkgeb99N7%0Atrkqyb4kDyS5eDk7IEmSJEkaf/2ceX0CeGlVvQA4H9iY5EJgO3BrVa0Hbm3mSXIesBl4PrARuDbJ%0ACcsRvCRJkiRpMixavFbXbDN7YvMqYBOws2nfCVzSTG8CdlXVE1X1ELAPuGCoUUuSJEmSJsqaflZq%0AzpzeCfxj4Peq6rYkU1X1SLPKo8BUM30W8JmezQ80bUfvcyuwFWBqaopOp7OkDoyr2dlZc7JE5m4w%0Abczftg1zow7hiGPlpo25W01mZ2cXX0mSJE2svorXqnoSOD/JacCNSX7sqOWVpI7nwFW1A9gBMD09%0AXTMzM8ez+djrdDqYk6Uxd4NpY/4u337zqEM4Yv9lMwsua2PuVhMLf0mSdCzHdbfhqnoc+ATda1kf%0AS7IWoHk/1Kx2EDinZ7OzmzZJkiRJkpakn7sNP7s540qSk4GXAfcDe4AtzWpbgJua6T3A5iQnJTkX%0AWA/cPuzAJUmSJEmTo59hw2uBnc11rz8A7K6qDyf5NLA7yRXAw8ClAFW1N8lu4F5gDriyGXYsSZIk%0ASdKSLFq8VtUXgBfO0/5V4KIFtrkauHrg6CRJkiRJ4jiveZUkSZIkaRQsXiVJkiRJrWfxKkmSJElq%0APYtXSZIkSVLrWbxKkiRJklrP4lWSJEmS1HoWr5IkSZKk1rN4lSRJkiS1nsWrJEmSJKn1LF4lSZIk%0ASa1n8SpJkiRJaj2LV0mSJElS61m8SpIkSZJaz+JVkiRJktR6Fq+SJEmSpNazeJUkSZIktZ7FqyRJ%0AkiSp9RYtXpOck+QTSe5NsjfJG5v230pyMMldzevlPdtclWRfkgeSXLycHZAkSZIkjb81fawzB2yr%0Aqs8leSZwZ5JbmmXvqKp/17tykvOAzcDzgR8C/iLJj1TVk8MMXJIkSZI0ORY981pVj1TV55rpbwH3%0AAWcdY5NNwK6qeqKqHgL2ARcMI1hJkiRJ0mTq58zrEUnWAS8EbgNeBLwhyWuBz9I9O/t1uoXtZ3o2%0AO8A8xW6SrcBWgKmpKTqdzvFHP8ZmZ2fNyRKZu8G0MX/bNsyNOoQjjpWbNuZuNZmdnR11CJIkqcX6%0ALl6TnAp8EHhTVX0zybuB3wGqeX8b8Cv97q+qdgA7AKanp2tmZuY4wh5/nU4Hc7I05m4wbczf5dtv%0AHnUIR+y/bGbBZW3M3Wpi4S9Jko6lr7sNJzmRbuF6Q1V9CKCqHquqJ6vqu8Af8r2hwQeBc3o2P7tp%0AkyRJkiRpSfq523CA9wL3VdXbe9rX9qz2KuCeZnoPsDnJSUnOBdYDtw8vZEmSJEnSpOln2PCLgNcA%0Adye5q2l7C/DqJOfTHTa8H/g1gKram2Q3cC/dOxVf6Z2GJUmSJEmDWLR4rapPAZln0UeOsc3VwNUD%0AxCVJkiRJ0hF9XfMqSZIkSdIoWbxKkiRJklrP4lWSJEmS1HoWr5IkSZKk1rN4lSRJkiS1nsWrJEmS%0AJKn1LF4lSZIkSa1n8SpJkiRJaj2LV0mSJElS61m8SpIkSZJaz+JVkiRJktR6Fq+SJEmSpNazeJUk%0ASZIktZ7FqyRJkiSp9SxeJUmSJEmtZ/EqSZIkSWo9i1dJkiRJUutZvEqSJEmSWm/R4jXJOUk+keTe%0AJHuTvLFpPyPJLUkebN5P79nmqiT7kjyQ5OLl7IAkSZIkafz1c+Z1DthWVecBFwJXJjkP2A7cWlXr%0AgVubeZplm4HnAxuBa5OcsBzBS5IkSZImw6LFa1U9UlWfa6a/BdwHnAVsAnY2q+0ELmmmNwG7quqJ%0AqnoI2AdcMOzAJUmSJEmTY83xrJxkHfBC4DZgqqoeaRY9Ckw102cBn+nZ7EDTdvS+tgJbAaampuh0%0AOscTytibnZ01J0tk7gbTxvxt2zA36hCOOFZu2pi71WR2dnbUIUiSpBbru3hNcirwQeBNVfXNJEeW%0AVVUlqeM5cFXtAHYATE9P18zMzPFsPvY6nQ7mZGnM3WDamL/Lt9886hCO2H/ZzILL2pi71cTCX5Ik%0AHUtfdxtOciLdwvWGqvpQ0/xYkrXN8rXAoab9IHBOz+ZnN22SJEmSJC1JP3cbDvBe4L6qenvPoj3A%0AlmZ6C3BTT/vmJCclORdYD9w+vJAlSZIkSZOmn2HDLwJeA9yd5K6m7S3ANcDuJFcADwOXAlTV3iS7%0AgXvp3qn4yqp6cuiRS5IkSZImxqLFa1V9CsgCiy9aYJurgasHiEuSJEmSpCP6uuZVkiRJkqRRsniV%0AJEmSJLWexaskSZIkqfUsXiVJkiRJrWfxKkmSJElqPYtXSZIkSVLrWbxKkiRJklrP4lWSJEmS1HoW%0Ar5IkSZKk1rN4lSRJkiS1nsWrJEmSJKn1LF4lSZIkSa1n8SpJkiRJaj2LV0mSJElS61m8SpIkSZJa%0Az+JVkiRJktR6Fq+SJEmSpNZbtHhNcl2SQ0nu6Wn7rSQHk9zVvF7es+yqJPuSPJDk4uUKXJIkSZI0%0AOfo583o9sHGe9ndU1fnN6yMASc4DNgPPb7a5NskJwwpWkiRJkjSZFi1eq+qTwNf63N8mYFdVPVFV%0ADwH7gAsGiE+SJEmSJNYMsO0bkrwW+Cywraq+DpwFfKZnnQNN2/dJshXYCjA1NUWn0xkglPEzOztr%0ATpbI3A2mjfnbtmFu1CEccazctDF3q8ns7OyoQ5AkSS221OL13cDvANW8vw34lePZQVXtAHYATE9P%0A18zMzBJDGU+dTgdzsjTmbjBtzN/l228edQhH7L9sZsFlbczdamLhL0mSjmVJdxuuqseq6smq+i7w%0Ah3xvaPBB4JyeVc9u2iRJkiRJWrIlFa9J1vbMvgo4fCfiPcDmJCclORdYD9w+WIiSJEmSpEm36LDh%0AJO8HZoAzkxwA3grMJDmf7rDh/cCvAVTV3iS7gXuBOeDKqnpyeUKXJEmSJE2KRYvXqnr1PM3vPcb6%0AVwNXDxKUJEmSJEm9ljRsWJIkSZKklWTxKkmSJElqPYtXSZIkSVLrWbxKkiRJklrP4lWSJEmS1HoW%0Ar5IkSZKk1rN4lSRJkiS1nsWrJEmSJKn1LF4lSZIkSa1n8SpJkiRJaj2LV0mSJElS61m8SpIkSZJa%0Az+JVkiRJktR6Fq+SJEmSpNazeJUkSZIktZ7FqyRJkiSp9SxeJUmSJEmtZ/EqSZIkSWq9RYvXJNcl%0AOZTknp62M5LckuTB5v30nmVXJdmX5IEkFy9X4JIkSZKkydHPmdfrgY1HtW0Hbq2q9cCtzTxJzgM2%0AA89vtrk2yQlDi1aSJEmSNJEWLV6r6pPA145q3gTsbKZ3Apf0tO+qqieq6iFgH3DBkGKVJEmSJE2o%0ANUvcbqqqHmmmHwWmmumzgM/0rHegafs+SbYCWwGmpqbodDpLDGU8zc7OmpMlMneDaWP+tm2YG3UI%0ARxwrN23M3WoyOzs76hAkSVKLLbV4PaKqKkktYbsdwA6A6enpmpmZGTSUsdLpdDAnS2PuBtPG/F2+%0A/eZRh3DE/stmFlzWxtytJhb+kiTpWJZ6t+HHkqwFaN4PNe0HgXN61ju7aZMkSZIkacmWWrzuAbY0%0A01uAm3raNyc5Kcm5wHrg9sFClCRJkiRNukWHDSd5PzADnJnkAPBW4Bpgd5IrgIeBSwGqam+S3cC9%0AwBxwZVU9uUyxS5IkSZImxKLFa1W9eoFFFy2w/tXA1YMEJUmSJElSr6UOG5YkSZIkacVYvEqSJEmS%0AWs/iVZIkSZLUehavkiRJkqTWs3iVJEmSJLWexaskSZIkqfUsXiVJkiRJrWfxKkmSJElqPYtXSZIk%0ASVLrWbxKkiRJklrP4lWSJEmS1HoWr5IkSZKk1rN4lSRJkiS1nsWrJEmSJKn1LF4lSZIkSa1n8SpJ%0AkiRJaj2LV0mSJElS660ZZOMk+4FvAU8Cc1U1neQM4E+BdcB+4NKq+vpgYUqSJEmSJtkwzry+pKrO%0Ar6rpZn47cGtVrQdubeYlSZIkSVqy5Rg2vAnY2UzvBC5ZhmNIkiRJkiZIqmrpGycPAd+gO2z4D6pq%0AR5LHq+q0ZnmArx+eP2rbrcBWgKmpqZ/YtWvXkuMYR7Ozs5x66qmjDmNVMneDaWP+7j74jVGHcMSG%0As5614LI25m41mZ2d5Rd+4Rfu7BnJI0mSdMRA17wCL66qg0meA9yS5P7ehVVVSeatjqtqB7ADYHp6%0AumZmZgYMZbx0Oh3MydKYu8G0MX+Xb7951CEcsf+ymQWXtTF3q0mn0xl1CJIkqcUGGjZcVQeb90PA%0AjcAFwGNJ1gI074cGDVKSJEmSNNmWXLwmOSXJMw9PAz8L3APsAbY0q20Bbho0SEmSJEnSZBtk2PAU%0AcGP3slbWAO+rqo8muQPYneQK4GHg0sHDlCRJkiRNsiUXr1X1ReAF87R/FbhokKAkSZIkSeq1HI/K%0AkSRJkiRpqCxeJUmSJEmtZ/EqSZIkSWo9i1dJkiRJUutZvEqSJEmSWm+QR+VIS7Ju+83Luv9tG+a4%0AvM9j7L/mFcsaiyRJkqTh8MyrJEmSJKn1LF4lSZIkSa1n8SpJkiRJaj2LV0mSJElS61m8SpIkf0ds%0AAAAABJVJREFUSZJaz+JVkiRJktR6Fq+SJEmSpNazeJUkSZIktZ7FqyRJkiSp9daMOgBJ0tKt237z%0AqEM4Yv81rxh1CJIkaYx55lWSJEmS1HqeeZVaoi1n0LZtmOPy7Td7Fk2SJEmtsmzFa5KNwLuAE4D3%0AVNU1y3WsNhq0EDlcQAyLhYgkSZKk1WxZitckJwC/B7wMOADckWRPVd27HMc7rC1nriRJkiRJw7Vc%0AZ14vAPZV1RcBkuwCNgHLWrxKx8t/eEiSJEmrQ6pq+DtNfhHYWFW/2sy/BvjJqnp9zzpbga3N7POA%0AB4YeyOp2JvCVUQexSpm7wZi/pTN3gzkTOKWqnj3qQCRJUvuM7IZNVbUD2DGq47ddks9W1fSo41iN%0AzN1gzN/SmbvBNPlbN+o4JElSOy3Xo3IOAuf0zJ/dtEmSJEmSdNyWq3i9A1if5NwkTwM2A3uW6ViS%0AJEmSpDG3LMOGq2ouyeuBj9F9VM51VbV3OY41xhxSvXTmbjDmb+nM3WDMnyRJWtCy3LBJkiRJkqRh%0AWq5hw5IkSZIkDY3FqyRJkiSp9SxeRyDJdUkOJbmnp+2MJLckebB5P71n2VVJ9iV5IMnFo4m6PZKc%0Ak+QTSe5NsjfJG5t2c7iIJE9PcnuSzze5++2m3dz1KckJSf46yYebeXPXpyT7k9yd5K4kn23azJ8k%0ASeqLxetoXA9sPKptO3BrVa0Hbm3mSXIe3bs1P7/Z5tokJ6xcqK00B2yrqvOAC4ErmzyZw8U9Aby0%0Aql4AnA9sTHIh5u54vBG4r2fe3B2fl1TV+T3PwzV/kiSpLxavI1BVnwS+dlTzJmBnM70TuKSnfVdV%0APVFVDwH7gAtWJNCWqqpHqupzzfS36BYSZ2EOF1Vds83sic2rMHd9SXI28ArgPT3N5m4w5k+SJPXF%0A4rU9pqrqkWb6UWCqmT4L+HLPegeaNgFJ1gEvBG7DHPalGfZ6F3AIuKWqzF3/3gm8GfhuT5u5618B%0Af5HkziRbmzbzJ0mS+rIsz3nVYKqqkvgMo0UkORX4IPCmqvpmkiPLzOHCqupJ4PwkpwE3Jvmxo5ab%0Au3kk+XngUFXdmWRmvnXM3aJeXFUHkzwHuCXJ/b0LzZ8kSToWz7y2x2NJ1gI074ea9oPAOT3rnd20%0ATbQkJ9ItXG+oqg81zebwOFTV48An6F5PaO4W9yLglUn2A7uAlyb5E8xd36rqYPN+CLiR7jBg8ydJ%0Akvpi8doee4AtzfQW4Kae9s1JTkpyLrAeuH0E8bVGuqdY3wvcV1Vv71lkDheR5NnNGVeSnAy8DLgf%0Ac7eoqrqqqs6uqnV0byT08ar6ZcxdX5KckuSZh6eBnwXuwfxJkqQ+OWx4BJK8H5gBzkxyAHgrcA2w%0AO8kVwMPApQBVtTfJbuBeunfZvbIZ9jnJXgS8Bri7uXYT4C2Yw36sBXY2d239AWB3VX04yacxd0vl%0A911/pugOU4fu7573VdVHk9yB+ZMkSX1IlZcXSZIkSZLazWHDkiRJkqTWs3iVJEmSJLWexaskSZIk%0AqfUsXiVJkiRJrWfxKkmSJElqPYtXSZIkSVLrWbxKkiRJklrv/wcaZV4LdmoC9wAAAABJRU5ErkJg%0Agg==">
            <a:extLst>
              <a:ext uri="{FF2B5EF4-FFF2-40B4-BE49-F238E27FC236}">
                <a16:creationId xmlns:a16="http://schemas.microsoft.com/office/drawing/2014/main" id="{11C82A6A-B52F-4D2B-8794-BA29BB6E949A}"/>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9" name="Picture 8" descr="A screen shot of a social media post&#10;&#10;Description generated with high confidence">
            <a:extLst>
              <a:ext uri="{FF2B5EF4-FFF2-40B4-BE49-F238E27FC236}">
                <a16:creationId xmlns:a16="http://schemas.microsoft.com/office/drawing/2014/main" id="{6DF32406-38DD-49AD-918D-CEA1C6E20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474" y="932688"/>
            <a:ext cx="4940527" cy="3662172"/>
          </a:xfrm>
          <a:prstGeom prst="rect">
            <a:avLst/>
          </a:prstGeom>
        </p:spPr>
      </p:pic>
      <p:pic>
        <p:nvPicPr>
          <p:cNvPr id="11" name="Picture 10" descr="A screenshot of a video game&#10;&#10;Description generated with high confidence">
            <a:extLst>
              <a:ext uri="{FF2B5EF4-FFF2-40B4-BE49-F238E27FC236}">
                <a16:creationId xmlns:a16="http://schemas.microsoft.com/office/drawing/2014/main" id="{DD85C01E-97EC-476E-826A-988D3BF26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05" y="1337203"/>
            <a:ext cx="3656351" cy="2942189"/>
          </a:xfrm>
          <a:prstGeom prst="rect">
            <a:avLst/>
          </a:prstGeom>
        </p:spPr>
      </p:pic>
      <p:sp>
        <p:nvSpPr>
          <p:cNvPr id="8" name="Date Placeholder 7">
            <a:extLst>
              <a:ext uri="{FF2B5EF4-FFF2-40B4-BE49-F238E27FC236}">
                <a16:creationId xmlns:a16="http://schemas.microsoft.com/office/drawing/2014/main" id="{E84DC254-C326-4E35-AE55-7FA30E066FFE}"/>
              </a:ext>
            </a:extLst>
          </p:cNvPr>
          <p:cNvSpPr>
            <a:spLocks noGrp="1"/>
          </p:cNvSpPr>
          <p:nvPr>
            <p:ph type="dt" sz="half" idx="10"/>
          </p:nvPr>
        </p:nvSpPr>
        <p:spPr/>
        <p:txBody>
          <a:bodyPr/>
          <a:lstStyle/>
          <a:p>
            <a:fld id="{18C25B77-A83C-49BD-9184-D6EF6EE88B48}" type="datetime1">
              <a:rPr lang="en-US" smtClean="0"/>
              <a:t>1/8/19</a:t>
            </a:fld>
            <a:endParaRPr lang="en-US"/>
          </a:p>
        </p:txBody>
      </p:sp>
      <p:sp>
        <p:nvSpPr>
          <p:cNvPr id="10" name="Slide Number Placeholder 9">
            <a:extLst>
              <a:ext uri="{FF2B5EF4-FFF2-40B4-BE49-F238E27FC236}">
                <a16:creationId xmlns:a16="http://schemas.microsoft.com/office/drawing/2014/main" id="{92042AB2-4747-4B53-826D-6E6154F3AFEA}"/>
              </a:ext>
            </a:extLst>
          </p:cNvPr>
          <p:cNvSpPr>
            <a:spLocks noGrp="1"/>
          </p:cNvSpPr>
          <p:nvPr>
            <p:ph type="sldNum" sz="quarter" idx="4"/>
          </p:nvPr>
        </p:nvSpPr>
        <p:spPr/>
        <p:txBody>
          <a:bodyPr/>
          <a:lstStyle/>
          <a:p>
            <a:r>
              <a:rPr lang="en-US"/>
              <a:t>Slide no. </a:t>
            </a:r>
            <a:fld id="{7240F3D1-AE27-48C7-9FC9-EF8542F23A88}" type="slidenum">
              <a:rPr lang="en-US" smtClean="0"/>
              <a:pPr/>
              <a:t>34</a:t>
            </a:fld>
            <a:endParaRPr lang="en-US" dirty="0"/>
          </a:p>
        </p:txBody>
      </p:sp>
    </p:spTree>
    <p:extLst>
      <p:ext uri="{BB962C8B-B14F-4D97-AF65-F5344CB8AC3E}">
        <p14:creationId xmlns:p14="http://schemas.microsoft.com/office/powerpoint/2010/main" val="2699299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36F9-00EA-4D3D-8D9D-B7B5E6D1EF9D}"/>
              </a:ext>
            </a:extLst>
          </p:cNvPr>
          <p:cNvSpPr>
            <a:spLocks noGrp="1"/>
          </p:cNvSpPr>
          <p:nvPr>
            <p:ph type="title"/>
          </p:nvPr>
        </p:nvSpPr>
        <p:spPr/>
        <p:txBody>
          <a:bodyPr/>
          <a:lstStyle/>
          <a:p>
            <a:r>
              <a:rPr lang="en-US" dirty="0"/>
              <a:t>Example</a:t>
            </a:r>
          </a:p>
        </p:txBody>
      </p:sp>
      <p:sp>
        <p:nvSpPr>
          <p:cNvPr id="7" name="AutoShape 6" descr="data:image/png;base64,iVBORw0KGgoAAAANSUhEUgAAA68AAAK7CAYAAAAdqLnQAAAABHNCSVQICAgIfAhkiAAAAAlwSFlz%0AAAALEgAACxIB0t1+/AAAIABJREFUeJzs3XuYZWV55/3vT0BEmnAIpoZDxyYRk4BEjB3UiUmaeABN%0AIiRvXl8MKiRmOvMOcTTiGDBOJJN0wmREnfEYDAQUtMPgAQY1EQkVB0dEcFDOYxsaoQVa5KBFDLHh%0Anj/WKtiUVV27eu9dtXbV93Nd++q1n2cd7mft3vWsex2enapCkiRJkqQue8JSByBJkiRJ0nxMXiVJ%0AkiRJnWfyKkmSJEnqPJNXSZIkSVLnmbxKkiRJkjrP5FWSJEmS1Hkmr9J2JDkxyRU976eS/NhSxiRJ%0AkkYvyWlJzmunf7Q9BthpqeOSVjKTVy0rSSaT3Jdk11Gsv6pWVdU/jmLd05JUkqf1vF+X5I5RblOS%0ApKWW5DeTXN0miXcm+XSS5y91XABV9Y32GODhUW0jyZr2GGDnnrLHnUSXVjqTVy0bSdYAPw8U8LIl%0ADUaSJPUtyRuAdwJ/BkwAPwq8B/tzST1MXrWcvBq4EjgHOGG6MMk5Sd6f5NIk303yD0me2lNfSf59%0Akn9Mck+S/5Jk1u9G71XRJLslOSPJbUkeSHJFkt3auv+e5K62/HNJDp0Rz3uSfLKN54tJfryt+1w7%0A21faM8//3ywxTCb5kySfb5f/TJJ9e+qfn+R/Jbk/ye1JTmzL90zywSTfamN+y3Q72zO7n0/yjna5%0Af0zyr9vy25NsTdK7T3dN8rYk30hyd7t/d1voByZJUpI9gf8EnFRVH6uqB6vq+1V1SVW9qe1z3pnk%0Am+3rndN3WCXZO8klbd92Xzt9YM+6J5P8eZKrknwnyUVJ9mnrpq90rm/Xe2eSN84R4+OuiibZJ8lf%0At8vdl+QTC4hnrj58+hjg/vYY4HmzxLE5yRuTfLU9xvibJE/qqT8mybVtW7+e5Oi2fP8kFye5N8mm%0AJP+mZ5nT2uOW89qYrkvy9CSntv3/7Ule3Pt5JTmr3V9bkvxpvJ1ai8TkVcvJq4Hz29dRSSZ66o4H%0A/gTYF7i2nafXrwFrgZ8BjgF+u4/tvQ14NvCvgX2ANwGPtHWfBg4GfgT48izbOw74Y2BvYBOwAaCq%0AfqGtf2Z7e9LfzLHt3wR+q13/E4E3AqRJyj8NvAt4CnB4217asj2BHwN+kWZ//VbPOp8DfBX4YeDD%0AwEbgZ4GnAa8E3p1kVTvv6cDT2/U/DTgA+KM5YpUkaXueBzwJ+Pgc9X8IPJemz3kmcATwlrbuCcBf%0AA0+luVr7PeDdM5Z/NU2/vh+wDfhvM+qPpOmzXwz8QZIX9hHzh4AnA4fS9MXvWEA8s/bhwPQxwF7t%0AMcAX5tj2y4GjgYOAnwZOBEhyBPBB4D8Ae7Xr29wusxG4A9gf+A3gz5L8Us86f7Vt097A/wb+rm3L%0AATQnFv6yZ95zaPbj04Bn0ey335kjVmm4qsqXr7F/Ac8Hvg/s276/Gfj9dvocYGPPvKuAh4HV7fsC%0Aju6p/3fAZe30icAVPXVF88f6CTQd0jP7iG2vdrk9e+L5q576lwI3z9xGz/t1wB097yeBt8yI92/b%0A6VOBj88Sw07AvwCH9JT9LjDZ086v9dQd1sYx0VP2bZoDhwAPAj/eU/c84Nal/n/gy5cvX77G70Vz%0Agvmu7dR/HXhpz/ujgM1zzHs4cF/P+0ng9J73h7T94U7Amrav+8me+r8AzmqnTwPOa6en592ZJgl+%0ABNi7j7bNFs9cffij2+ipn3kcshl45Yx4399O/yXwjlliWE1z3LNHT9mfA+f0tPPSnrpfBaaAndr3%0Ae7Rx7UVzS/dDwG49878CuHyp/x/5WhmvRx8Il8bcCcBnquqe9v2H27LpM6G3T89YVVNJ7qU5+3j7%0AzHrgtrZue/alOUv89ZkV7a0zG4D/l+bq5yM9yzzQTt/Vs8g/0STUCzHX8qtni6nd9i40bZt2G80Z%0A1Wl390x/D6CqZpatomnTk4FrkkzXheZAQJKkhfo2sG+Snatq2yz1+/OD/df+AEmeTNPXH01z1RBg%0AjyQ71WODK83s43eh6ReZo/6weeJdDdxbVffNrOgznmEfA0wfs6wGPjXL/Pu38X63p+w2mjvOps3s%0A7+/pifd77b+r2nXtAtzZcwzwBB6/D6WR8bZhjb32WcuXA7+Y5jnTu4DfB56Z5JntbKt75l9Fc5vv%0AN3tWs7pn+kdn1M3mHuCfgR+fpe43aW49fiHNbbprpjfdT3sGdPscMd1Dc2X6qT1lPwps2YFt3EPT%0AkR1aVXu1rz2raqGdryRJAF+guZp37Bz13+QH+6/pfvpk4CeA51TVD/HYrbe9fe7MPv77NH3ZXPXz%0AHQPcDuyTZK9Z6vqJZy7VxzzzxTXbMcA3aeLdo6dsR48Bbqf5rPbtOQb4oao6dL4FpWEwedVycCzN%0A7TCH0NyeczjwU8D/pHnOBeClaQYyeiLNs69XVlXvWcL/0A6ysBp4HTDXs6YAVNUjwNnA29tBEHZK%0A8rx2AIk9aP6wf5vmCuWfLbA9d9M8l7ojzgdemOTlSXZO8sNJDm/Pnl4AbEiyR/ts7BuA8xa6gbbt%0AHwDekeRHAJIckOSoHYxZkrSCVdUDNOMmvCfJsUmenGSXJC9J8hfAR4C3JHlKO7jRH/FY/7UHzQnV%0A+9uBmN46yyZemeSQ9qrofwIurMf/5M1/bLd5KM2zqPMdA9xJM77Ee9tjh12STCep/cQzl2/R3K21%0Ao8cAZwG/leQFSZ7Q9s0/2R7v/C/gz5M8KclPA69hx44B7gQ+A5yR5Ifa7fx4kl/cwZilBTF51XJw%0AAvDX1fwG213TL5oBEo6neT7lwzQdyL00gyy9csY6LgKuoRnc6JM0HcB83ghcB3ypXe9/pvlOfZDm%0AdpwtwI00IyAvxGnAuWlG/X35Qhasqm/QPEN7chvTtTSDWwC8luZZ1X8ErqDZJ2cvMLZpf0Az0NSV%0ASb4DfJbmTLMkSQtWVWfQnFR9C00Sdzvwe8AngD8FrqYZVPA6moEQ/7Rd9J3AbjRXUq8E/naW1X+I%0AZryJu2ge+fn3M+r/gaZPuwx4W1V9po+QX0VzBfdmYCvw+gXEM6uq+ieax44+3x4DPLffZdvlr6JJ%0Avt9B85jSP/DYFetX0NwJ9k2agbHeWlWfXcj6e7yaZqCpG4H7gAtpngOWRi5Vg96hIHVbknNoBjx6%0Ayxz1BRxcVZsWNTBJkjRSSSZpBl36q1nq1gC3ArvM8aytpI7xyqskSZIkqfNMXiVJkiRJnTdv8to+%0A2H1Vkq8kuSHJH7flpyXZkuTa9vXSnmVOTbIpyS0O4qKlVlUnznXLcFsfbxmWtBLZx2u5q6p1s90y%0A3NZtbo8BvGVYGhPzPvOa5kecdm9/G3MXmoFeXkfz+1VTVfW2GfMfQjMq3BE0vwX1WeDpM0Z1kyRJ%0AS8w+XpI0Tnaeb4Zqstup9u0u7Wt7Ge8xwMaqegi4Nckmmk7uC3MtsO+++9aaNWv6jXlWDz74ILvv%0AvvtA61hMxjs64xQrGO8ojVOsMF7xjirWa6655p6qesrQV6xZjUsfD+P1/eiH7ek229Nttqf7ZmvT%0AMPr4eZNXgCQ70fyMyNOA91TVF5O8BHhtklfTDF9+clXdBxzA438a5I62bOY61wPrASYmJnjb2942%0Ac5YFmZqaYtWqVQOtYzEZ7+iMU6xgvKM0TrHCeMU7qliPPPLI24a+Um3XOPTxMF7fj37Ynm6zPd1m%0Ae7pvtjYNpY+vqr5fwF7A5cAzgAlgJ5rnZjcAZ7fzvBt4Zc8yZwG/sb31PvvZz65BXX755QOvYzEZ%0A7+iMU6xVxjtK4xRr1XjFO6pYgatrAf2Sr+G9utzHV43X96MftqfbbE+32Z7um61Nw+jjFzTacFXd%0A33ZsR1fV3VX1cFU9AnyA5rYhgC3A6p7FDmzLJElSR9nHS5K6rp/Rhp+SZK92ejfgRcDNSfbrme3X%0AgOvb6YuB45LsmuQg4GDgquGGLUmSBmUfL0kaJ/0887ofcG77TMwTgAuq6pIkH0pyOM3ADpuB3wWo%0AqhuSXADcCGwDTipHIZQkqYvs4yVJY6Of0Ya/CjxrlvJXbWeZDTTPyEiSpI6yj5ckjZMFPfMqSZIk%0ASdJSMHmVJEmSJHVeX7/zOi7WnPLJpQ7hUZtP/+WlDkGSpGXjui0PcGJH+nn7eElaGl55lSRJkiR1%0AnsmrJEmSJKnzTF4lSZIkSZ1n8ipJkiRJ6jyTV0mSJElS55m8SpIkSZI6z+RVkiRJktR5Jq+SJEmS%0ApM4zeZUkSZIkdZ7JqyRJkiSp80xeJUmSJEmdZ/IqSZIkSeo8k1dJkiRJUufNm7wmeVKSq5J8JckN%0ASf64Ld8nyaVJvtb+u3fPMqcm2ZTkliRHjbIBkiRJkqTlr58rrw8Bv1RVzwQOB45O8lzgFOCyqjoY%0AuKx9T5JDgOOAQ4Gjgfcm2WkUwUuSpB3nCWpJ0jiZN3mtxlT7dpf2VcAxwLlt+bnAse30McDGqnqo%0Aqm4FNgFHDDVqSZI0DJ6gliSNjb6eeU2yU5Jrga3ApVX1RWCiqu5sZ7kLmGinDwBu71n8jrZMkiR1%0AiCeoJUnjJFXV/8zJXsDHgdcCV1TVXj1191XV3kneDVxZVee15WcBn66qC2esaz2wHmBiYuLZGzdu%0AHKghU1NT3PrAwwOtY5gOO2DP7dZPTU2xatWqRYpmcOMU7zjFCsY7SuMUK4xXvKOK9cgjj7ymqtYO%0AfcWaU3vl9BrgacB7quoPktw/3ccnCXBfVe21VH08wNZ7H+Du7w28mqGYr4/vxzh93/the7rN9nTb%0AcmsPzN6mYfTxOy9k5qq6P8nlNLcK3Z1kv6q6M8l+NFdlAbYAq3sWO7Atm7muM4EzAdauXVvr1q3b%0AgfAfMzk5yRlXPDjQOoZp8/Hrtls/OTnJoG1eTOMU7zjFCsY7SuMUK4xXvOMUq7avqh4GDp8+QZ3k%0AGTPqK0n/Z7oZfh8P8K7zL+KM6xZ02DIy8/Xx/Vhu3yHb0222p9uWW3tgdG3qZ7Thp7QdGkl2A14E%0A3AxcDJzQznYCcFE7fTFwXJJdkxwEHAxcNezAJUnS8FTV/cDjTlAD7MgJakmSRqGfZ173Ay5P8lXg%0ASzTPvF4CnA68KMnXgBe276mqG4ALgBuBvwVOas/qSpKkDvEEtSRpnMx7/01VfRV41izl3wZeMMcy%0AG4ANA0cnSZJGaT/g3Pa51ycAF1TVJUm+AFyQ5DXAbcDLoTlBnWT6BPU2PEEtSVpE3Xh4RJIkLTpP%0AUEuSxklfP5UjSZIkSdJSMnmVJEmSJHWeyaskSZIkqfNMXiVJkiRJnWfyKkmSJEnqPJNXSZIkSVLn%0AmbxKkiRJkjrP5FWSJEmS1Hkmr5IkSZKkzjN5lSRJkiR1nsmrJEmSJKnzTF4lSZIkSZ1n8ipJkiRJ%0A6jyTV0mSJElS55m8SpIkSZI6z+RVkiRJktR58yavSVYnuTzJjUluSPK6tvy0JFuSXNu+XtqzzKlJ%0ANiW5JclRo2yAJEmSJGn56+fK6zbg5Ko6BHgucFKSQ9q6d1TV4e3rUwBt3XHAocDRwHuT7DSC2CVJ%0A0gA8QS1JGic7zzdDVd0J3NlOfzfJTcAB21nkGGBjVT0E3JpkE3AE8IUhxCtJkoZn+gT1l5PsAVyT%0A5NK27h1V9bbemWecoN4f+GySp1fVw4satSRpRVrQM69J1gDPAr7YFr02yVeTnJ1k77bsAOD2nsXu%0AYPvJriRJWgJVdWdVfbmd/i7Q9wnqqroVmD5BLUnSyKWq+psxWQX8A7Chqj6WZAK4ByjgT4D9quq3%0Ak7wbuLKqzmuXOwv4dFVdOGN964H1ABMTE8/euHHjQA2Zmpri1ge6c+L3sAP23G791NQUq1atWqRo%0ABjdO8Y5TrGC8ozROscJ4xTuqWI888shrqmrt0FesebUnqD8HPAN4A/BbwAPA1TRXZ+9bqj4eYOu9%0AD3D39wZezVDM18f3Y5y+7/2wPd1me7ptubUHZm/TMPr4eW8bBkiyC/BR4Pyq+hhAVd3dU/8B4JL2%0A7RZgdc/iB7Zlj1NVZwJnAqxdu7bWrVu3A+E/ZnJykjOueHCgdQzT5uPXbbd+cnKSQdu8mMYp3nGK%0AFYx3lMYpVhiveMcpVs2vPUH9UeD1VfWdJO+jOTE9fYL6DOC3+13fsPt4gHedfxFnXNfXYcvIzdfH%0A92O5fYdsT7fZnm5bbu2B0bWpn9GGA5wF3FRVb+8p369ntl8Drm+nLwaOS7JrkoOAg4GrhheyJEka%0AlrlOUFfVw1X1CPABHrs1uK8T1JIkjUI/pzB/DngVcF2Sa9uyNwOvSHI4zVnZzcDvAlTVDUkuAG6k%0AGQjiJAdykCSpe7Z3grodsBF+8AT1h5O8nWbAJk9QS5IWTT+jDV8BZJaqT21nmQ3AhgHikiRJo+cJ%0AaknS2OjGwyOSJGnReYJakjROFvRTOZIkSZIkLQWTV0mSJElS55m8SpIkSZI6z+RVkiRJktR5Jq+S%0AJEmSpM4zeZUkSZIkdZ7JqyRJkiSp80xeJUmSJEmdZ/IqSZIkSeo8k1dJkiRJUueZvEqSJEmSOs/k%0AVZIkSZLUeSavkiRJkqTOM3mVJEmSJHWeyaskSZIkqfNMXiVJkiRJnTdv8ppkdZLLk9yY5IYkr2vL%0A90lyaZKvtf/u3bPMqUk2JbklyVGjbIAkSdox9vGSpHHSz5XXbcDJVXUI8FzgpCSHAKcAl1XVwcBl%0A7XvauuOAQ4Gjgfcm2WkUwUuSpIHYx0uSxsa8yWtV3VlVX26nvwvcBBwAHAOc2852LnBsO30MsLGq%0AHqqqW4FNwBHDDlySJA3GPl6SNE52XsjMSdYAzwK+CExU1Z1t1V3ARDt9AHBlz2J3tGUz17UeWA8w%0AMTHB5OTkQkL5AVNTU5x82MMDrWOY5mvP1NTUwG1eTOMU7zjFCsY7SuMUK4xXvOMUq/ozzD5ekqRR%0A6Dt5TbIK+Cjw+qr6TpJH66qqktRCNlxVZwJnAqxdu7bWrVu3kMV/wOTkJGdc8eBA6ximzcev2279%0A5OQkg7Z5MY1TvOMUKxjvKI1TrDBe8Y5TrJrfsPv4YZ+gBpjYDU4+bNvA6xmGYbRnuZ0Asj3dZnu6%0Abbm1B0bXpr6S1yS70HRq51fVx9riu5PsV1V3JtkP2NqWbwFW9yx+YFsmSZI6ZhR9/LBPUAO86/yL%0AOOO6Bd0wNjLznaDux3I7AWR7us32dNtyaw+Mrk39jDYc4Czgpqp6e0/VxcAJ7fQJwEU95ccl2TXJ%0AQcDBwFXDC1mSJA2DfbwkaZz0cwrz54BXAdclubYtezNwOnBBktcAtwEvB6iqG5JcANxIM4rhSVXV%0AnYdRJUnSNPt4SdLYmDd5raorgMxR/YI5ltkAbBggLkmSNGL28ZKkcdLP77xKkiRJkrSkTF4lSZIk%0ASZ1n8ipJkiRJ6jyTV0mSJElS55m8SpIkSZI6z+RVkiRJktR5Jq+SJEmSpM4zeZUkSZIkdZ7JqyRJ%0AkiSp80xeJUmSJEmdZ/IqSZIkSeo8k1dJkiRJUueZvEqSJEmSOs/kVZIkSZLUeSavkiRJkqTOM3mV%0AJEmSJHWeyaskSZIkqfPmTV6TnJ1ka5Lre8pOS7IlybXt66U9dacm2ZTkliRHjSpwSZI0GPt4SdI4%0A6efK6znA0bOUv6OqDm9fnwJIcghwHHBou8x7k+w0rGAlSdJQnYN9vCRpTMybvFbV54B7+1zfMcDG%0Aqnqoqm4FNgFHDBCfJEkaEft4SdI4SVXNP1OyBrikqp7Rvj8N+C3gAeBq4OSqui/Ju4Erq+q8dr6z%0AgE9X1YWzrHM9sB5gYmLi2Rs3bhyoIVNTU9z6wMMDrWOYDjtgz+3WT01NsWrVqkWKZnDjFO84xQrG%0AO0rjFCuMV7yjivXII4+8pqrWDn3FmtM49PEAW+99gLu/N/BqhmK+Pr4f4/R974ft6Tbb023LrT0w%0Ae5uG0cfvvIPLvQ/4E6Daf88AfnshK6iqM4EzAdauXVvr1q3bwVAak5OTnHHFgwOtY5g2H79uu/WT%0Ak5MM2ubFNE7xjlOsYLyjNE6xwnjFO06xasE618cDvOv8izjjuh09bBmu+fr4fiy375Dt6Tbb023L%0ArT0wujbt0GjDVXV3VT1cVY8AH+Cx24a2AKt7Zj2wLZMkSWPAPl6S1FU7lLwm2a/n7a8B06MUXgwc%0Al2TXJAcBBwNXDRaiJElaLPbxkqSumvf+myQfAdYB+ya5A3grsC7J4TS3FG0Gfhegqm5IcgFwI7AN%0AOKmquvMgqiRJepR9vCRpnMybvFbVK2YpPms7828ANgwSlCRJGj37eEnSONmh24YlSZIkSVpMJq+S%0AJEmSpM4zeZUkSZIkdZ7JqyRJkiSp80xeJUmSJEmdZ/IqSZIkSeo8k1dJkiRJUueZvEqSJEmSOs/k%0AVZIkSZLUeSavkiRJkqTOM3mVJEmSJHWeyaskSZIkqfNMXiVJkiRJnWfyKkmSJEnqPJNXSZIkSVLn%0AmbxKkiRJkjrP5FWSJEmS1HnzJq9Jzk6yNcn1PWX7JLk0ydfaf/fuqTs1yaYktyQ5alSBS5KkwdjH%0AS5LGST9XXs8Bjp5RdgpwWVUdDFzWvifJIcBxwKHtMu9NstPQopUkScN0DvbxkqQxMW/yWlWfA+6d%0AUXwMcG47fS5wbE/5xqp6qKpuBTYBRwwpVkmSNET28ZKkcZKqmn+mZA1wSVU9o31/f1Xt1U4HuK+q%0A9krybuDKqjqvrTsL+HRVXTjLOtcD6wEmJiaevXHjxoEaMjU1xa0PPDzQOobpsAP23G791NQUq1at%0AWqRoBjdO8Y5TrGC8ozROscJ4xTuqWI888shrqmrt0FesOY1DHw+w9d4HuPt7A69mKObr4/sxTt/3%0AftiebrM93bbc2gOzt2kYffzOA0UFVFUlmT8D/sHlzgTOBFi7dm2tW7duoDgmJyc544oHB1rHMG0+%0Aft126ycnJxm0zYtpnOIdp1jBeEdpnGKF8Yp3nGLVjutKHw/wrvMv4ozrBj5sGYr5+vh+LLfvkO3p%0ANtvTbcutPTC6Nu3oaMN3J9kPoP13a1u+BVjdM9+BbZkkSRoP9vGSpE7a0eT1YuCEdvoE4KKe8uOS%0A7JrkIOBg4KrBQpQkSYvIPl6S1Enz3n+T5CPAOmDfJHcAbwVOBy5I8hrgNuDlAFV1Q5ILgBuBbcBJ%0AVdWdB1ElSdKj7OMlSeNk3uS1ql4xR9UL5ph/A7BhkKAkSdLo2cdLksbJjt42LEmSJEnSojF5lSRJ%0AkiR1nsmrJEmSJKnzTF4lSZIkSZ1n8ipJkiRJ6jyTV0mSJElS55m8SpIkSZI6z+RVkiRJktR5Jq+S%0AJEmSpM4zeZUkSZIkdZ7JqyRJkiSp80xeJUmSJEmdZ/IqSZIkSeo8k1dJkiRJUueZvEqSJEmSOs/k%0AVZIkSZLUeSavkiRJkqTO23mQhZNsBr4LPAxsq6q1SfYB/gZYA2wGXl5V9w0WpiRJWkz28ZKkrhnG%0Aldcjq+rwqlrbvj8FuKyqDgYua99LkqTxYx8vSeqMUdw2fAxwbjt9LnDsCLYhSZIWn328JGnJpKp2%0AfOHkVuABmluK/rKqzkxyf1Xt1dYHuG/6/Yxl1wPrASYmJp69cePGHY4DYGpqilsfeHigdQzTYQfs%0Aud36qakpVq1atUjRDG6c4h2nWMF4R2mcYoXxindUsR555JHX9Fzl0xLqUh8PsPXeB7j7ewOvZijm%0A6+P7MU7f937Ynm6zPd223NoDs7dpGH38QM+8As+vqi1JfgS4NMnNvZVVVUlmzY6r6kzgTIC1a9fW%0AunXrBgpkcnKSM654cKB1DNPm49dtt35ycpJB27yYxinecYoVjHeUxilWGK94xylW7bDO9PEA7zr/%0AIs64btDDluGYr4/vx3L7DtmebrM93bbc2gOja9NAtw1X1Zb2363Ax4EjgLuT7AfQ/rt10CAlSdLi%0Aso+XJHXNDievSXZPssf0NPBi4HrgYuCEdrYTgIsGDVKSJC0e+3hJUhcNcv/NBPDx5pEXdgY+XFV/%0Am+RLwAVJXgPcBrx88DDHz5pTPrnd+pMP28aJ88wzTJtP/+VF25YkaezZx0uSOmeHk9eq+kfgmbOU%0Afxt4wSBBSZKkpWMfL0nqom6MfCBJkjQm5ru7qh/DugPLO6skrSSj+J1XSZIkSZKGyuRVkiRJktR5%0AJq+SJEmSpM4zeZUkSZIkdZ7JqyRJkiSp80xeJUmSJEmdZ/IqSZIkSeo8k1dJkiRJUueZvEqSJEmS%0AOs/kVZIkSZLUeSavkiRJkqTOM3mVJEmSJHWeyaskSZIkqfNMXiVJkiRJnWfyKkmSJEnqvJElr0mO%0ATnJLkk1JThnVdiRJ0uKxf5ckLZWdR7HSJDsB7wFeBNwBfCnJxVV14yi2p/mtOeWTAy1/8mHbOHHA%0AdUzbfPovD2U9kqTFZf/ePYP278Ny8mHbWLfUQUha9kZ15fUIYFNV/WNV/QuwEThmRNuSJEmLw/5d%0AkrRkRnLlFTgAuL3n/R3Ac0a0LWmHdeGM9fRVba9Ia0cs1f/h2e7G8P/wimD/rjl1oU/t1aW/SUu9%0Ab3r/Zndpv2huS/1/pleX/s+kqoa/0uQ3gKOr6nfa968CnlNVv9czz3pgffv2J4BbBtzsvsA9A65j%0AMRnv6IxTrGC8ozROscJ4xTuqWJ9aVU8ZwXo1BP307235sPt4GK/vRz9sT7fZnm6zPd03W5sG7uNH%0AdeV1C7C65/2BbdmjqupM4MxhbTDJ1VW1dljrGzXjHZ1xihWMd5TGKVYYr3jHKVYN1bz9Owy/j4fl%0A93/O9nSb7ek229N9o2rTqJ55/RJwcJKDkjwROA64eETbkiRJi8P+XZK0ZEZy5bWqtiX5PeDvgJ2A%0As6vqhlFsS5IkLQ77d0nSUhrVbcNU1aeAT41q/bMY6u1Ji8B4R2ecYgXjHaVxihXGK95xilVDtAT9%0A+7Tl9n/O9nSb7ek229N9I2nTSAZskiRJkiRpmEb1zKskSZIkSUOzLJLXJEcnuSXJpiSnLOJ2z06y%0ANcn1PWX7JLk0ydfaf/fuqTu1jfGWJEf1lD87yXVt3X9LkrZ81yR/05Z/McmaAWJdneTyJDcmuSHJ%0A6zoe75NIN3DCAAAgAElEQVSSXJXkK228f9zleNv17ZTkfye5ZAxi3dxu59okV49BvHsluTDJzUlu%0ASvK8rsab5Cfa/Tr9+k6S13c43t9vv2PXJ/lI+93rZKxambJEffyOGPXf1kWIf2yOawZoz2lJtvT8%0AjX7pGLVnrI7lBmjPWH5GGcNj1x1sz9J+PlU11i+aASO+DvwY8ETgK8Ahi7TtXwB+Bri+p+wvgFPa%0A6VOA/9xOH9LGtitwUBvzTm3dVcBzgQCfBl7Slv874P3t9HHA3wwQ637Az7TTewD/p42pq/EGWNVO%0A7wJ8sd1mJ+Nt1/EG4MPAJV3+v9CuYzOw74yyLsd7LvA77fQTgb26HG9P3DsBdwFP7WK8wAHArcBu%0A7fsLgBO7GKuvlfliCfv4HYx3pH9bFyH+sTmuGaA9pwFvnGXecWjPWB3LDdCesfyMGMNj1x1sz5J+%0APiP7gi3WC3ge8Hc9708FTl3E7a/h8X8UbwH2a6f3A26ZLS6akRqf185zc0/5K4C/7J2nnd6Z5od+%0AM6S4LwJeNA7xAk8Gvgw8p6vx0vzW4WXAL/FY8trJWNt1bOYHD7A6GS+wJ02ClXGId0aMLwY+39V4%0AaZLX24F92vVc0sbcuVh9rcwXS9zH70C8I/3bukhtWMMYHtcsoD2nMfuB91i0Z0bMY3Mst8D2jP1n%0AxBgcuw7QniX9fJbDbcPTB1/T7mjLlspEVd3ZTt8FTLTTc8V5QDs9s/xxy1TVNuAB4IcHDbC9JP8s%0AmjMonY03zW241wJbgUurqsvxvhN4E/BIT1lXYwUo4LNJrkmyvuPxHgR8C/jrNLdl/1WS3Tscb6/j%0AgI+0052Lt6q2AG8DvgHcCTxQVZ/pYqxasbrWx89n1H9bl8Jy/Hvw2iRfTXNb8fQtnGPVnnE5luvX%0AjPbAmH5GY3bsOq852gNL+Pksh+S1s6o5jVBLHUevJKuAjwKvr6rv9NZ1Ld6qeriqDqe5qnlEkmfM%0AqO9EvEl+BdhaVdfMNU9XYu3x/HbfvgQ4Kckv9FZ2LN6daW77el9VPQt4kOa2m0d1LF4AkjwReBnw%0A32fWdSXetsM5huYEwf7A7kle2TtPV2KVxsQ4/W1dsHGPv/U+mtvQD6c5aXfG0oazcON0LNePWdoz%0Atp/RuBy79muO9izp57McktctwOqe9we2ZUvl7iT7AbT/bm3L54pzSzs9s/xxyyTZmeb2yW/vaGBJ%0AdqH543B+VX2s6/FOq6r7gcuBozsa788BL0uyGdgI/FKS8zoaK/DoFTeqaivwceCIDsd7B3BHz9m+%0AC2mS2a7GO+0lwJer6u72fRfjfSFwa1V9q6q+D3wM+NcdjVUrU9f6+O1ahL+tS2FZ/T2oqrvbA/JH%0AgA/QfEaPi63VyfaM67HcXGZrz7h/RjAWx64L0tuepf58lkPy+iXg4CQHtVc6jgMuXsJ4LgZOaKdP%0AoLl/f7r8uHZUrYOAg4Gr2tsIvpPkue3IW6+escz0un4D+Pv2jM2Ctes+C7ipqt4+BvE+Jcle7fRu%0ANM9A3NzFeKvq1Ko6sKrW0Pz/+/uqemUXYwVIsnuSPaanaZ5xvL6r8VbVXcDtSX6iLXoBcGNX4+3x%0ACh67ZXjmNroS7zeA5yZ5cruNFwA3dTRWrUxd6+PntEh/W5fCsvp7MJ1EtH6N5jOajq3T7Rm3Y7kd%0Abc+4fkbjdOw6SHuW/POpET/guxgv4KU0I5R9HfjDRdzuR2gul3+f5urQa2ju074M+BrwWWCfnvn/%0AsI3xFnpGDgTWth/814F30z6oDDyJ5pbDTTSjdP3YALE+n+Y2ha8C17avl3Y43p8G/ncb7/XAH7Xl%0AnYy3Z1vreGzApk7GSnOrx1fa1w3T35muxtuu73Dg6vb/wyeAvTse7+40Zw737CnrZLzAH9N0rtcD%0AH6IZJbCTsfpamS+WqI/fgThH/rd1EdowNsc1A7TnQ8B1NP3JxbQD6YxJe8bqWG6A9ozlZ8SYHrvu%0AQHuW9POZXlCSJEmSpM5aDrcNS5IkSZKWOZNXSZIkSVLnmbxKkiRJkjrP5FWSJEmS1Hkmr5IkSZKk%0AzjN5lSRJkiR1nsmrJEmSJKnzTF4lSZIkSZ1n8ipJkiRJ6jyTV0mSJElS55m8SpIkSZI6z+RVkiRJ%0AktR5Jq+SJEmSpM4zeZUkSZIkdZ7JqyRJkiSp80xeJUmSJEmdZ/IqSZIkSeo8k1dJkiRJUueZvEqS%0AJEmSOs/kVZIkSZLUeSavkiRJkqTOM3mVJEmSJHWeyaskSZIkqfNMXqUhSLI5yQvb6Tcn+asRbef4%0AJJ8ZxbolSZKkLjN51YqR5DeTXJ1kKsmdST6d5PnD3k5V/VlV/U67zTVJKsnOfcR3YpIrZil/NDGu%0AqvOr6sV9rOucJH+6I/FLkjTOevvNRd7uZJL7kuy62Nvux1zHGdI4MXnVipDkDcA7gT8DJoAfBd4D%0AvGyWeedNNJe7JDstdQySJI2LJGuAnweKWY4tJA2HyauWvSR7Av8JOKmqPlZVD1bV96vqkqp6U5LT%0AklyY5Lwk3wFOTPKEJKck+XqSbye5IMk+Pet8VZLb2ro/nLG905Kc1779XPvv/e0V3+cN2JZHz5qm%0A8Y4kW5N8J8l1SZ6RZD1wPPCmdpv/o53/p9qzwvcnuSHJy3rWe06S9yX5VJIHgTckubs3iU3y60m+%0AMkj8kiQtlST/JsmmJPcmuTjJ/j11/zXJ7W1/ek2Sn++pO609Dvhgku+2fejaGat/NXAlcA5wwozt%0AnpPkve0dX1NJPp/kXyV5Z3ul9uYkz+qZf3v99WSS3+l5/7irqe3dXv82ydfa5d/THi/8FPB+4Hlt%0ADPcPvEOlJWDyqpXgecCTgI9vZ55jgAuBvYDzgdcCxwK/COwP3EdzpZYkhwDvA17V1v0wcOAc6/2F%0A9t+9qmpVVX1hoJY83ovb9T8d2BN4OfDtqjqzbcNftNv81SS7AP8D+AzwI237zk/yEz3r+01gA7AH%0A8C7g2+02pr0K+OAQ45ckaVEk+SXgz2n6yv2A24CNPbN8CTgc2Af4MPDfkzypp/5l7fx7ARcD756x%0AiVfT9L3nA0clmZhR/3LgLcC+wEPAF4Avt+8vBN7extlPfz2fXwF+FvjpdrtHVdVNwL8FvtAeG+y1%0AgPVJnWHyqpXgh4F7qmrbdub5QlV9oqoeqarv0fyB/8OquqOqHgJOA36jvaX4N4BLqupzbd1/BB4Z%0AUqzPbc+UPvqiucV5Nt+nSTR/EkhV3VRVd861XmAVcHpV/UtV/T1wCfCKnnkuqqrPt/vgn4FzgVcC%0AtFedj6Lp0CVJGjfHA2dX1ZfbvvtUmquQawCq6ryq+nZVbauqM4Bdgd6E8Yqq+lRVPQx8CHjmdEWa%0A8TOeClxQVdcAX6c5Idzr41V1Tdu/fhz456r6YLu+vwGmr7z201/P5/Squr+qvgFcTpOUS8uCyatW%0Agm8D+87zLOvtM94/Ffh4TwJ5E/AwzfOy+/fOX1UPttsYhiuraq/eF/CN2WZsO7R301wR3prkzCQ/%0ANMd69wdur6reJPs24ICe9zP3wXnArybZnebM7f/cTnIsSVKX7U/T7wFQVVM0ffcBAEnemOSmJA+0%0A/f6eNFdFp93VM/1PwJN6jitOAD5TVfe07z/MjFuHgbt7pr83y/tVPXHO11/PZ2asq+aaURo3Jq9a%0ACb5Ac4vOsduZp2a8vx14yYxE8klVtQW4E1g9PWOSJ9Nc3e1nvUNVVf+tqp4NHEJz+/B/mGO73wRW%0AJ+n9zv8osKV3dTPWvYVm3/06zS3DHxpi6JIkLaZv0pyYBqA9MfvDwJb2+dY30Zyo3bs9cfwAkPlW%0AmmS3drlfTHJXkruA3weemeSZ2196zji3118/CDy5p+5fLWDdIz0mkRaDyauWvap6APgj4D1Jjk3y%0A5CS7JHlJkr+YY7H3AxuSPBUgyVOSHNPWXQj8SpLnJ3kizWBQc32XvkVzS/GPDa1BrSQ/m+Q57fMx%0ADwL/zGO3L989Y5tfpDn7+qa27euAX+Xxz/vM5oM0HfphwMeGGL4kSaO0S5InTb+AjwC/leTwND9l%0A82fAF6tqM80jONto+uydk/wRMNedTDMdS3Nn1iE0t+ceDvwU8D9pnoNdqPn662uBX2+PZZ4GvGYB%0A674bOLA9dpHGksmrVoT2+ZU30AyW8C2aK6u/B3xijkX+K82ADJ9J8l2aEQSf067rBuAkmtuC7qQZ%0AzOmOObb7TzSDIH2+vQX5ucNqE03H+oF2+7fR3P70X9q6s4BD2m1+oqr+habzewlwD/Be4NVVdfM8%0A2/g47S3UbVskSRoHn6K5HXf6tY5mjIqP0vTdPw4c1877d8DfAv+Hpj/9Z37wUZq5nAD8dVV9o6ru%0Amn7RPNZz/DyPLP2APvrrdwD/QpOInkszQFS//h64AbgryT3zzSx1Uaq8g0DS3JJ8HfjdqvrsUsci%0ASZKklcsrr5LmlOT/oXlG5u+XOhZJkiStbCav0iJK8v72x8Fnvt6/1LHNlGSS5vdsT5ox6qEkSZK0%0A6LxtWJIkSZLUeV55lSRphUpydpKtSa6fUf7aJDcnuaF3VPYkpybZlOSWJEctfsSSpJVsQSOgjcq+%0A++5ba9asGXg9Dz74ILvvvvvgAS1D7pvZuV/m5r6ZnftlbsPYN9dcc809VfWUIYWk+Z1DMyrqB6cL%0AkhwJHAM8s6oeSvIjbfkhNKOzHgrsD3w2ydOr6uHtbWChffxK+47Z3uVrJbUVbO9yNqy2DqOP70Ty%0AumbNGq6++uqB1zM5Ocm6desGD2gZct/Mzv0yN/fN7NwvcxvGvkly23CiUT+q6nNJ1swo/v+B06vq%0AoXaerW35McDGtvzWJJuAI4AvbG8bC+3jV9p3zPYuXyuprWB7l7NhtXUYfXwnkldJktQZTwd+PskG%0Amt+7fGNVfQk4gOY3r6fd0Zb9gCTrgfUAExMTTE5O9r3xqampBc0/7mzv8rWS2gq2dznrUltNXiVJ%0AUq+dgX2A5wI/C1yQ5McWsoKqOhM4E2Dt2rW1kDP2K+lqBtje5WwltRVs73LWpbY6YJMkSep1B/Cx%0AalwFPALsC2wBVvfMd2BbJknSojB5lSRJvT4BHAmQ5OnAE4F7gIuB45LsmuQg4GDgqiWLUpK04njb%0AsCRJK1SSjwDrgH2T3AG8FTgbOLv9+Zx/AU6o5kfhb0hyAXAjsA04ab6RhiVJGiaTV0mSVqiqesUc%0AVa+cY/4NwIbRRSRJ0ty8bViSJEmS1HleeZWkMbbmlE8udQiPOufolfFj7dIwv3cnH7aNEwdY3+bT%0Af3losUhS13nlVZIkSZLUeSavkiRJkqTOM3mVJEmSJHWeyaskSZIkqfNMXiVJkiRJnWfyKkmSJEnq%0APJNXSZIkSVLnmbxKkiRJkjrP5FWSJEmS1Hkmr5IkSZKkzjN5lSRJkiR13rzJa5InJbkqyVeS3JDk%0Aj9vyfZJcmuRr7b979yxzapJNSW5JctQoGyBJknZMkrOTbE1y/Sx1JyepJPv2lNm/S5KWTD9XXh8C%0AfqmqngkcDhyd5LnAKcBlVXUwcFn7niSHAMcBhwJHA+9NstMogpckSQM5h6avfpwkq4EXA9/oKbN/%0AlyQtqXmT12pMtW93aV8FHAOc25afCxzbTh8DbKyqh6rqVmATcMRQo5YkSQOrqs8B985S9Q7gTTT9%0A/TT7d0nSkkpVzT9Tc2b1GuBpwHuq6g+S3F9Ve7X1Ae6rqr2SvBu4sqrOa+vOAj5dVRfOWOd6YD3A%0AxMTEszdu3DhwY6ampli1atXA61mO3Dezc7/MzX0zu67tl+u2PLDUITzqoD13GnjfHHnkkddU1doh%0AhaQ+JFkDXFJVz2jfH0Nzx9XrkmwG1lbVPf32723dDvfxXfuOzWaY37uJ3eDu7+348ocdsOfQYlkM%0A4/D5DstKaivY3uVsWG0dRh+/cz8zVdXDwOFJ9gI+nuQZM+oryfxZ8OOXORM4E2Dt2rW1bt26hSw+%0Aq8nJSYaxnuXIfTM798vc3Dez69p+OfGUTy51CI865+jdO7VvtHBJngy8meaW4R02SB/fte/YbIb5%0AvTv5sG2ccV1fh2Oz2nz8uqHFshjG4fMdlpXUVrC9y1mX2rqg0Yar6n7gcppnXe5Osh9A++/WdrYt%0AwOqexQ5syyRJUrf9OHAQ8JX2quuBwJeT/Cvs3yVJS6yf0Yaf0l5xJcluwIuAm4GLgRPa2U4ALmqn%0ALwaOS7JrkoOAg4Grhh24JEkarqq6rqp+pKrWVNUa4A7gZ6rqLuzfJUlLrJ/7VPYDzm2fe30CcEFV%0AXZLkC8AFSV4D3Aa8HKCqbkhyAXAjsA04qb3tWJIkdUiSjwDrgH2T3AG8tarOmm1e+3dJ0lKbN3mt%0Aqq8Cz5ql/NvAC+ZYZgOwYeDoJEnSyFTVK+apXzPjvf27JGnJLOiZV0mSJEmSloLJqyRJkiSp80xe%0AJUmSJEmdZ/IqSZIkSeo8k1dJkiRJUueZvEqSJEmSOs/kVZIkSZLUeSavkiRJkqTOM3mVJEmSJHWe%0AyaskSZIkqfNMXiVJkiRJnbfzUgcgSZKkHbPmlE8udQiP2nz6Ly91CJKWOa+8SpIkSZI6z+RVkqQV%0AKsnZSbYmub6n7L8kuTnJV5N8PMlePXWnJtmU5JYkRy1N1JKklcrkVZKklesc4OgZZZcCz6iqnwb+%0AD3AqQJJDgOOAQ9tl3ptkp8ULVZK00pm8SpK0QlXV54B7Z5R9pqq2tW+vBA5sp48BNlbVQ1V1K7AJ%0AOGLRgpUkrXgmr5IkaS6/DXy6nT4AuL2n7o62TJKkRTHvaMNJVgMfBCaAAs6sqv+a5DTg3wDfamd9%0Ac1V9ql3mVOA1wMPAv6+qvxtB7JIkaUSS/CGwDTh/B5ZdD6wHmJiYYHJysu9lp6amFjT/Ujj5sG3z%0Az9Snid2Gu76l1M/nNg6f77CspLaC7V3OutTWfn4qZxtwclV9OckewDVJLm3r3lFVb+udecYzMfsD%0An03y9Kp6eJiBS5Kk0UhyIvArwAuqqtriLcDqntkObMt+QFWdCZwJsHbt2lq3bl3f256cnGQh8y+F%0AE4f48zQnH7aNM65bHr9cuPn4dfPOMw6f77CspLaC7V3OutTWeW8brqo7q+rL7fR3gZvY/m1CPhMj%0ASdKYSnI08CbgZVX1Tz1VFwPHJdk1yUHAwcBVSxGjJGllWtCpviRrgGcBXwR+DnhtklcDV9Ncnb2P%0AJrG9smexWZ+JGeSWorl06ZJ217hvZud+mZv7ZnZd2y9dut2wa/tG80vyEWAdsG+SO4C30owuvCtw%0AaRKAK6vq31bVDUkuAG6kuSvrJO+qkiQtpr6T1ySrgI8Cr6+q7yR5H/AnNM/B/glwBs3ADn0Z5Jai%0AuXTpknbXuG9m536Zm/tmdl3bL8O8fXFQ5xy9e6f2jeZXVa+Ypfis7cy/AdgwuogkSZpbX6MNJ9mF%0AJnE9v6o+BlBVd1fVw1X1CPABHrs1uO9nYiRJkiRJ6se8yWuae4bOAm6qqrf3lO/XM9uvAde30z4T%0AI0mSJEkaqn5uG/454FXAdUmubcveDLwiyeE0tw1vBn4XwGdiJEmSJEnDNm/yWlVXAJml6lPbWcZn%0AYiRJkiRJQ9PXM6+SJEmSJC0lk1dJkiRJUueZvEqSJEmSOs/kVZIkSZLUeSavkiRJkqTOM3mVJEmS%0AJHWeyaskSZIkqfNMXiVJkiRJnWfyKkmSJEnqPJNXSZIkSVLnmbxKkrRCJTk7ydYk1/eU7ZPk0iRf%0Aa//du6fu1CSbktyS5KiliVqStFKZvEqStHKdAxw9o+wU4LKqOhi4rH1PkkOA44BD22Xem2SnxQtV%0AkrTSmbxKkrRCVdXngHtnFB8DnNtOnwsc21O+saoeqqpbgU3AEYsSqCRJwM5LHYAkSeqUiaq6s52+%0AC5hopw8AruyZ74627AckWQ+sB5iYmGBycrLvjU9NTS1o/qVw8mHbhrauid2Gu76l1M/nNg6f77Cs%0ApLaC7V3OutRWk1dJkjSrqqoktQPLnQmcCbB27dpat25d38tOTk6ykPmXwomnfHJo6zr5sG2ccd3y%0AOBzbfPy6eecZh893WFZSW8H2Lmddaqu3DUuSpF53J9kPoP13a1u+BVjdM9+BbZkkSYvC5FWSJPW6%0AGDihnT4BuKin/LgkuyY5CDgYuGoJ4pMkrVDzJq9JVie5PMmNSW5I8rq23KH0JUkaY0k+AnwB+Ikk%0AdyR5DXA68KIkXwNe2L6nqm4ALgBuBP4WOKmqHl6ayCVJK1E/D1lsA06uqi8n2QO4JsmlwIk0Q+mf%0AnuQUmqH0/2DGUPr7A59N8nQ7OEmSuqWqXjFH1QvmmH8DsGF0EUmSNLd5r7xW1Z1V9eV2+rvATTSj%0ACzqUviRJkiRpUSxoeLska4BnAV9kwKH0BxlGfy5dGsa5a9w3s3O/zM19M7uu7Zcu/cRG1/aNJEla%0AXvpOXpOsAj4KvL6qvpPk0bodGUp/kGH059KlYZy7xn0zO/fL3Nw3s+vafhnmT3YM6pyjd+/UvpEk%0ASctLX6MNJ9mFJnE9v6o+1hY7lL4kSZIkaVH0M9pwgLOAm6rq7T1VDqUvSZIkSVoU/dw2/HPAq4Dr%0Aklzblr2ZZuj8C9ph9W8DXg7NUPpJpofS34ZD6UuSJEmSBjRv8lpVVwCZo9qh9P9ve3cfJddd33n+%0A/YlljLEJtsfQo9gm8s4oTEw0mKTHcQYm2+AQK5AgsyfHK+KATJxVsmsY2GgPkTkzQ3JyPOvdMzzt%0AJCZRwLEyMSgK4LEGMxDHUMuQgG1MDLb8EGuwDFJsKzwYaGZits13/6grURbd6lJXddftqvfrnDp1%0A7+8+fX/f7q7ub9/fvVeSJEmStOz6uuZVkiRJkqRRsniVJEmSJLWexaskSZIkqfUsXiVJkiRJrWfx%0AKkmSJElqPYtXSZIkSVLrWbxKkqTvk+R/T7I3yT1J3p/k6UnOSHJLkgeb99NHHackaXJYvEqSpKdI%0AchbwL4Hpqvox4ARgM7AduLWq1gO3NvOSJK0Ii1dJkjSfNcDJSdYAzwD+FtgE7GyW7wQuGVFskqQJ%0AZPEqSZKeoqoOAv8O+BLwCPCNqvpzYKqqHmlWexSYGlGIkqQJtGbUAUiSpHZprmXdBJwLPA78WZJf%0A7l2nqipJLbD9VmArwNTUFJ1Op+9jz87OHtf6o7Btw9zQ9jV18nD3N0r9fN1Ww9d3WCapr2B/x1mb%0A+mrxKkmSjvYzwENV9XcAST4E/HPgsSRrq+qRJGuBQ/NtXFU7gB0A09PTNTMz0/eBO50Ox7P+KFy+%0A/eah7Wvbhjnedvd4/Dm2/7KZRddZDV/fYZmkvoL9HWdt6qvDhiVJ0tG+BFyY5BlJAlwE3AfsAbY0%0A62wBbhpRfJKkCTQe/+qTJElDU1W3JfkA8DlgDvhrumdSTwV2J7kCeBi4dHRRSpImjcWrJEn6PlX1%0AVuCtRzU/QfcsrCRJK85hw5IkSZKk1rN4lSRJkiS13qLFa5LrkhxKck9P228lOZjkrub18p5lVyXZ%0Al+SBJBcvV+CSJEmSpMnRz5nX64GN87S/o6rOb14fAUhyHrAZeH6zzbVJThhWsJIkSZKkybRo8VpV%0AnwS+1uf+NgG7quqJqnoI2AdcMEB8kiRJkiQNdM3rG5J8oRlWfHrTdhbw5Z51DjRtkiRJkiQt2VIf%0AlfNu4HeAat7fBvzK8ewgyVZgK8DU1BSdTmeJoXzP7OzsUPYzjszN/MzLwszN/NqWl20b5kYdwhFt%0Ay40kSRovSypeq+qxw9NJ/hD4cDN7EDinZ9Wzm7b59rGD7gPPmZ6erpmZmaWE8hSdTodh7GccmZv5%0AmZeFmZv5tS0vl2+/edQhHHH9xlNalRtJkjReljRsOMnantlXAYfvRLwH2JzkpCTnAuuB2wcLUZIk%0ASZI06RY985rk/cAMcGaSA8BbgZkk59MdNrwf+DWAqtqbZDdwLzAHXFlVTy5P6JIkSZKkSbFo8VpV%0Ar56n+b3HWP9q4OpBgpIkSZIkqdcgdxuWJEmSJGlFWLxKkiRJklrP4lWSJEmS1HoWr5Ik6fskOS3J%0AB5Lcn+S+JD+V5IwktyR5sHk/fdRxSpImh8WrJEmaz7uAj1bVPwFeANwHbAdurar1wK3NvCRJK8Li%0AVZIkPUWSZwE/TfN0gar6TlU9DmwCdjar7QQuGU2EkqRJtOijciRJ0sQ5F/g74I+SvAC4E3gjMFVV%0AjzTrPApMzbdxkq3AVoCpqSk6nU7fB56dnT2u9Udh24a5oe1r6uTh7m+U+vm6rYav77BMUl/B/o6z%0ANvXV4lWSJB1tDfDjwBuq6rYk7+KoIcJVVUlqvo2ragewA2B6erpmZmb6PnCn0+F41h+Fy7ffPLR9%0Abdswx9vuHo8/x/ZfNrPoOqvh6zssk9RXsL/jrE19ddiwJEk62gHgQFXd1sx/gG4x+1iStQDN+6ER%0AxSdJmkAWr5Ik6Smq6lHgy0me1zRdBNwL7AG2NG1bgJtGEJ4kaUKNxzgVSZI0bG8AbkjyNOCLwOvo%0A/tN7d5IrgIeBS0cYnyRpwli8SpKk71NVdwHT8yy6aKVjkSQJHDYsSZIkSVoFLF4lSZIkSa1n8SpJ%0AkiRJaj2LV0mSJElS61m8SpIkSZJaz+JVkiRJktR6ixavSa5LcijJPT1tZyS5JcmDzfvpPcuuSrIv%0AyQNJLl6uwCVJkiRJk6OfM6/XAxuPatsO3FpV64Fbm3mSnAdsBp7fbHNtkhOGFq0kSZIkaSItWrxW%0A1SeBrx3VvAnY2UzvBC7pad9VVU9U1UPAPuCCIcUqSZIkSZpQa5a43VRVPdJMPwpMNdNnAZ/pWe9A%0A0/Z9kmwFtgJMTU3R6XSWGMr3zM7ODmU/48jczM+8LMzczK9tedm2YW7UIRzRttxIkqTxstTi9Yiq%0AqiS1hO12ADsApqena2ZmZtBQ6HQ6DGM/48jczM+8LMzczK9tebl8+82jDuGI6zee0qrcSJKk8bLU%0Auw0/lmQtQPN+qGk/CJzTs97ZTZskSZIkSUu21OJ1D7Clmd4C3NTTvjnJSUnOBdYDtw8WoiRJkiRp%0A0g3gHcAAACAASURBVPXzqJz3A58GnpfkQJIrgGuAlyV5EPiZZp6q2gvsBu4FPgpcWVVPLlfwkiRp%0A+SQ5IclfJ/lwM7/go/IkSVpui17zWlWvXmDRRQusfzVw9SBBSZKkVngjcB/wg8384UflXZNkezP/%0Am6MKTpI0WZY6bFiSJI2xJGcDrwDe09O80KPyJEladgPfbViSJI2ldwJvBp7Z07bQo/KeYpDH4a2G%0ARy4N8xFVUye365FXg/j3N9y06DpTJ/e33jBsOOtZK3KchayG7+Vhsr/jq019tXiVJElPkeTngUNV%0AdWeSmfnWOdaj8gZ5HF7bHkc1n2E+omrbhjnedvfk/Dm2kv3df9nMihxnIavhe3mY7O/4alNfJ+fT%0AUpIk9etFwCuTvBx4OvCDSf6E5lF5VfXIUY/KkyRp2XnNqyRJeoqquqqqzq6qdcBm4ONV9css/Kg8%0ASZKWncWrJEnq17yPypMkaSU4bFiSJC2oqjpAp5n+Kgs8Km+5rRvidaaSpNXJM6+SJEmSpNazeJUk%0ASZIktZ7FqyRJkiSp9SxeJUmSJEmtZ/EqSZIkSWo9i1dJkiRJUutZvEqSJEmSWs/iVZIkSZLUehav%0AkiRJkqTWs3iVJEmSJLXemkE2TrIf+BbwJDBXVdNJzgD+FFgH7AcuraqvDxZmf+4++A0u337zShxq%0AUfuvecWoQ5AkSZKksTGMM68vqarzq2q6md8O3FpV64Fbm3lJkiRJkpZsOYYNbwJ2NtM7gUuW4RiS%0AJEmSpAky0LBhoIC/SPIk8AdVtQOYqqpHmuWPAlPzbZhkK7AVYGpqik6nM2AoMHUybNswN/B+hmEY%0A/Rmm2dnZ1sXUBuZlYeZmfm3LS1s+86B9uZEkSeNl0OL1xVV1MMlzgFuS3N+7sKoqSc23YVPo7gCY%0Anp6umZmZAUOBf3/DTbzt7kG7NBz7L5sZdQhP0el0GEaOx415WZi5mV/b8tKW6/wBrt94Sqtyo6VL%0Acg7wx3T/AV3Ajqp61yjvayFJ0kDDhqvqYPN+CLgRuAB4LMlagOb90KBBSpKkFTUHbKuq84ALgSuT%0AnIf3tZAkjdCSi9ckpyR55uFp4GeBe4A9wJZmtS3ATYMGKUmSVk5VPVJVn2umvwXcB5yF97WQJI3Q%0AIGNsp4Abkxzez/uq6qNJ7gB2J7kCeBi4dPAwJUnSKCRZB7wQuI0VuK/FQtdOt+n67mFq0/06VsJK%0A9nfU1+BP2n0A7O/4alNfl1y8VtUXgRfM0/5V4KJBgpIkSaOX5FTgg8CbquqbzT+sgeW7r8VC15W3%0A6fruYdq2Ya419+tYCSvZ31Hff6Rt90hYbvZ3fLWpr8vxqBxJkrTKJTmRbuF6Q1V9qGn2vhaSpJGx%0AeJUkSU+R7inW9wL3VdXbexZ5XwtJ0shMzjgVSZLUrxcBrwHuTnJX0/YW4Bq8r4UkaUQsXiVJ0lNU%0A1aeALLDY+1poVVg34uukt22YO3Kt9v5rXjHSWKRx4bBhSZIkSVLrWbxKkiRJklrP4lWSJEmS1HoW%0Ar5IkSZKk1rN4lSRJkiS1nsWrJEmSJKn1LF4lSZIkSa1n8SpJkiRJar01ow5AkiRJGmfrtt886hCO%0A2H/NK0YdgrRknnmVJEmSJLWexaskSZIkqfUsXiVJkiRJrWfxKkmSJElqvWUrXpNsTPJAkn1Jti/X%0AcSRJ0srx97skaVSW5W7DSU4Afg94GXAAuCPJnqq6dzmOJ0mSlp+/36XVb7nufLxtwxyXL2Hfbbr7%0A8fHkZqn9XY2u33jKqEM4YrkelXMBsK+qvgiQZBewCfCXmyRJq5e/3yUNVZseI6T2S1UNf6fJLwIb%0Aq+pXm/nXAD9ZVa/vWWcrsLWZfR7wwBAOfSbwlSHsZxyZm/mZl4WZm/mZl4UNIzc/XFXPHkYwGr5+%0Afr837YP8jp+0nzH7O74mqa9gf8fZsPo68O/45Trzuqiq2gHsGOY+k3y2qqaHuc9xYW7mZ14WZm7m%0AZ14WZm502CC/4yft+8j+jq9J6ivY33HWpr4u1w2bDgLn9Myf3bRJkqTVy9/vkqSRWa7i9Q5gfZJz%0AkzwN2AzsWaZjSZKkleHvd0nSyCzLsOGqmkvyeuBjwAnAdVW1dzmOdZShDkMeM+ZmfuZlYeZmfuZl%0AYeZmzK3Q7/dJ+z6yv+NrkvoK9nectaavy3LDJkmSJEmShmm5hg1LkiRJkjQ0Fq+SJEmSpNZblcVr%0Ako1JHkiyL8n2eZYnyf/TLP9Ckh8fRZwrrY+8XNbk4+4kf5XkBaOIcxQWy03Pev8syVzzLMOx109e%0AkswkuSvJ3iT/70rHOCp9/Dw9K8l/SvL5JjevG0WcKy3JdUkOJblngeUT+fmr4ej3s3q1mO/nJckZ%0ASW5J8mDzfnrPsquavj+Q5OLRRL10Sc5J8okk9zafi29s2seyz0menuT2nt8Dv920j2V/AZKckOSv%0Ak3y4mR/nvu5v/ma+K8lnm7Zx7u9pST6Q5P4k9yX5qVb2t6pW1YvuDSL+K/A/AE8DPg+cd9Q6Lwf+%0AMxDgQuC2Ucfdkrz8c+D0ZvrnJiEv/eamZ72PAx8BfnHUcbchL8BpwL3Ac5v554w67hbl5i3A/9VM%0APxv4GvC0Uce+Arn5aeDHgXsWWD5xn7++hvPq97N6Nb3m+3kB/m9gezO9vedz5LymzycB5za5OGHU%0AfTjO/q4FfryZfibwN02/xrLPzefcqc30icBtzefeWPa36cNvAO8DPtzMj3Nf9wNnHtU2zv3dCfxq%0AM/00un8Dtq6/q/HM6wXAvqr6YlV9B9gFbDpqnU3AH1fXZ4DTkqxd6UBX2KJ5qaq/qqqvN7Ofoft8%0AvknQz/cMwBuADwKHVjK4EeonL78EfKiqvgRQVebmewp4ZpIAp9ItXudWNsyVV1WfpNvXhUzi56+G%0Ao9/P6lVjgZ+XTXT/SKR5v6SnfVdVPVFVDwH76OZk1aiqR6rqc830t4D7gLMY0z43n3OzzeyJzasY%0A0/4mORt4BfCenuax7OsxjGV/kzyL7j/b3gtQVd+pqsdpYX9XY/F6FvDlnvkDTdvxrjNujrfPV9A9%0AOzIJFs1NkrOAVwHvXsG4Rq2f75kfAU5P0klyZ5LXrlh0o9VPbn4X+FHgb4G7gTdW1XdXJrxWm8TP%0AXw3HpHzvTFXVI830o8BUMz1W/U+yDngh3bORY9vnZhjtXXT/8X1LVY1zf98JvBno/V03rn2F7j8i%0A/qL5+2dr0zau/T0X+Dvgj5ph4e9Jcgot7O9qLF41oCQvoVu8/uaoY2mRdwK/afHxfdYAP0H3P60X%0AA/86yY+MNqTWuBi4C/gh4Hzgd5P84GhDkrSaVHf83dg9szDJqXRHMr2pqr7Zu2zc+lxVT1bV+XRH%0As12Q5MeOWj4W/U3y88ChqrpzoXXGpa89Xtx8bX8OuDLJT/cuHLP+rqF7icO7q+qFwLfpDhM+oi39%0AXY3F60HgnJ75s5u2411n3PTV5yT/lO5wj01V9dUVim3U+snNNLAryX7gF4Frk1zCeOsnLweAj1XV%0At6vqK8AngUm40Vc/uXkd3SHVVVX7gIeAf7JC8bXZJH7+ajgm5XvnscND6Zv3w5djjEX/k5xIt3C9%0Aoao+1DSPdZ8BmiGWnwA2Mp79fRHwyubvpF3AS5P8CePZVwCq6mDzfgi4ke6w2HHt7wHgQDNyAOAD%0AdIvZ1vV3NRavdwDrk5yb5GnAZmDPUevsAV6brguBb/Sc8h5Xi+YlyXOBDwGvqaq/GUGMo7Jobqrq%0A3KpaV1Xr6P7A/m9V9R9XPtQV1c/P0k3Ai5OsSfIM4CfpXsM07vrJzZeAiwCSTAHPA764olG20yR+%0A/mo4+vm5Gwd7gC3N9Ba6n7OH2zcnOSnJucB64PYRxLdkzT0A3gvcV1Vv71k0ln1O8uwkpzXTJwMv%0AA+5nDPtbVVdV1dnN30mbgY9X1S8zhn0FSHJKkmcengZ+FriHMe1vVT0KfDnJ85qmi+jesLN1/V2z%0AEgcZpqqaS/J64GN070x4XVXtTfLrzfLfp3u32JfTvXj4v9E9QzLW+szLvwH+Ad2zigBzVTU9qphX%0ASp+5mTj95KWq7kvyUeALdK9xeU9VzfuIlHHS5/fM7wDXJ7mb7h0nf7M5Oz3WkrwfmAHOTHIAeCvd%0Am5RM7OevhmOhn7sRhzWQBX5ergF2J7kCeBi4FKD5jNlN9w/GOeDKqnpyJIEv3YuA1wB3N9eBQvfO%0A7OPa57XAziQn0D0htLuqPpzk04xnf+czrl/bKeDG5u/lNcD7quqjSe5gPPsL3RuX3tD88/CLdH9/%0A/wAt62+6w5clSZIkSWqv1ThsWJIkSZI0YSxeJUmSJEmtZ/EqSZIkSWo9i1dJkiRJUutZvEqSJEmS%0AWs/iVZIkSZLUehavkiRJkqTWs3iVJEmSJLWexaskSZIkqfUsXiVJkiRJrWfxKkmSJElqPYtXSZIk%0ASVLrWbxKkiRJklrP4lWSJEmS1HoWr5IkSZKk1rN4lSRJkiS1nsWrJEmSJKn1LF4lSZIkSa1n8SpJ%0AkiRJaj2LV0mSJElS61m8SpIkSZJaz+JVkiRJktR6Fq+SJEmSpNazeJUkSZIktZ7Fq1ovyf4kPzPq%0AOA5L0kny9SQnjTqW+SS5PMmn+ljvPyeZbV7/X5Lv9Mz//krEKkmSJPVrzagDkFaTJOuAfwF8A3gl%0A8GejjGcQVfVzh6eTXA8cqKp/tZR9JVlTVXPDik2SJEk6mmdetWol+V+S7EvytSR7kvxQz7J3Jfly%0Akm8muTPJv+hZ9ltJdif54yTfSrI3yXSfh30t8BngemDLUfFcn+TanjOaf5nkHyZ5Z3Om9v4kL+xZ%0A/0ebs7iPNzG8smdZJ8mv9sw/5Wxqkkry60kebLb/vXT9KPD7wE81MTzed0LnkeRVSb7QHOO/JDmv%0AZ9mjSf6PJHuBb/a0/UbTn9kk706yNsktzdfio0l+cJCYJEmSNJksXrUqJXkp8H8ClwJrgYeBXT2r%0A3AGcD5wBvA/4syRP71n+ymb904A9wO/2eejXAjc0r4uTTB21/FLgXwFnAk8AnwY+18x/AHh7E/+J%0AwH8C/hx4DvAG4IYkz+szDoCfB/4Z8E+b415cVfcBvw58uqpOrarTjmN/T5HkQuBa4HXAPwD+A/Af%0Ak/SO2PifgZc1yw97FfA/AucBm4GbgN8ApoBTgf91qTFJkiRpclm8arW6DLiuqj5XVU8AV9E927gO%0AoKr+pKq+WlVzVfU24CSgtzD8VFV9pKqepFuUvWCxAyZ5MfDDwO6quhP4r8AvHbXajVV1Z1X9PXAj%0A8PdV9cfNcf4UOHzm9UK6hdw1VfWdqvo48GHg1ceRg2uq6vGq+hLwCbrF+jD9GvC7TX+erKoddPP4%0AEz3rvKOq/raq/ntP2zur6itNXH8F/GVV3d2scxPfy4EkSZLUN4tXrVY/RPdsKwBVNQt8FTgLoBnO%0Ael+SbzRDZ59F9+znYY/2TP834OlHnVGczxbgz6vqK838+zhq6DDwWM/0f59n/tSe+L9cVd/tWf7w%0A4fj7dHQfTl1oxSX6YeAtzZDhx5s8PpunxvjlebbrNweSJElS37xhk1arv6VbXAGQ5BS6Q1cPNte3%0Avhm4CNhbVd9N8nUgSz1YkpPpDs09IcnhovEk4LQkL6iqzy8h/nOS/EBPAftc4G+a6W8Dz+hZ/x8e%0Ax77rOGNZyJeBm5sz18t9LEmSJOmYPPOq1eLEJE8//ALeD7wuyfnNI2v+LXBbVe0HngnMAX8HrEny%0Ab4BBbxJ0CfAk3es4z29ePwr8F7rXwR6v2+ieLX1zkhOTzAC/wPeu270L+J+SPCPJPwauOI59Pwac%0AneRpS4ir1w7gDUmmm5tBnZrklUmeseiWkiRJ0pBZvGq1+AjdIaeHXzPAvwY+CDwC/CO6NwcC+Bjw%0AUbpnMR8G/p75h7cejy3AH1XVl6rq0cMvujd6uqyPIcdPUVXfoVus/hzwFbo3RnptVd3frPIO4Dt0%0AC9GddG8Q1a+PA3uBR5N8ZbGVjxHjXwL/EvgD4HG6+fwlPNsqSZKkEUiVf4dKkiRJktrNM6+SJEmS%0ApNazeJUaSZ6bZHaB13NHHd9SJdm7QJ8uG3VskiRJUr8cNixJkiRJaj3PvEqSJEmSWq8Vz3k988wz%0Aa926daMOo1W+/e1vc8opp4w6jFXJ3A3G/C2duRvMt7/9be6///6vVNWzRx2LJElqn1YUr+vWreOz%0An/3sqMNolU6nw8zMzKjDWJXM3WDM39KZu8F0Oh1e8pKXPDzqOCRJUjs5bFiSJEmS1HoWr5IkSZKk%0A1rN4lSRJkiS1nsWrJEmSJKn1LF4lSZIkSa1n8SpJkiRJar1WPCpHko5l3fabRx3CEfuvecWoQ5Ak%0ASZpInnmVJEmSJLWexaskSZIkqfUsXiVJkiRJrWfxKkmSJElqPYtXSZIkSVLrWbxKkiRJklrP4lWS%0AJEmS1HoWr5IkSZKk1rN4lSRJkiS1nsWrJEmSJKn1Fi1ekzw9ye1JPp9kb5LfbtrPSHJLkgeb99N7%0Atrkqyb4kDyS5eDk7IEmSJEkaf/2ceX0CeGlVvQA4H9iY5EJgO3BrVa0Hbm3mSXIesBl4PrARuDbJ%0ACcsRvCRJkiRpMixavFbXbDN7YvMqYBOws2nfCVzSTG8CdlXVE1X1ELAPuGCoUUuSJEmSJsqaflZq%0AzpzeCfxj4Peq6rYkU1X1SLPKo8BUM30W8JmezQ80bUfvcyuwFWBqaopOp7OkDoyr2dlZc7JE5m4w%0Abczftg1zow7hiGPlpo25W01mZ2cXX0mSJE2svorXqnoSOD/JacCNSX7sqOWVpI7nwFW1A9gBMD09%0AXTMzM8ez+djrdDqYk6Uxd4NpY/4u337zqEM4Yv9lMwsua2PuVhMLf0mSdCzHdbfhqnoc+ATda1kf%0AS7IWoHk/1Kx2EDinZ7OzmzZJkiRJkpakn7sNP7s540qSk4GXAfcDe4AtzWpbgJua6T3A5iQnJTkX%0AWA/cPuzAJUmSJEmTo59hw2uBnc11rz8A7K6qDyf5NLA7yRXAw8ClAFW1N8lu4F5gDriyGXYsSZIk%0ASdKSLFq8VtUXgBfO0/5V4KIFtrkauHrg6CRJkiRJ4jiveZUkSZIkaRQsXiVJkiRJrWfxKkmSJElq%0APYtXSZIkSVLrWbxKkiRJklrP4lWSJEmS1HoWr5IkSZKk1rN4lSRJkiS1nsWrJEmSJKn1LF4lSZIk%0ASa1n8SpJkiRJaj2LV0mSJElS61m8SpIkSZJaz+JVkiRJktR6Fq+SJEmSpNazeJUkSZIktZ7FqyRJ%0AkiSp9RYtXpOck+QTSe5NsjfJG5v230pyMMldzevlPdtclWRfkgeSXLycHZAkSZIkjb81fawzB2yr%0Aqs8leSZwZ5JbmmXvqKp/17tykvOAzcDzgR8C/iLJj1TVk8MMXJIkSZI0ORY981pVj1TV55rpbwH3%0AAWcdY5NNwK6qeqKqHgL2ARcMI1hJkiRJ0mTq58zrEUnWAS8EbgNeBLwhyWuBz9I9O/t1uoXtZ3o2%0AO8A8xW6SrcBWgKmpKTqdzvFHP8ZmZ2fNyRKZu8G0MX/bNsyNOoQjjpWbNuZuNZmdnR11CJIkqcX6%0ALl6TnAp8EHhTVX0zybuB3wGqeX8b8Cv97q+qdgA7AKanp2tmZuY4wh5/nU4Hc7I05m4wbczf5dtv%0AHnUIR+y/bGbBZW3M3Wpi4S9Jko6lr7sNJzmRbuF6Q1V9CKCqHquqJ6vqu8Af8r2hwQeBc3o2P7tp%0AkyRJkiRpSfq523CA9wL3VdXbe9rX9qz2KuCeZnoPsDnJSUnOBdYDtw8vZEmSJEnSpOln2PCLgNcA%0Adye5q2l7C/DqJOfTHTa8H/g1gKram2Q3cC/dOxVf6Z2GJUmSJEmDWLR4rapPAZln0UeOsc3VwNUD%0AxCVJkiRJ0hF9XfMqSZIkSdIoWbxKkiRJklrP4lWSJEmS1HoWr5IkSZKk1rN4lSRJkiS1nsWrJEmS%0AJKn1LF4lSZIkSa1n8SpJkiRJaj2LV0mSJElS61m8SpIkSZJaz+JVkiRJktR6Fq+SJEmSpNazeJUk%0ASZIktZ7FqyRJkiSp9SxeJUmSJEmtZ/EqSZIkSWo9i1dJkiRJUutZvEqSJEmSWm/R4jXJOUk+keTe%0AJHuTvLFpPyPJLUkebN5P79nmqiT7kjyQ5OLl7IAkSZIkafz1c+Z1DthWVecBFwJXJjkP2A7cWlXr%0AgVubeZplm4HnAxuBa5OcsBzBS5IkSZImw6LFa1U9UlWfa6a/BdwHnAVsAnY2q+0ELmmmNwG7quqJ%0AqnoI2AdcMOzAJUmSJEmTY83xrJxkHfBC4DZgqqoeaRY9Ckw102cBn+nZ7EDTdvS+tgJbAaampuh0%0AOscTytibnZ01J0tk7gbTxvxt2zA36hCOOFZu2pi71WR2dnbUIUiSpBbru3hNcirwQeBNVfXNJEeW%0AVVUlqeM5cFXtAHYATE9P18zMzPFsPvY6nQ7mZGnM3WDamL/Lt9886hCO2H/ZzILL2pi71cTCX5Ik%0AHUtfdxtOciLdwvWGqvpQ0/xYkrXN8rXAoab9IHBOz+ZnN22SJEmSJC1JP3cbDvBe4L6qenvPoj3A%0AlmZ6C3BTT/vmJCclORdYD9w+vJAlSZIkSZOmn2HDLwJeA9yd5K6m7S3ANcDuJFcADwOXAlTV3iS7%0AgXvp3qn4yqp6cuiRS5IkSZImxqLFa1V9CsgCiy9aYJurgasHiEuSJEmSpCP6uuZVkiRJkqRRsniV%0AJEmSJLWexaskSZIkqfUsXiVJkiRJrWfxKkmSJElqPYtXSZIkSVLrWbxKkiRJklrP4lWSJEmS1HoW%0Ar5IkSZKk1rN4lSRJkiS1nsWrJEmSJKn1LF4lSZIkSa1n8SpJkiRJaj2LV0mSJElS61m8SpIkSZJa%0Az+JVkiRJktR6Fq+SJEmSpNZbtHhNcl2SQ0nu6Wn7rSQHk9zVvF7es+yqJPuSPJDk4uUKXJIkSZI0%0AOfo583o9sHGe9ndU1fnN6yMASc4DNgPPb7a5NskJwwpWkiRJkjSZFi1eq+qTwNf63N8mYFdVPVFV%0ADwH7gAsGiE+SJEmSJNYMsO0bkrwW+Cywraq+DpwFfKZnnQNN2/dJshXYCjA1NUWn0xkglPEzOztr%0ATpbI3A2mjfnbtmFu1CEccazctDF3q8ns7OyoQ5AkSS221OL13cDvANW8vw34lePZQVXtAHYATE9P%0A18zMzBJDGU+dTgdzsjTmbjBtzN/l228edQhH7L9sZsFlbczdamLhL0mSjmVJdxuuqseq6smq+i7w%0Ah3xvaPBB4JyeVc9u2iRJkiRJWrIlFa9J1vbMvgo4fCfiPcDmJCclORdYD9w+WIiSJEmSpEm36LDh%0AJO8HZoAzkxwA3grMJDmf7rDh/cCvAVTV3iS7gXuBOeDKqnpyeUKXJEmSJE2KRYvXqnr1PM3vPcb6%0AVwNXDxKUJEmSJEm9ljRsWJIkSZKklWTxKkmSJElqPYtXSZIkSVLrWbxKkiRJklrP4lWSJEmS1HoW%0Ar5IkSZKk1rN4lSRJkiS1nsWrJEmSJKn1LF4lSZIkSa1n8SpJkiRJaj2LV0mSJElS61m8SpIkSZJa%0Az+JVkiRJktR6Fq+SJEmSpNazeJUkSZIktZ7FqyRJkiSp9SxeJUmSJEmtZ/EqSZIkSWq9RYvXJNcl%0AOZTknp62M5LckuTB5v30nmVXJdmX5IEkFy9X4JIkSZKkydHPmdfrgY1HtW0Hbq2q9cCtzTxJzgM2%0AA89vtrk2yQlDi1aSJEmSNJEWLV6r6pPA145q3gTsbKZ3Apf0tO+qqieq6iFgH3DBkGKVJEmSJE2o%0ANUvcbqqqHmmmHwWmmumzgM/0rHegafs+SbYCWwGmpqbodDpLDGU8zc7OmpMlMneDaWP+tm2YG3UI%0ARxwrN23M3WoyOzs76hAkSVKLLbV4PaKqKkktYbsdwA6A6enpmpmZGTSUsdLpdDAnS2PuBtPG/F2+%0A/eZRh3DE/stmFlzWxtytJhb+kiTpWJZ6t+HHkqwFaN4PNe0HgXN61ju7aZMkSZIkacmWWrzuAbY0%0A01uAm3raNyc5Kcm5wHrg9sFClCRJkiRNukWHDSd5PzADnJnkAPBW4Bpgd5IrgIeBSwGqam+S3cC9%0AwBxwZVU9uUyxS5IkSZImxKLFa1W9eoFFFy2w/tXA1YMEJUmSJElSr6UOG5YkSZIkacVYvEqSJEmS%0AWs/iVZIkSZLUehavkiRJkqTWs3iVJEmSJLWexaskSZIkqfUsXiVJkiRJrWfxKkmSJElqPYtXSZIk%0ASVLrWbxKkiRJklrP4lWSJEmS1HoWr5IkSZKk1rN4lSRJkiS1nsWrJEmSJKn1LF4lSZIkSa1n8SpJ%0AkiRJaj2LV0mSJElS660ZZOMk+4FvAU8Cc1U1neQM4E+BdcB+4NKq+vpgYUqSJEmSJtkwzry+pKrO%0Ar6rpZn47cGtVrQdubeYlSZIkSVqy5Rg2vAnY2UzvBC5ZhmNIkiRJkiZIqmrpGycPAd+gO2z4D6pq%0AR5LHq+q0ZnmArx+eP2rbrcBWgKmpqZ/YtWvXkuMYR7Ozs5x66qmjDmNVMneDaWP+7j74jVGHcMSG%0As5614LI25m41mZ2d5Rd+4Rfu7BnJI0mSdMRA17wCL66qg0meA9yS5P7ehVVVSeatjqtqB7ADYHp6%0AumZmZgYMZbx0Oh3MydKYu8G0MX+Xb7951CEcsf+ymQWXtTF3q0mn0xl1CJIkqcUGGjZcVQeb90PA%0AjcAFwGNJ1gI074cGDVKSJEmSNNmWXLwmOSXJMw9PAz8L3APsAbY0q20Bbho0SEmSJEnSZBtk2PAU%0AcGP3slbWAO+rqo8muQPYneQK4GHg0sHDlCRJkiRNsiUXr1X1ReAF87R/FbhokKAkSZIkSeq1HI/K%0AkSRJkiRpqCxeJUmSJEmtZ/EqSZIkSWo9i1dJkiRJUutZvEqSJEmSWm+QR+VIS7Ju+83Luv9tG+a4%0AvM9j7L/mFcsaiyRJkqTh8MyrJEmSJKn1LF4lSZIkSa1n8SpJkiRJaj2LV0mSJElS61m8SpIkf0ds%0AAAAABJVJREFUSZJaz+JVkiRJktR6Fq+SJEmSpNazeJUkSZIktZ7FqyRJkiSp9daMOgBJ0tKt237z%0AqEM4Yv81rxh1CJIkaYx55lWSJEmS1HqeeZVaoi1n0LZtmOPy7Td7Fk2SJEmtsmzFa5KNwLuAE4D3%0AVNU1y3WsNhq0EDlcQAyLhYgkSZKk1WxZitckJwC/B7wMOADckWRPVd27HMc7rC1nriRJkiRJw7Vc%0AZ14vAPZV1RcBkuwCNgHLWrxKx8t/eEiSJEmrQ6pq+DtNfhHYWFW/2sy/BvjJqnp9zzpbga3N7POA%0AB4YeyOp2JvCVUQexSpm7wZi/pTN3gzkTOKWqnj3qQCRJUvuM7IZNVbUD2DGq47ddks9W1fSo41iN%0AzN1gzN/SmbvBNPlbN+o4JElSOy3Xo3IOAuf0zJ/dtEmSJEmSdNyWq3i9A1if5NwkTwM2A3uW6ViS%0AJEmSpDG3LMOGq2ouyeuBj9F9VM51VbV3OY41xhxSvXTmbjDmb+nM3WDMnyRJWtCy3LBJkiRJkqRh%0AWq5hw5IkSZIkDY3FqyRJkiSp9SxeRyDJdUkOJbmnp+2MJLckebB5P71n2VVJ9iV5IMnFo4m6PZKc%0Ak+QTSe5NsjfJG5t2c7iIJE9PcnuSzze5++2m3dz1KckJSf46yYebeXPXpyT7k9yd5K4kn23azJ8k%0ASeqLxetoXA9sPKptO3BrVa0Hbm3mSXIe3bs1P7/Z5tokJ6xcqK00B2yrqvOAC4ErmzyZw8U9Aby0%0Aql4AnA9sTHIh5u54vBG4r2fe3B2fl1TV+T3PwzV/kiSpLxavI1BVnwS+dlTzJmBnM70TuKSnfVdV%0APVFVDwH7gAtWJNCWqqpHqupzzfS36BYSZ2EOF1Vds83sic2rMHd9SXI28ArgPT3N5m4w5k+SJPXF%0A4rU9pqrqkWb6UWCqmT4L+HLPegeaNgFJ1gEvBG7DHPalGfZ6F3AIuKWqzF3/3gm8GfhuT5u5618B%0Af5HkziRbmzbzJ0mS+rIsz3nVYKqqkvgMo0UkORX4IPCmqvpmkiPLzOHCqupJ4PwkpwE3Jvmxo5ab%0Au3kk+XngUFXdmWRmvnXM3aJeXFUHkzwHuCXJ/b0LzZ8kSToWz7y2x2NJ1gI074ea9oPAOT3rnd20%0ATbQkJ9ItXG+oqg81zebwOFTV48An6F5PaO4W9yLglUn2A7uAlyb5E8xd36rqYPN+CLiR7jBg8ydJ%0Akvpi8doee4AtzfQW4Kae9s1JTkpyLrAeuH0E8bVGuqdY3wvcV1Vv71lkDheR5NnNGVeSnAy8DLgf%0Ac7eoqrqqqs6uqnV0byT08ar6ZcxdX5KckuSZh6eBnwXuwfxJkqQ+OWx4BJK8H5gBzkxyAHgrcA2w%0AO8kVwMPApQBVtTfJbuBeunfZvbIZ9jnJXgS8Bri7uXYT4C2Yw36sBXY2d239AWB3VX04yacxd0vl%0A911/pugOU4fu7573VdVHk9yB+ZMkSX1IlZcXSZIkSZLazWHDkiRJkqTWs3iVJEmSJLWexaskSZIk%0AqfUsXiVJkiRJrWfxKkmSJElqPYtXSZIkSVLrWbxKkiRJklrv/wcaZV4LdmoC9wAAAABJRU5ErkJg%0Agg==">
            <a:extLst>
              <a:ext uri="{FF2B5EF4-FFF2-40B4-BE49-F238E27FC236}">
                <a16:creationId xmlns:a16="http://schemas.microsoft.com/office/drawing/2014/main" id="{11C82A6A-B52F-4D2B-8794-BA29BB6E949A}"/>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5" name="Rectangle 4">
            <a:extLst>
              <a:ext uri="{FF2B5EF4-FFF2-40B4-BE49-F238E27FC236}">
                <a16:creationId xmlns:a16="http://schemas.microsoft.com/office/drawing/2014/main" id="{BBEA1FFB-14EA-4939-9963-7F07F752A634}"/>
              </a:ext>
            </a:extLst>
          </p:cNvPr>
          <p:cNvSpPr/>
          <p:nvPr/>
        </p:nvSpPr>
        <p:spPr>
          <a:xfrm>
            <a:off x="84477" y="988814"/>
            <a:ext cx="8608800" cy="2339102"/>
          </a:xfrm>
          <a:prstGeom prst="rect">
            <a:avLst/>
          </a:prstGeom>
        </p:spPr>
        <p:txBody>
          <a:bodyPr wrap="square">
            <a:spAutoFit/>
          </a:bodyPr>
          <a:lstStyle/>
          <a:p>
            <a:pPr marL="257175" indent="-257175">
              <a:buFontTx/>
              <a:buChar char="-"/>
            </a:pPr>
            <a:r>
              <a:rPr lang="en-US" sz="1600" dirty="0" err="1">
                <a:solidFill>
                  <a:srgbClr val="00B0F0"/>
                </a:solidFill>
              </a:rPr>
              <a:t>ApplicantIncome</a:t>
            </a:r>
            <a:r>
              <a:rPr lang="en-US" sz="1600" dirty="0"/>
              <a:t> and </a:t>
            </a:r>
            <a:r>
              <a:rPr lang="en-US" sz="1600" dirty="0" err="1">
                <a:solidFill>
                  <a:srgbClr val="00B0F0"/>
                </a:solidFill>
              </a:rPr>
              <a:t>CoapplicantIncome</a:t>
            </a:r>
            <a:r>
              <a:rPr lang="en-US" sz="1600" dirty="0"/>
              <a:t> are in similar range (0-50000$) </a:t>
            </a:r>
          </a:p>
          <a:p>
            <a:pPr marL="257175" indent="-257175">
              <a:buFontTx/>
              <a:buChar char="-"/>
            </a:pPr>
            <a:r>
              <a:rPr lang="en-US" sz="1600" dirty="0" err="1">
                <a:solidFill>
                  <a:srgbClr val="00B0F0"/>
                </a:solidFill>
              </a:rPr>
              <a:t>LoanAmount</a:t>
            </a:r>
            <a:r>
              <a:rPr lang="en-US" sz="1600" dirty="0"/>
              <a:t> is in thousands and it ranges from 0 to 600$. </a:t>
            </a:r>
          </a:p>
          <a:p>
            <a:pPr marL="257175" indent="-257175">
              <a:buFontTx/>
              <a:buChar char="-"/>
            </a:pPr>
            <a:r>
              <a:rPr lang="en-US" sz="1600" dirty="0" err="1">
                <a:solidFill>
                  <a:srgbClr val="00B0F0"/>
                </a:solidFill>
              </a:rPr>
              <a:t>Loan_Amount_Term</a:t>
            </a:r>
            <a:r>
              <a:rPr lang="en-US" sz="1600" dirty="0">
                <a:solidFill>
                  <a:srgbClr val="00B0F0"/>
                </a:solidFill>
              </a:rPr>
              <a:t> </a:t>
            </a:r>
            <a:r>
              <a:rPr lang="en-US" sz="1600" dirty="0"/>
              <a:t>is in months </a:t>
            </a:r>
          </a:p>
          <a:p>
            <a:pPr marL="257175" indent="-257175">
              <a:buFontTx/>
              <a:buChar char="-"/>
            </a:pPr>
            <a:r>
              <a:rPr lang="en-US" sz="1600" dirty="0"/>
              <a:t>Other variable unit is dollars.</a:t>
            </a:r>
          </a:p>
          <a:p>
            <a:endParaRPr lang="en-US" sz="1600" dirty="0"/>
          </a:p>
          <a:p>
            <a:r>
              <a:rPr lang="en-US" sz="1600" dirty="0"/>
              <a:t>If we try to apply distance based methods such as kNN on these features, feature with the largest range will dominate the outcome results and we’ll obtain less accurate predictions.</a:t>
            </a:r>
          </a:p>
          <a:p>
            <a:endParaRPr lang="en-US" sz="1600" dirty="0"/>
          </a:p>
          <a:p>
            <a:r>
              <a:rPr lang="en-US" sz="1600" dirty="0"/>
              <a:t>We can overcome this trouble using feature scaling</a:t>
            </a:r>
          </a:p>
        </p:txBody>
      </p:sp>
      <p:sp>
        <p:nvSpPr>
          <p:cNvPr id="8" name="Date Placeholder 7">
            <a:extLst>
              <a:ext uri="{FF2B5EF4-FFF2-40B4-BE49-F238E27FC236}">
                <a16:creationId xmlns:a16="http://schemas.microsoft.com/office/drawing/2014/main" id="{6DE80896-B9E0-47A4-84FE-5B8E3E226792}"/>
              </a:ext>
            </a:extLst>
          </p:cNvPr>
          <p:cNvSpPr>
            <a:spLocks noGrp="1"/>
          </p:cNvSpPr>
          <p:nvPr>
            <p:ph type="dt" sz="half" idx="10"/>
          </p:nvPr>
        </p:nvSpPr>
        <p:spPr/>
        <p:txBody>
          <a:bodyPr/>
          <a:lstStyle/>
          <a:p>
            <a:fld id="{51AD60C6-2B3D-4111-88D7-DA9D9791B5DC}" type="datetime1">
              <a:rPr lang="en-US" smtClean="0"/>
              <a:t>1/8/19</a:t>
            </a:fld>
            <a:endParaRPr lang="en-US"/>
          </a:p>
        </p:txBody>
      </p:sp>
      <p:sp>
        <p:nvSpPr>
          <p:cNvPr id="9" name="Slide Number Placeholder 8">
            <a:extLst>
              <a:ext uri="{FF2B5EF4-FFF2-40B4-BE49-F238E27FC236}">
                <a16:creationId xmlns:a16="http://schemas.microsoft.com/office/drawing/2014/main" id="{1844E4CB-16F4-4E73-88A0-2E4765E2A7F0}"/>
              </a:ext>
            </a:extLst>
          </p:cNvPr>
          <p:cNvSpPr>
            <a:spLocks noGrp="1"/>
          </p:cNvSpPr>
          <p:nvPr>
            <p:ph type="sldNum" sz="quarter" idx="4"/>
          </p:nvPr>
        </p:nvSpPr>
        <p:spPr/>
        <p:txBody>
          <a:bodyPr/>
          <a:lstStyle/>
          <a:p>
            <a:r>
              <a:rPr lang="en-US"/>
              <a:t>Slide no. </a:t>
            </a:r>
            <a:fld id="{7240F3D1-AE27-48C7-9FC9-EF8542F23A88}" type="slidenum">
              <a:rPr lang="en-US" smtClean="0"/>
              <a:pPr/>
              <a:t>35</a:t>
            </a:fld>
            <a:endParaRPr lang="en-US" dirty="0"/>
          </a:p>
        </p:txBody>
      </p:sp>
    </p:spTree>
    <p:extLst>
      <p:ext uri="{BB962C8B-B14F-4D97-AF65-F5344CB8AC3E}">
        <p14:creationId xmlns:p14="http://schemas.microsoft.com/office/powerpoint/2010/main" val="1462418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E2F5-C4EB-4607-9F35-E23F2B9E56AD}"/>
              </a:ext>
            </a:extLst>
          </p:cNvPr>
          <p:cNvSpPr>
            <a:spLocks noGrp="1"/>
          </p:cNvSpPr>
          <p:nvPr>
            <p:ph type="title"/>
          </p:nvPr>
        </p:nvSpPr>
        <p:spPr>
          <a:xfrm>
            <a:off x="0" y="14174"/>
            <a:ext cx="9144000" cy="891540"/>
          </a:xfrm>
        </p:spPr>
        <p:txBody>
          <a:bodyPr>
            <a:normAutofit fontScale="90000"/>
          </a:bodyPr>
          <a:lstStyle/>
          <a:p>
            <a:r>
              <a:rPr lang="en-US" dirty="0"/>
              <a:t>Some examples of algorithms where feature scaling matters </a:t>
            </a:r>
          </a:p>
        </p:txBody>
      </p:sp>
      <p:sp>
        <p:nvSpPr>
          <p:cNvPr id="5" name="Rectangle 4">
            <a:extLst>
              <a:ext uri="{FF2B5EF4-FFF2-40B4-BE49-F238E27FC236}">
                <a16:creationId xmlns:a16="http://schemas.microsoft.com/office/drawing/2014/main" id="{A76415A5-D7DE-4126-ACB4-FDBBF87B676F}"/>
              </a:ext>
            </a:extLst>
          </p:cNvPr>
          <p:cNvSpPr/>
          <p:nvPr/>
        </p:nvSpPr>
        <p:spPr>
          <a:xfrm>
            <a:off x="84476" y="992564"/>
            <a:ext cx="8964273" cy="2800767"/>
          </a:xfrm>
          <a:prstGeom prst="rect">
            <a:avLst/>
          </a:prstGeom>
        </p:spPr>
        <p:txBody>
          <a:bodyPr wrap="square">
            <a:spAutoFit/>
          </a:bodyPr>
          <a:lstStyle/>
          <a:p>
            <a:pPr marL="257175" indent="-257175">
              <a:buFont typeface="Arial" panose="020B0604020202020204" pitchFamily="34" charset="0"/>
              <a:buChar char="•"/>
            </a:pPr>
            <a:r>
              <a:rPr lang="en-US" sz="1600" dirty="0"/>
              <a:t>k-nearest neighbors with an Euclidean distance measure if want all features to contribute equally</a:t>
            </a:r>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r>
              <a:rPr lang="en-US" sz="1600" dirty="0"/>
              <a:t>k-means (see k-nearest neighbors)</a:t>
            </a:r>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r>
              <a:rPr lang="en-US" sz="1600" dirty="0">
                <a:solidFill>
                  <a:srgbClr val="0070C0"/>
                </a:solidFill>
              </a:rPr>
              <a:t>logistic regression, SVMs, </a:t>
            </a:r>
            <a:r>
              <a:rPr lang="en-US" sz="1600" dirty="0" err="1">
                <a:solidFill>
                  <a:srgbClr val="0070C0"/>
                </a:solidFill>
              </a:rPr>
              <a:t>perceptrons</a:t>
            </a:r>
            <a:r>
              <a:rPr lang="en-US" sz="1600" dirty="0">
                <a:solidFill>
                  <a:srgbClr val="0070C0"/>
                </a:solidFill>
              </a:rPr>
              <a:t>, neural networks </a:t>
            </a:r>
            <a:r>
              <a:rPr lang="en-US" sz="1600" dirty="0"/>
              <a:t>etc. if you are using </a:t>
            </a:r>
            <a:r>
              <a:rPr lang="en-US" sz="1600" dirty="0">
                <a:solidFill>
                  <a:srgbClr val="0070C0"/>
                </a:solidFill>
              </a:rPr>
              <a:t>gradient descent/ascent-based optimization</a:t>
            </a:r>
            <a:r>
              <a:rPr lang="en-US" sz="1600" dirty="0"/>
              <a:t>, otherwise some weights will update much faster than others</a:t>
            </a:r>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r>
              <a:rPr lang="en-US" sz="1600" dirty="0">
                <a:solidFill>
                  <a:srgbClr val="0070C0"/>
                </a:solidFill>
              </a:rPr>
              <a:t>linear discriminant analysis, principal component analysis, kernel principal component analysis </a:t>
            </a:r>
            <a:r>
              <a:rPr lang="en-US" sz="1600" dirty="0"/>
              <a:t>since you want to find directions of maximizing the variance (under the constraints that those directions/eigenvectors/principal components are orthogonal); you want to have features on the same scale since you’d emphasize variables on “larger measurement scales” more. </a:t>
            </a:r>
          </a:p>
        </p:txBody>
      </p:sp>
      <p:sp>
        <p:nvSpPr>
          <p:cNvPr id="7" name="Date Placeholder 6">
            <a:extLst>
              <a:ext uri="{FF2B5EF4-FFF2-40B4-BE49-F238E27FC236}">
                <a16:creationId xmlns:a16="http://schemas.microsoft.com/office/drawing/2014/main" id="{CEF5A177-7F41-4BEC-ACE9-A26BDF4B0FF9}"/>
              </a:ext>
            </a:extLst>
          </p:cNvPr>
          <p:cNvSpPr>
            <a:spLocks noGrp="1"/>
          </p:cNvSpPr>
          <p:nvPr>
            <p:ph type="dt" sz="half" idx="10"/>
          </p:nvPr>
        </p:nvSpPr>
        <p:spPr/>
        <p:txBody>
          <a:bodyPr/>
          <a:lstStyle/>
          <a:p>
            <a:fld id="{D89BB76E-B139-4951-8A2B-FE8376B68C51}" type="datetime1">
              <a:rPr lang="en-US" smtClean="0"/>
              <a:t>1/8/19</a:t>
            </a:fld>
            <a:endParaRPr lang="en-US"/>
          </a:p>
        </p:txBody>
      </p:sp>
      <p:sp>
        <p:nvSpPr>
          <p:cNvPr id="8" name="Slide Number Placeholder 7">
            <a:extLst>
              <a:ext uri="{FF2B5EF4-FFF2-40B4-BE49-F238E27FC236}">
                <a16:creationId xmlns:a16="http://schemas.microsoft.com/office/drawing/2014/main" id="{C0F84907-E7F8-4226-ACA9-406DEBE911B0}"/>
              </a:ext>
            </a:extLst>
          </p:cNvPr>
          <p:cNvSpPr>
            <a:spLocks noGrp="1"/>
          </p:cNvSpPr>
          <p:nvPr>
            <p:ph type="sldNum" sz="quarter" idx="4"/>
          </p:nvPr>
        </p:nvSpPr>
        <p:spPr/>
        <p:txBody>
          <a:bodyPr/>
          <a:lstStyle/>
          <a:p>
            <a:r>
              <a:rPr lang="en-US"/>
              <a:t>Slide no. </a:t>
            </a:r>
            <a:fld id="{7240F3D1-AE27-48C7-9FC9-EF8542F23A88}" type="slidenum">
              <a:rPr lang="en-US" smtClean="0"/>
              <a:pPr/>
              <a:t>36</a:t>
            </a:fld>
            <a:endParaRPr lang="en-US" dirty="0"/>
          </a:p>
        </p:txBody>
      </p:sp>
    </p:spTree>
    <p:extLst>
      <p:ext uri="{BB962C8B-B14F-4D97-AF65-F5344CB8AC3E}">
        <p14:creationId xmlns:p14="http://schemas.microsoft.com/office/powerpoint/2010/main" val="27196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165A-D126-4118-B456-7FE5DAD106FF}"/>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F8E16596-6D5C-4300-AEC9-9E058AA5BF8B}"/>
              </a:ext>
            </a:extLst>
          </p:cNvPr>
          <p:cNvSpPr>
            <a:spLocks noGrp="1"/>
          </p:cNvSpPr>
          <p:nvPr>
            <p:ph idx="1"/>
          </p:nvPr>
        </p:nvSpPr>
        <p:spPr/>
        <p:txBody>
          <a:bodyPr/>
          <a:lstStyle/>
          <a:p>
            <a:r>
              <a:rPr lang="en-US" dirty="0"/>
              <a:t>Overview</a:t>
            </a:r>
          </a:p>
          <a:p>
            <a:r>
              <a:rPr lang="en-US" dirty="0"/>
              <a:t>Methods</a:t>
            </a:r>
          </a:p>
          <a:p>
            <a:r>
              <a:rPr lang="en-US" dirty="0"/>
              <a:t>Python implementation</a:t>
            </a:r>
          </a:p>
        </p:txBody>
      </p:sp>
      <p:sp>
        <p:nvSpPr>
          <p:cNvPr id="4" name="Text Placeholder 3">
            <a:extLst>
              <a:ext uri="{FF2B5EF4-FFF2-40B4-BE49-F238E27FC236}">
                <a16:creationId xmlns:a16="http://schemas.microsoft.com/office/drawing/2014/main" id="{C65940FB-2A7D-4EC4-9134-C5DB284DE52C}"/>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917048E8-CBA2-4DDD-8895-ECA762763B2B}"/>
              </a:ext>
            </a:extLst>
          </p:cNvPr>
          <p:cNvSpPr>
            <a:spLocks noGrp="1"/>
          </p:cNvSpPr>
          <p:nvPr>
            <p:ph type="dt" sz="half" idx="10"/>
          </p:nvPr>
        </p:nvSpPr>
        <p:spPr/>
        <p:txBody>
          <a:bodyPr/>
          <a:lstStyle/>
          <a:p>
            <a:fld id="{2BD644C9-7BC7-4D6F-B8D9-1CF000CA5F8E}" type="datetime1">
              <a:rPr lang="en-US" smtClean="0"/>
              <a:t>1/8/19</a:t>
            </a:fld>
            <a:endParaRPr lang="en-US"/>
          </a:p>
        </p:txBody>
      </p:sp>
    </p:spTree>
    <p:extLst>
      <p:ext uri="{BB962C8B-B14F-4D97-AF65-F5344CB8AC3E}">
        <p14:creationId xmlns:p14="http://schemas.microsoft.com/office/powerpoint/2010/main" val="189993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EC96-4275-424D-8503-5F83B37385E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C1C4F76-7A4A-43F8-B345-8B795F64D198}"/>
              </a:ext>
            </a:extLst>
          </p:cNvPr>
          <p:cNvSpPr>
            <a:spLocks noGrp="1"/>
          </p:cNvSpPr>
          <p:nvPr>
            <p:ph idx="1"/>
          </p:nvPr>
        </p:nvSpPr>
        <p:spPr/>
        <p:txBody>
          <a:bodyPr>
            <a:normAutofit/>
          </a:bodyPr>
          <a:lstStyle/>
          <a:p>
            <a:r>
              <a:rPr lang="en-US" sz="1600" dirty="0">
                <a:solidFill>
                  <a:srgbClr val="0070C0"/>
                </a:solidFill>
              </a:rPr>
              <a:t>Document classification </a:t>
            </a:r>
            <a:r>
              <a:rPr lang="en-US" sz="1600" dirty="0"/>
              <a:t>is an example of </a:t>
            </a:r>
            <a:r>
              <a:rPr lang="en-US" sz="1600" dirty="0">
                <a:solidFill>
                  <a:srgbClr val="0070C0"/>
                </a:solidFill>
              </a:rPr>
              <a:t>Machine Learning (ML) </a:t>
            </a:r>
            <a:r>
              <a:rPr lang="en-US" sz="1600" dirty="0"/>
              <a:t>in the space of Natural Language Processing (</a:t>
            </a:r>
            <a:r>
              <a:rPr lang="en-US" sz="1600" dirty="0">
                <a:solidFill>
                  <a:srgbClr val="0070C0"/>
                </a:solidFill>
              </a:rPr>
              <a:t>NLP</a:t>
            </a:r>
            <a:r>
              <a:rPr lang="en-US" sz="1600" dirty="0"/>
              <a:t>). </a:t>
            </a:r>
          </a:p>
          <a:p>
            <a:r>
              <a:rPr lang="en-US" sz="1600" dirty="0"/>
              <a:t>By classifying text, we are aiming to </a:t>
            </a:r>
            <a:r>
              <a:rPr lang="en-US" sz="1600" dirty="0">
                <a:highlight>
                  <a:srgbClr val="FFFF00"/>
                </a:highlight>
              </a:rPr>
              <a:t>assign one or more classes </a:t>
            </a:r>
            <a:r>
              <a:rPr lang="en-US" sz="1600" dirty="0"/>
              <a:t>or categories to a document, making it easier to manage and sort. </a:t>
            </a:r>
          </a:p>
          <a:p>
            <a:endParaRPr lang="en-US" sz="1600" dirty="0"/>
          </a:p>
        </p:txBody>
      </p:sp>
      <p:sp>
        <p:nvSpPr>
          <p:cNvPr id="4" name="Date Placeholder 3">
            <a:extLst>
              <a:ext uri="{FF2B5EF4-FFF2-40B4-BE49-F238E27FC236}">
                <a16:creationId xmlns:a16="http://schemas.microsoft.com/office/drawing/2014/main" id="{AD411FC5-32DF-45AA-ACE7-60C33DB6A9C9}"/>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4B76F4C1-BB3F-48FD-8812-E7A1FA4C5ABA}"/>
              </a:ext>
            </a:extLst>
          </p:cNvPr>
          <p:cNvSpPr>
            <a:spLocks noGrp="1"/>
          </p:cNvSpPr>
          <p:nvPr>
            <p:ph type="sldNum" sz="quarter" idx="4"/>
          </p:nvPr>
        </p:nvSpPr>
        <p:spPr/>
        <p:txBody>
          <a:bodyPr/>
          <a:lstStyle/>
          <a:p>
            <a:r>
              <a:rPr lang="en-US"/>
              <a:t>Slide no. </a:t>
            </a:r>
            <a:fld id="{7240F3D1-AE27-48C7-9FC9-EF8542F23A88}" type="slidenum">
              <a:rPr lang="en-US" smtClean="0"/>
              <a:pPr/>
              <a:t>38</a:t>
            </a:fld>
            <a:endParaRPr lang="en-US" dirty="0"/>
          </a:p>
        </p:txBody>
      </p:sp>
      <p:pic>
        <p:nvPicPr>
          <p:cNvPr id="6" name="Picture 5">
            <a:extLst>
              <a:ext uri="{FF2B5EF4-FFF2-40B4-BE49-F238E27FC236}">
                <a16:creationId xmlns:a16="http://schemas.microsoft.com/office/drawing/2014/main" id="{D8F88B08-2346-4361-AB49-0525D77451E3}"/>
              </a:ext>
            </a:extLst>
          </p:cNvPr>
          <p:cNvPicPr>
            <a:picLocks noChangeAspect="1"/>
          </p:cNvPicPr>
          <p:nvPr/>
        </p:nvPicPr>
        <p:blipFill>
          <a:blip r:embed="rId2"/>
          <a:stretch>
            <a:fillRect/>
          </a:stretch>
        </p:blipFill>
        <p:spPr>
          <a:xfrm>
            <a:off x="0" y="2086317"/>
            <a:ext cx="4494940" cy="2616311"/>
          </a:xfrm>
          <a:prstGeom prst="rect">
            <a:avLst/>
          </a:prstGeom>
        </p:spPr>
      </p:pic>
    </p:spTree>
    <p:extLst>
      <p:ext uri="{BB962C8B-B14F-4D97-AF65-F5344CB8AC3E}">
        <p14:creationId xmlns:p14="http://schemas.microsoft.com/office/powerpoint/2010/main" val="185574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AAD8-14AD-41FE-A48B-5D43657C3134}"/>
              </a:ext>
            </a:extLst>
          </p:cNvPr>
          <p:cNvSpPr>
            <a:spLocks noGrp="1"/>
          </p:cNvSpPr>
          <p:nvPr>
            <p:ph type="title"/>
          </p:nvPr>
        </p:nvSpPr>
        <p:spPr/>
        <p:txBody>
          <a:bodyPr/>
          <a:lstStyle/>
          <a:p>
            <a:r>
              <a:rPr lang="en-US" dirty="0"/>
              <a:t>Classification Process – a simple view</a:t>
            </a:r>
          </a:p>
        </p:txBody>
      </p:sp>
      <p:sp>
        <p:nvSpPr>
          <p:cNvPr id="3" name="Content Placeholder 2">
            <a:extLst>
              <a:ext uri="{FF2B5EF4-FFF2-40B4-BE49-F238E27FC236}">
                <a16:creationId xmlns:a16="http://schemas.microsoft.com/office/drawing/2014/main" id="{11A49BD5-170F-4515-A665-EFD539524945}"/>
              </a:ext>
            </a:extLst>
          </p:cNvPr>
          <p:cNvSpPr>
            <a:spLocks noGrp="1"/>
          </p:cNvSpPr>
          <p:nvPr>
            <p:ph idx="1"/>
          </p:nvPr>
        </p:nvSpPr>
        <p:spPr/>
        <p:txBody>
          <a:bodyPr/>
          <a:lstStyle/>
          <a:p>
            <a:r>
              <a:rPr lang="en-US" b="1" dirty="0"/>
              <a:t>Step 1</a:t>
            </a:r>
            <a:r>
              <a:rPr lang="en-US" dirty="0"/>
              <a:t>:  Sample documents (training</a:t>
            </a:r>
          </a:p>
          <a:p>
            <a:endParaRPr lang="en-US" dirty="0"/>
          </a:p>
          <a:p>
            <a:endParaRPr lang="en-US" dirty="0"/>
          </a:p>
          <a:p>
            <a:endParaRPr lang="en-US" dirty="0"/>
          </a:p>
          <a:p>
            <a:r>
              <a:rPr lang="en-US" b="1" dirty="0"/>
              <a:t>Step 2</a:t>
            </a:r>
            <a:r>
              <a:rPr lang="en-US" dirty="0"/>
              <a:t>:  Take all of the words in the 3 documents in training set and creating a </a:t>
            </a:r>
            <a:r>
              <a:rPr lang="en-US" dirty="0">
                <a:solidFill>
                  <a:srgbClr val="0070C0"/>
                </a:solidFill>
              </a:rPr>
              <a:t>table</a:t>
            </a:r>
            <a:r>
              <a:rPr lang="en-US" dirty="0"/>
              <a:t> or </a:t>
            </a:r>
            <a:r>
              <a:rPr lang="en-US" dirty="0">
                <a:solidFill>
                  <a:srgbClr val="0070C0"/>
                </a:solidFill>
              </a:rPr>
              <a:t>vector</a:t>
            </a:r>
            <a:r>
              <a:rPr lang="en-US" dirty="0"/>
              <a:t> from these words. </a:t>
            </a:r>
          </a:p>
          <a:p>
            <a:endParaRPr lang="en-US" dirty="0"/>
          </a:p>
          <a:p>
            <a:endParaRPr lang="en-US" dirty="0"/>
          </a:p>
          <a:p>
            <a:endParaRPr lang="en-US" dirty="0"/>
          </a:p>
          <a:p>
            <a:r>
              <a:rPr lang="en-US" b="1" dirty="0"/>
              <a:t>Step 3</a:t>
            </a:r>
            <a:r>
              <a:rPr lang="en-US" dirty="0"/>
              <a:t>:  When a new untagged document comes for classification and it contains the words “</a:t>
            </a:r>
            <a:r>
              <a:rPr lang="en-US" dirty="0">
                <a:highlight>
                  <a:srgbClr val="FFFF00"/>
                </a:highlight>
              </a:rPr>
              <a:t>Orange is a color</a:t>
            </a:r>
            <a:r>
              <a:rPr lang="en-US" dirty="0"/>
              <a:t>” we would create a word vector for it by marking the words which exist in our </a:t>
            </a:r>
            <a:r>
              <a:rPr lang="en-US" dirty="0">
                <a:solidFill>
                  <a:srgbClr val="0070C0"/>
                </a:solidFill>
              </a:rPr>
              <a:t>classification vector</a:t>
            </a:r>
            <a:r>
              <a:rPr lang="en-US" dirty="0"/>
              <a:t>. </a:t>
            </a:r>
          </a:p>
        </p:txBody>
      </p:sp>
      <p:sp>
        <p:nvSpPr>
          <p:cNvPr id="4" name="Date Placeholder 3">
            <a:extLst>
              <a:ext uri="{FF2B5EF4-FFF2-40B4-BE49-F238E27FC236}">
                <a16:creationId xmlns:a16="http://schemas.microsoft.com/office/drawing/2014/main" id="{F3487E06-6AA7-4CD0-86D6-839483CC92E6}"/>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EFE8317D-356E-45DF-87C3-AE937A039AB6}"/>
              </a:ext>
            </a:extLst>
          </p:cNvPr>
          <p:cNvSpPr>
            <a:spLocks noGrp="1"/>
          </p:cNvSpPr>
          <p:nvPr>
            <p:ph type="sldNum" sz="quarter" idx="4"/>
          </p:nvPr>
        </p:nvSpPr>
        <p:spPr/>
        <p:txBody>
          <a:bodyPr/>
          <a:lstStyle/>
          <a:p>
            <a:r>
              <a:rPr lang="en-US"/>
              <a:t>Slide no. </a:t>
            </a:r>
            <a:fld id="{7240F3D1-AE27-48C7-9FC9-EF8542F23A88}" type="slidenum">
              <a:rPr lang="en-US" smtClean="0"/>
              <a:pPr/>
              <a:t>39</a:t>
            </a:fld>
            <a:endParaRPr lang="en-US" dirty="0"/>
          </a:p>
        </p:txBody>
      </p:sp>
      <p:graphicFrame>
        <p:nvGraphicFramePr>
          <p:cNvPr id="9" name="Table 8">
            <a:extLst>
              <a:ext uri="{FF2B5EF4-FFF2-40B4-BE49-F238E27FC236}">
                <a16:creationId xmlns:a16="http://schemas.microsoft.com/office/drawing/2014/main" id="{0D88B715-B377-49A3-AADB-CEBC437FE150}"/>
              </a:ext>
            </a:extLst>
          </p:cNvPr>
          <p:cNvGraphicFramePr>
            <a:graphicFrameLocks noGrp="1"/>
          </p:cNvGraphicFramePr>
          <p:nvPr>
            <p:extLst>
              <p:ext uri="{D42A27DB-BD31-4B8C-83A1-F6EECF244321}">
                <p14:modId xmlns:p14="http://schemas.microsoft.com/office/powerpoint/2010/main" val="306418605"/>
              </p:ext>
            </p:extLst>
          </p:nvPr>
        </p:nvGraphicFramePr>
        <p:xfrm>
          <a:off x="303946" y="1253405"/>
          <a:ext cx="4064000" cy="758190"/>
        </p:xfrm>
        <a:graphic>
          <a:graphicData uri="http://schemas.openxmlformats.org/drawingml/2006/table">
            <a:tbl>
              <a:tblPr/>
              <a:tblGrid>
                <a:gridCol w="609600">
                  <a:extLst>
                    <a:ext uri="{9D8B030D-6E8A-4147-A177-3AD203B41FA5}">
                      <a16:colId xmlns:a16="http://schemas.microsoft.com/office/drawing/2014/main" val="3521396967"/>
                    </a:ext>
                  </a:extLst>
                </a:gridCol>
                <a:gridCol w="2844800">
                  <a:extLst>
                    <a:ext uri="{9D8B030D-6E8A-4147-A177-3AD203B41FA5}">
                      <a16:colId xmlns:a16="http://schemas.microsoft.com/office/drawing/2014/main" val="1493421603"/>
                    </a:ext>
                  </a:extLst>
                </a:gridCol>
                <a:gridCol w="609600">
                  <a:extLst>
                    <a:ext uri="{9D8B030D-6E8A-4147-A177-3AD203B41FA5}">
                      <a16:colId xmlns:a16="http://schemas.microsoft.com/office/drawing/2014/main" val="3850209661"/>
                    </a:ext>
                  </a:extLst>
                </a:gridCol>
              </a:tblGrid>
              <a:tr h="200025">
                <a:tc>
                  <a:txBody>
                    <a:bodyPr/>
                    <a:lstStyle/>
                    <a:p>
                      <a:pPr algn="l" fontAlgn="b"/>
                      <a:r>
                        <a:rPr lang="en-US" sz="1100" b="1" i="0" u="none" strike="noStrike">
                          <a:solidFill>
                            <a:srgbClr val="000000"/>
                          </a:solidFill>
                          <a:effectLst/>
                          <a:latin typeface="Calibri" panose="020F0502020204030204" pitchFamily="34" charset="0"/>
                        </a:rPr>
                        <a:t>Ref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1" i="0" u="none" strike="noStrike">
                          <a:solidFill>
                            <a:srgbClr val="000000"/>
                          </a:solidFill>
                          <a:effectLst/>
                          <a:latin typeface="Calibri" panose="020F0502020204030204" pitchFamily="34" charset="0"/>
                        </a:rPr>
                        <a:t>Text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1" i="0" u="none" strike="noStrike">
                          <a:solidFill>
                            <a:srgbClr val="000000"/>
                          </a:solidFill>
                          <a:effectLst/>
                          <a:latin typeface="Calibri" panose="020F0502020204030204" pitchFamily="34" charset="0"/>
                        </a:rPr>
                        <a:t>Class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33969320"/>
                  </a:ext>
                </a:extLst>
              </a:tr>
              <a:tr h="190500">
                <a:tc>
                  <a:txBody>
                    <a:bodyPr/>
                    <a:lstStyle/>
                    <a:p>
                      <a:pPr algn="l" fontAlgn="b"/>
                      <a:r>
                        <a:rPr lang="en-US" sz="1100" b="0" i="0" u="none" strike="noStrike" dirty="0">
                          <a:solidFill>
                            <a:srgbClr val="000000"/>
                          </a:solidFill>
                          <a:effectLst/>
                          <a:latin typeface="Calibri" panose="020F0502020204030204" pitchFamily="34" charset="0"/>
                        </a:rPr>
                        <a:t>Doc 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dirty="0">
                          <a:solidFill>
                            <a:srgbClr val="000000"/>
                          </a:solidFill>
                          <a:effectLst/>
                          <a:latin typeface="Calibri" panose="020F0502020204030204" pitchFamily="34" charset="0"/>
                        </a:rPr>
                        <a:t>Some tigers live in the zoo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93978396"/>
                  </a:ext>
                </a:extLst>
              </a:tr>
              <a:tr h="190500">
                <a:tc>
                  <a:txBody>
                    <a:bodyPr/>
                    <a:lstStyle/>
                    <a:p>
                      <a:pPr algn="l" fontAlgn="b"/>
                      <a:r>
                        <a:rPr lang="en-US" sz="1100" b="0" i="0" u="none" strike="noStrike">
                          <a:solidFill>
                            <a:srgbClr val="000000"/>
                          </a:solidFill>
                          <a:effectLst/>
                          <a:latin typeface="Calibri" panose="020F0502020204030204" pitchFamily="34" charset="0"/>
                        </a:rPr>
                        <a:t>Doc 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dirty="0">
                          <a:solidFill>
                            <a:srgbClr val="000000"/>
                          </a:solidFill>
                          <a:effectLst/>
                          <a:latin typeface="Calibri" panose="020F0502020204030204" pitchFamily="34" charset="0"/>
                        </a:rPr>
                        <a:t>Green is a color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69285752"/>
                  </a:ext>
                </a:extLst>
              </a:tr>
              <a:tr h="0">
                <a:tc>
                  <a:txBody>
                    <a:bodyPr/>
                    <a:lstStyle/>
                    <a:p>
                      <a:pPr algn="l" fontAlgn="b"/>
                      <a:r>
                        <a:rPr lang="en-US" sz="1100" b="0" i="0" u="none" strike="noStrike">
                          <a:solidFill>
                            <a:srgbClr val="000000"/>
                          </a:solidFill>
                          <a:effectLst/>
                          <a:latin typeface="Calibri" panose="020F0502020204030204" pitchFamily="34" charset="0"/>
                        </a:rPr>
                        <a:t>Doc 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dirty="0">
                          <a:solidFill>
                            <a:srgbClr val="000000"/>
                          </a:solidFill>
                          <a:effectLst/>
                          <a:latin typeface="Calibri" panose="020F0502020204030204" pitchFamily="34" charset="0"/>
                        </a:rPr>
                        <a:t>Go to New Your City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02765"/>
                  </a:ext>
                </a:extLst>
              </a:tr>
            </a:tbl>
          </a:graphicData>
        </a:graphic>
      </p:graphicFrame>
      <p:graphicFrame>
        <p:nvGraphicFramePr>
          <p:cNvPr id="10" name="Table 9">
            <a:extLst>
              <a:ext uri="{FF2B5EF4-FFF2-40B4-BE49-F238E27FC236}">
                <a16:creationId xmlns:a16="http://schemas.microsoft.com/office/drawing/2014/main" id="{088B287E-B860-493E-B0B2-184451970D25}"/>
              </a:ext>
            </a:extLst>
          </p:cNvPr>
          <p:cNvGraphicFramePr>
            <a:graphicFrameLocks noGrp="1"/>
          </p:cNvGraphicFramePr>
          <p:nvPr>
            <p:extLst>
              <p:ext uri="{D42A27DB-BD31-4B8C-83A1-F6EECF244321}">
                <p14:modId xmlns:p14="http://schemas.microsoft.com/office/powerpoint/2010/main" val="2680096400"/>
              </p:ext>
            </p:extLst>
          </p:nvPr>
        </p:nvGraphicFramePr>
        <p:xfrm>
          <a:off x="303946" y="2497879"/>
          <a:ext cx="7619994" cy="781050"/>
        </p:xfrm>
        <a:graphic>
          <a:graphicData uri="http://schemas.openxmlformats.org/drawingml/2006/table">
            <a:tbl>
              <a:tblPr/>
              <a:tblGrid>
                <a:gridCol w="593684">
                  <a:extLst>
                    <a:ext uri="{9D8B030D-6E8A-4147-A177-3AD203B41FA5}">
                      <a16:colId xmlns:a16="http://schemas.microsoft.com/office/drawing/2014/main" val="3265315262"/>
                    </a:ext>
                  </a:extLst>
                </a:gridCol>
                <a:gridCol w="593684">
                  <a:extLst>
                    <a:ext uri="{9D8B030D-6E8A-4147-A177-3AD203B41FA5}">
                      <a16:colId xmlns:a16="http://schemas.microsoft.com/office/drawing/2014/main" val="2307318381"/>
                    </a:ext>
                  </a:extLst>
                </a:gridCol>
                <a:gridCol w="407368">
                  <a:extLst>
                    <a:ext uri="{9D8B030D-6E8A-4147-A177-3AD203B41FA5}">
                      <a16:colId xmlns:a16="http://schemas.microsoft.com/office/drawing/2014/main" val="66607488"/>
                    </a:ext>
                  </a:extLst>
                </a:gridCol>
                <a:gridCol w="407368">
                  <a:extLst>
                    <a:ext uri="{9D8B030D-6E8A-4147-A177-3AD203B41FA5}">
                      <a16:colId xmlns:a16="http://schemas.microsoft.com/office/drawing/2014/main" val="1213514069"/>
                    </a:ext>
                  </a:extLst>
                </a:gridCol>
                <a:gridCol w="407368">
                  <a:extLst>
                    <a:ext uri="{9D8B030D-6E8A-4147-A177-3AD203B41FA5}">
                      <a16:colId xmlns:a16="http://schemas.microsoft.com/office/drawing/2014/main" val="3920958006"/>
                    </a:ext>
                  </a:extLst>
                </a:gridCol>
                <a:gridCol w="407368">
                  <a:extLst>
                    <a:ext uri="{9D8B030D-6E8A-4147-A177-3AD203B41FA5}">
                      <a16:colId xmlns:a16="http://schemas.microsoft.com/office/drawing/2014/main" val="4211195048"/>
                    </a:ext>
                  </a:extLst>
                </a:gridCol>
                <a:gridCol w="407368">
                  <a:extLst>
                    <a:ext uri="{9D8B030D-6E8A-4147-A177-3AD203B41FA5}">
                      <a16:colId xmlns:a16="http://schemas.microsoft.com/office/drawing/2014/main" val="3635855900"/>
                    </a:ext>
                  </a:extLst>
                </a:gridCol>
                <a:gridCol w="407368">
                  <a:extLst>
                    <a:ext uri="{9D8B030D-6E8A-4147-A177-3AD203B41FA5}">
                      <a16:colId xmlns:a16="http://schemas.microsoft.com/office/drawing/2014/main" val="4125978674"/>
                    </a:ext>
                  </a:extLst>
                </a:gridCol>
                <a:gridCol w="407368">
                  <a:extLst>
                    <a:ext uri="{9D8B030D-6E8A-4147-A177-3AD203B41FA5}">
                      <a16:colId xmlns:a16="http://schemas.microsoft.com/office/drawing/2014/main" val="1584141462"/>
                    </a:ext>
                  </a:extLst>
                </a:gridCol>
                <a:gridCol w="407368">
                  <a:extLst>
                    <a:ext uri="{9D8B030D-6E8A-4147-A177-3AD203B41FA5}">
                      <a16:colId xmlns:a16="http://schemas.microsoft.com/office/drawing/2014/main" val="817941893"/>
                    </a:ext>
                  </a:extLst>
                </a:gridCol>
                <a:gridCol w="407368">
                  <a:extLst>
                    <a:ext uri="{9D8B030D-6E8A-4147-A177-3AD203B41FA5}">
                      <a16:colId xmlns:a16="http://schemas.microsoft.com/office/drawing/2014/main" val="1543313328"/>
                    </a:ext>
                  </a:extLst>
                </a:gridCol>
                <a:gridCol w="407368">
                  <a:extLst>
                    <a:ext uri="{9D8B030D-6E8A-4147-A177-3AD203B41FA5}">
                      <a16:colId xmlns:a16="http://schemas.microsoft.com/office/drawing/2014/main" val="4170776797"/>
                    </a:ext>
                  </a:extLst>
                </a:gridCol>
                <a:gridCol w="407368">
                  <a:extLst>
                    <a:ext uri="{9D8B030D-6E8A-4147-A177-3AD203B41FA5}">
                      <a16:colId xmlns:a16="http://schemas.microsoft.com/office/drawing/2014/main" val="1801409460"/>
                    </a:ext>
                  </a:extLst>
                </a:gridCol>
                <a:gridCol w="407368">
                  <a:extLst>
                    <a:ext uri="{9D8B030D-6E8A-4147-A177-3AD203B41FA5}">
                      <a16:colId xmlns:a16="http://schemas.microsoft.com/office/drawing/2014/main" val="625316805"/>
                    </a:ext>
                  </a:extLst>
                </a:gridCol>
                <a:gridCol w="407368">
                  <a:extLst>
                    <a:ext uri="{9D8B030D-6E8A-4147-A177-3AD203B41FA5}">
                      <a16:colId xmlns:a16="http://schemas.microsoft.com/office/drawing/2014/main" val="2493834624"/>
                    </a:ext>
                  </a:extLst>
                </a:gridCol>
                <a:gridCol w="530526">
                  <a:extLst>
                    <a:ext uri="{9D8B030D-6E8A-4147-A177-3AD203B41FA5}">
                      <a16:colId xmlns:a16="http://schemas.microsoft.com/office/drawing/2014/main" val="338252891"/>
                    </a:ext>
                  </a:extLst>
                </a:gridCol>
                <a:gridCol w="606316">
                  <a:extLst>
                    <a:ext uri="{9D8B030D-6E8A-4147-A177-3AD203B41FA5}">
                      <a16:colId xmlns:a16="http://schemas.microsoft.com/office/drawing/2014/main" val="2623839228"/>
                    </a:ext>
                  </a:extLst>
                </a:gridCol>
              </a:tblGrid>
              <a:tr h="200025">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some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tigers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live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zoo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green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color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new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york</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Class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18610175"/>
                  </a:ext>
                </a:extLst>
              </a:tr>
              <a:tr h="190500">
                <a:tc>
                  <a:txBody>
                    <a:bodyPr/>
                    <a:lstStyle/>
                    <a:p>
                      <a:pPr algn="l" fontAlgn="b"/>
                      <a:r>
                        <a:rPr lang="en-US" sz="1100" b="0" i="0" u="none" strike="noStrike">
                          <a:solidFill>
                            <a:srgbClr val="000000"/>
                          </a:solidFill>
                          <a:effectLst/>
                          <a:latin typeface="Calibri" panose="020F0502020204030204" pitchFamily="34" charset="0"/>
                        </a:rPr>
                        <a:t>Doc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52687618"/>
                  </a:ext>
                </a:extLst>
              </a:tr>
              <a:tr h="190500">
                <a:tc>
                  <a:txBody>
                    <a:bodyPr/>
                    <a:lstStyle/>
                    <a:p>
                      <a:pPr algn="l" fontAlgn="b"/>
                      <a:r>
                        <a:rPr lang="en-US" sz="1100" b="0" i="0" u="none" strike="noStrike">
                          <a:solidFill>
                            <a:srgbClr val="000000"/>
                          </a:solidFill>
                          <a:effectLst/>
                          <a:latin typeface="Calibri" panose="020F0502020204030204" pitchFamily="34" charset="0"/>
                        </a:rPr>
                        <a:t>Doc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02226957"/>
                  </a:ext>
                </a:extLst>
              </a:tr>
              <a:tr h="200025">
                <a:tc>
                  <a:txBody>
                    <a:bodyPr/>
                    <a:lstStyle/>
                    <a:p>
                      <a:pPr algn="l" fontAlgn="b"/>
                      <a:r>
                        <a:rPr lang="en-US" sz="1100" b="0" i="0" u="none" strike="noStrike">
                          <a:solidFill>
                            <a:srgbClr val="000000"/>
                          </a:solidFill>
                          <a:effectLst/>
                          <a:latin typeface="Calibri" panose="020F0502020204030204" pitchFamily="34" charset="0"/>
                        </a:rPr>
                        <a:t>Doc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957838"/>
                  </a:ext>
                </a:extLst>
              </a:tr>
            </a:tbl>
          </a:graphicData>
        </a:graphic>
      </p:graphicFrame>
      <p:graphicFrame>
        <p:nvGraphicFramePr>
          <p:cNvPr id="12" name="Table 11">
            <a:extLst>
              <a:ext uri="{FF2B5EF4-FFF2-40B4-BE49-F238E27FC236}">
                <a16:creationId xmlns:a16="http://schemas.microsoft.com/office/drawing/2014/main" id="{68AF3336-D283-4F88-B076-E1DEC0FDA743}"/>
              </a:ext>
            </a:extLst>
          </p:cNvPr>
          <p:cNvGraphicFramePr>
            <a:graphicFrameLocks noGrp="1"/>
          </p:cNvGraphicFramePr>
          <p:nvPr>
            <p:extLst>
              <p:ext uri="{D42A27DB-BD31-4B8C-83A1-F6EECF244321}">
                <p14:modId xmlns:p14="http://schemas.microsoft.com/office/powerpoint/2010/main" val="3322262238"/>
              </p:ext>
            </p:extLst>
          </p:nvPr>
        </p:nvGraphicFramePr>
        <p:xfrm>
          <a:off x="303946" y="3890095"/>
          <a:ext cx="7619994" cy="483870"/>
        </p:xfrm>
        <a:graphic>
          <a:graphicData uri="http://schemas.openxmlformats.org/drawingml/2006/table">
            <a:tbl>
              <a:tblPr/>
              <a:tblGrid>
                <a:gridCol w="593684">
                  <a:extLst>
                    <a:ext uri="{9D8B030D-6E8A-4147-A177-3AD203B41FA5}">
                      <a16:colId xmlns:a16="http://schemas.microsoft.com/office/drawing/2014/main" val="3276621620"/>
                    </a:ext>
                  </a:extLst>
                </a:gridCol>
                <a:gridCol w="593684">
                  <a:extLst>
                    <a:ext uri="{9D8B030D-6E8A-4147-A177-3AD203B41FA5}">
                      <a16:colId xmlns:a16="http://schemas.microsoft.com/office/drawing/2014/main" val="1356393429"/>
                    </a:ext>
                  </a:extLst>
                </a:gridCol>
                <a:gridCol w="407368">
                  <a:extLst>
                    <a:ext uri="{9D8B030D-6E8A-4147-A177-3AD203B41FA5}">
                      <a16:colId xmlns:a16="http://schemas.microsoft.com/office/drawing/2014/main" val="1800598885"/>
                    </a:ext>
                  </a:extLst>
                </a:gridCol>
                <a:gridCol w="407368">
                  <a:extLst>
                    <a:ext uri="{9D8B030D-6E8A-4147-A177-3AD203B41FA5}">
                      <a16:colId xmlns:a16="http://schemas.microsoft.com/office/drawing/2014/main" val="805126637"/>
                    </a:ext>
                  </a:extLst>
                </a:gridCol>
                <a:gridCol w="407368">
                  <a:extLst>
                    <a:ext uri="{9D8B030D-6E8A-4147-A177-3AD203B41FA5}">
                      <a16:colId xmlns:a16="http://schemas.microsoft.com/office/drawing/2014/main" val="3214139792"/>
                    </a:ext>
                  </a:extLst>
                </a:gridCol>
                <a:gridCol w="407368">
                  <a:extLst>
                    <a:ext uri="{9D8B030D-6E8A-4147-A177-3AD203B41FA5}">
                      <a16:colId xmlns:a16="http://schemas.microsoft.com/office/drawing/2014/main" val="1690276476"/>
                    </a:ext>
                  </a:extLst>
                </a:gridCol>
                <a:gridCol w="407368">
                  <a:extLst>
                    <a:ext uri="{9D8B030D-6E8A-4147-A177-3AD203B41FA5}">
                      <a16:colId xmlns:a16="http://schemas.microsoft.com/office/drawing/2014/main" val="555278054"/>
                    </a:ext>
                  </a:extLst>
                </a:gridCol>
                <a:gridCol w="407368">
                  <a:extLst>
                    <a:ext uri="{9D8B030D-6E8A-4147-A177-3AD203B41FA5}">
                      <a16:colId xmlns:a16="http://schemas.microsoft.com/office/drawing/2014/main" val="364671151"/>
                    </a:ext>
                  </a:extLst>
                </a:gridCol>
                <a:gridCol w="407368">
                  <a:extLst>
                    <a:ext uri="{9D8B030D-6E8A-4147-A177-3AD203B41FA5}">
                      <a16:colId xmlns:a16="http://schemas.microsoft.com/office/drawing/2014/main" val="232621164"/>
                    </a:ext>
                  </a:extLst>
                </a:gridCol>
                <a:gridCol w="407368">
                  <a:extLst>
                    <a:ext uri="{9D8B030D-6E8A-4147-A177-3AD203B41FA5}">
                      <a16:colId xmlns:a16="http://schemas.microsoft.com/office/drawing/2014/main" val="647107026"/>
                    </a:ext>
                  </a:extLst>
                </a:gridCol>
                <a:gridCol w="407368">
                  <a:extLst>
                    <a:ext uri="{9D8B030D-6E8A-4147-A177-3AD203B41FA5}">
                      <a16:colId xmlns:a16="http://schemas.microsoft.com/office/drawing/2014/main" val="535321670"/>
                    </a:ext>
                  </a:extLst>
                </a:gridCol>
                <a:gridCol w="407368">
                  <a:extLst>
                    <a:ext uri="{9D8B030D-6E8A-4147-A177-3AD203B41FA5}">
                      <a16:colId xmlns:a16="http://schemas.microsoft.com/office/drawing/2014/main" val="1669787919"/>
                    </a:ext>
                  </a:extLst>
                </a:gridCol>
                <a:gridCol w="407368">
                  <a:extLst>
                    <a:ext uri="{9D8B030D-6E8A-4147-A177-3AD203B41FA5}">
                      <a16:colId xmlns:a16="http://schemas.microsoft.com/office/drawing/2014/main" val="4036428060"/>
                    </a:ext>
                  </a:extLst>
                </a:gridCol>
                <a:gridCol w="407368">
                  <a:extLst>
                    <a:ext uri="{9D8B030D-6E8A-4147-A177-3AD203B41FA5}">
                      <a16:colId xmlns:a16="http://schemas.microsoft.com/office/drawing/2014/main" val="2193941495"/>
                    </a:ext>
                  </a:extLst>
                </a:gridCol>
                <a:gridCol w="407368">
                  <a:extLst>
                    <a:ext uri="{9D8B030D-6E8A-4147-A177-3AD203B41FA5}">
                      <a16:colId xmlns:a16="http://schemas.microsoft.com/office/drawing/2014/main" val="2957925217"/>
                    </a:ext>
                  </a:extLst>
                </a:gridCol>
                <a:gridCol w="530526">
                  <a:extLst>
                    <a:ext uri="{9D8B030D-6E8A-4147-A177-3AD203B41FA5}">
                      <a16:colId xmlns:a16="http://schemas.microsoft.com/office/drawing/2014/main" val="2215515269"/>
                    </a:ext>
                  </a:extLst>
                </a:gridCol>
                <a:gridCol w="606316">
                  <a:extLst>
                    <a:ext uri="{9D8B030D-6E8A-4147-A177-3AD203B41FA5}">
                      <a16:colId xmlns:a16="http://schemas.microsoft.com/office/drawing/2014/main" val="1947939680"/>
                    </a:ext>
                  </a:extLst>
                </a:gridCol>
              </a:tblGrid>
              <a:tr h="200025">
                <a:tc>
                  <a:txBody>
                    <a:bodyPr/>
                    <a:lstStyle/>
                    <a:p>
                      <a:pPr algn="l" rtl="0"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some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tigers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live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zoo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green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color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new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100" b="1" i="0" u="none" strike="noStrike">
                          <a:solidFill>
                            <a:srgbClr val="000000"/>
                          </a:solidFill>
                          <a:effectLst/>
                          <a:latin typeface="Calibri" panose="020F0502020204030204" pitchFamily="34" charset="0"/>
                        </a:rPr>
                        <a:t>Class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04853183"/>
                  </a:ext>
                </a:extLst>
              </a:tr>
              <a:tr h="228600">
                <a:tc>
                  <a:txBody>
                    <a:bodyPr/>
                    <a:lstStyle/>
                    <a:p>
                      <a:pPr algn="l" rtl="0" fontAlgn="b"/>
                      <a:r>
                        <a:rPr lang="en-US" sz="1100" b="0" i="0" u="none" strike="noStrike">
                          <a:solidFill>
                            <a:srgbClr val="000000"/>
                          </a:solidFill>
                          <a:effectLst/>
                          <a:latin typeface="Calibri" panose="020F0502020204030204" pitchFamily="34" charset="0"/>
                        </a:rPr>
                        <a:t>Doc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100" b="0" i="0" u="none" strike="noStrike">
                          <a:solidFill>
                            <a:srgbClr val="00B05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0" i="0" u="none" strike="noStrike" dirty="0">
                          <a:solidFill>
                            <a:srgbClr val="000000"/>
                          </a:solidFill>
                          <a:effectLst/>
                          <a:latin typeface="Arial" panose="020B0604020202020204" pitchFamily="34" charset="0"/>
                        </a:rPr>
                        <a:t>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531404"/>
                  </a:ext>
                </a:extLst>
              </a:tr>
            </a:tbl>
          </a:graphicData>
        </a:graphic>
      </p:graphicFrame>
      <p:cxnSp>
        <p:nvCxnSpPr>
          <p:cNvPr id="14" name="Connector: Elbow 13">
            <a:extLst>
              <a:ext uri="{FF2B5EF4-FFF2-40B4-BE49-F238E27FC236}">
                <a16:creationId xmlns:a16="http://schemas.microsoft.com/office/drawing/2014/main" id="{87644F24-F5EF-4324-B294-3F7177C8E286}"/>
              </a:ext>
            </a:extLst>
          </p:cNvPr>
          <p:cNvCxnSpPr>
            <a:cxnSpLocks/>
          </p:cNvCxnSpPr>
          <p:nvPr/>
        </p:nvCxnSpPr>
        <p:spPr>
          <a:xfrm rot="5400000" flipH="1" flipV="1">
            <a:off x="6949705" y="3513579"/>
            <a:ext cx="1347419" cy="213453"/>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0271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C282-F652-4F5B-8952-F34C1C77846E}"/>
              </a:ext>
            </a:extLst>
          </p:cNvPr>
          <p:cNvSpPr>
            <a:spLocks noGrp="1"/>
          </p:cNvSpPr>
          <p:nvPr>
            <p:ph type="title"/>
          </p:nvPr>
        </p:nvSpPr>
        <p:spPr/>
        <p:txBody>
          <a:bodyPr/>
          <a:lstStyle/>
          <a:p>
            <a:r>
              <a:rPr lang="en-US" dirty="0"/>
              <a:t>Which practice area to focus</a:t>
            </a:r>
          </a:p>
        </p:txBody>
      </p:sp>
      <p:pic>
        <p:nvPicPr>
          <p:cNvPr id="6" name="Content Placeholder 5">
            <a:extLst>
              <a:ext uri="{FF2B5EF4-FFF2-40B4-BE49-F238E27FC236}">
                <a16:creationId xmlns:a16="http://schemas.microsoft.com/office/drawing/2014/main" id="{ECCE85CA-9D71-4C08-8F4F-ECAEB6190F2F}"/>
              </a:ext>
            </a:extLst>
          </p:cNvPr>
          <p:cNvPicPr>
            <a:picLocks noGrp="1" noChangeAspect="1"/>
          </p:cNvPicPr>
          <p:nvPr>
            <p:ph idx="1"/>
          </p:nvPr>
        </p:nvPicPr>
        <p:blipFill>
          <a:blip r:embed="rId2"/>
          <a:stretch>
            <a:fillRect/>
          </a:stretch>
        </p:blipFill>
        <p:spPr>
          <a:xfrm>
            <a:off x="3946849" y="928271"/>
            <a:ext cx="4917491" cy="3888963"/>
          </a:xfrm>
          <a:prstGeom prst="rect">
            <a:avLst/>
          </a:prstGeom>
        </p:spPr>
      </p:pic>
      <p:sp>
        <p:nvSpPr>
          <p:cNvPr id="4" name="Date Placeholder 3">
            <a:extLst>
              <a:ext uri="{FF2B5EF4-FFF2-40B4-BE49-F238E27FC236}">
                <a16:creationId xmlns:a16="http://schemas.microsoft.com/office/drawing/2014/main" id="{2C42012E-9D1D-40CA-B912-63530D33CF93}"/>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4D889ACE-20D6-4EFA-9731-7981576443C3}"/>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Rounded Corners 6">
            <a:extLst>
              <a:ext uri="{FF2B5EF4-FFF2-40B4-BE49-F238E27FC236}">
                <a16:creationId xmlns:a16="http://schemas.microsoft.com/office/drawing/2014/main" id="{EB38EBDC-4B17-48C8-922F-4527BC614E42}"/>
              </a:ext>
            </a:extLst>
          </p:cNvPr>
          <p:cNvSpPr/>
          <p:nvPr/>
        </p:nvSpPr>
        <p:spPr>
          <a:xfrm>
            <a:off x="3849700" y="938441"/>
            <a:ext cx="5271247" cy="3925694"/>
          </a:xfrm>
          <a:prstGeom prst="roundRect">
            <a:avLst/>
          </a:prstGeom>
          <a:solidFill>
            <a:schemeClr val="bg2">
              <a:lumMod val="9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1FDE0658-31A4-41C7-82CB-F6E74FA7A1D5}"/>
              </a:ext>
            </a:extLst>
          </p:cNvPr>
          <p:cNvGraphicFramePr/>
          <p:nvPr>
            <p:extLst>
              <p:ext uri="{D42A27DB-BD31-4B8C-83A1-F6EECF244321}">
                <p14:modId xmlns:p14="http://schemas.microsoft.com/office/powerpoint/2010/main" val="3395065894"/>
              </p:ext>
            </p:extLst>
          </p:nvPr>
        </p:nvGraphicFramePr>
        <p:xfrm>
          <a:off x="0" y="928271"/>
          <a:ext cx="3765176" cy="3888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2500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5AE-0B3E-413A-8347-6128E17D8D3C}"/>
              </a:ext>
            </a:extLst>
          </p:cNvPr>
          <p:cNvSpPr>
            <a:spLocks noGrp="1"/>
          </p:cNvSpPr>
          <p:nvPr>
            <p:ph type="title"/>
          </p:nvPr>
        </p:nvSpPr>
        <p:spPr/>
        <p:txBody>
          <a:bodyPr/>
          <a:lstStyle/>
          <a:p>
            <a:r>
              <a:rPr lang="en-US" dirty="0"/>
              <a:t>Ways to text classification</a:t>
            </a:r>
          </a:p>
        </p:txBody>
      </p:sp>
      <p:graphicFrame>
        <p:nvGraphicFramePr>
          <p:cNvPr id="6" name="Content Placeholder 5">
            <a:extLst>
              <a:ext uri="{FF2B5EF4-FFF2-40B4-BE49-F238E27FC236}">
                <a16:creationId xmlns:a16="http://schemas.microsoft.com/office/drawing/2014/main" id="{09CFFCBB-F331-40D6-8FC2-A76F0A4FE37E}"/>
              </a:ext>
            </a:extLst>
          </p:cNvPr>
          <p:cNvGraphicFramePr>
            <a:graphicFrameLocks noGrp="1"/>
          </p:cNvGraphicFramePr>
          <p:nvPr>
            <p:ph idx="1"/>
            <p:extLst>
              <p:ext uri="{D42A27DB-BD31-4B8C-83A1-F6EECF244321}">
                <p14:modId xmlns:p14="http://schemas.microsoft.com/office/powerpoint/2010/main" val="2104159125"/>
              </p:ext>
            </p:extLst>
          </p:nvPr>
        </p:nvGraphicFramePr>
        <p:xfrm>
          <a:off x="0" y="892175"/>
          <a:ext cx="9144000" cy="3970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DCC9C30-EEE6-49C9-9F69-CF223222FBF6}"/>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D024D094-908C-4AE2-A476-CC1F09B21486}"/>
              </a:ext>
            </a:extLst>
          </p:cNvPr>
          <p:cNvSpPr>
            <a:spLocks noGrp="1"/>
          </p:cNvSpPr>
          <p:nvPr>
            <p:ph type="sldNum" sz="quarter" idx="4"/>
          </p:nvPr>
        </p:nvSpPr>
        <p:spPr/>
        <p:txBody>
          <a:bodyPr/>
          <a:lstStyle/>
          <a:p>
            <a:r>
              <a:rPr lang="en-US"/>
              <a:t>Slide no. </a:t>
            </a:r>
            <a:fld id="{7240F3D1-AE27-48C7-9FC9-EF8542F23A88}" type="slidenum">
              <a:rPr lang="en-US" smtClean="0"/>
              <a:pPr/>
              <a:t>40</a:t>
            </a:fld>
            <a:endParaRPr lang="en-US" dirty="0"/>
          </a:p>
        </p:txBody>
      </p:sp>
    </p:spTree>
    <p:extLst>
      <p:ext uri="{BB962C8B-B14F-4D97-AF65-F5344CB8AC3E}">
        <p14:creationId xmlns:p14="http://schemas.microsoft.com/office/powerpoint/2010/main" val="2493220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8360-2002-4D29-A888-211D4DD5C78F}"/>
              </a:ext>
            </a:extLst>
          </p:cNvPr>
          <p:cNvSpPr>
            <a:spLocks noGrp="1"/>
          </p:cNvSpPr>
          <p:nvPr>
            <p:ph type="title"/>
          </p:nvPr>
        </p:nvSpPr>
        <p:spPr/>
        <p:txBody>
          <a:bodyPr>
            <a:normAutofit/>
          </a:bodyPr>
          <a:lstStyle/>
          <a:p>
            <a:r>
              <a:rPr lang="en-US" dirty="0"/>
              <a:t>Some well-known text classification benchmarks</a:t>
            </a:r>
          </a:p>
        </p:txBody>
      </p:sp>
      <p:sp>
        <p:nvSpPr>
          <p:cNvPr id="3" name="Content Placeholder 2">
            <a:extLst>
              <a:ext uri="{FF2B5EF4-FFF2-40B4-BE49-F238E27FC236}">
                <a16:creationId xmlns:a16="http://schemas.microsoft.com/office/drawing/2014/main" id="{A20B10FB-9E25-4A7B-9A18-ADB0164EDDDA}"/>
              </a:ext>
            </a:extLst>
          </p:cNvPr>
          <p:cNvSpPr>
            <a:spLocks noGrp="1"/>
          </p:cNvSpPr>
          <p:nvPr>
            <p:ph idx="1"/>
          </p:nvPr>
        </p:nvSpPr>
        <p:spPr/>
        <p:txBody>
          <a:bodyPr>
            <a:normAutofit/>
          </a:bodyPr>
          <a:lstStyle/>
          <a:p>
            <a:r>
              <a:rPr lang="en-US" sz="1600" dirty="0"/>
              <a:t>AG’s news articles</a:t>
            </a:r>
          </a:p>
          <a:p>
            <a:r>
              <a:rPr lang="en-US" sz="1600" dirty="0" err="1"/>
              <a:t>Sogou</a:t>
            </a:r>
            <a:r>
              <a:rPr lang="en-US" sz="1600" dirty="0"/>
              <a:t> news corpora</a:t>
            </a:r>
          </a:p>
          <a:p>
            <a:r>
              <a:rPr lang="en-US" sz="1600" dirty="0"/>
              <a:t>Amazon Review Full</a:t>
            </a:r>
          </a:p>
          <a:p>
            <a:r>
              <a:rPr lang="en-US" sz="1600" dirty="0"/>
              <a:t>Amazon Review Polarity</a:t>
            </a:r>
          </a:p>
          <a:p>
            <a:r>
              <a:rPr lang="en-US" sz="1600" dirty="0" err="1"/>
              <a:t>DBPedia</a:t>
            </a:r>
            <a:endParaRPr lang="en-US" sz="1600" dirty="0"/>
          </a:p>
          <a:p>
            <a:r>
              <a:rPr lang="en-US" sz="1600" dirty="0"/>
              <a:t>Yahoo Answers</a:t>
            </a:r>
          </a:p>
          <a:p>
            <a:r>
              <a:rPr lang="en-US" sz="1600" dirty="0"/>
              <a:t>Yelp Review Full</a:t>
            </a:r>
          </a:p>
          <a:p>
            <a:r>
              <a:rPr lang="en-US" sz="1600" dirty="0"/>
              <a:t>Yelp Review Polarity</a:t>
            </a:r>
          </a:p>
        </p:txBody>
      </p:sp>
      <p:sp>
        <p:nvSpPr>
          <p:cNvPr id="4" name="Date Placeholder 3">
            <a:extLst>
              <a:ext uri="{FF2B5EF4-FFF2-40B4-BE49-F238E27FC236}">
                <a16:creationId xmlns:a16="http://schemas.microsoft.com/office/drawing/2014/main" id="{0B87BB3D-8C75-41D3-89D0-69E6551A2A63}"/>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7A0295A6-6272-4024-B6CB-01A77CE6E267}"/>
              </a:ext>
            </a:extLst>
          </p:cNvPr>
          <p:cNvSpPr>
            <a:spLocks noGrp="1"/>
          </p:cNvSpPr>
          <p:nvPr>
            <p:ph type="sldNum" sz="quarter" idx="4"/>
          </p:nvPr>
        </p:nvSpPr>
        <p:spPr/>
        <p:txBody>
          <a:bodyPr/>
          <a:lstStyle/>
          <a:p>
            <a:r>
              <a:rPr lang="en-US"/>
              <a:t>Slide no. </a:t>
            </a:r>
            <a:fld id="{7240F3D1-AE27-48C7-9FC9-EF8542F23A88}" type="slidenum">
              <a:rPr lang="en-US" smtClean="0"/>
              <a:pPr/>
              <a:t>41</a:t>
            </a:fld>
            <a:endParaRPr lang="en-US" dirty="0"/>
          </a:p>
        </p:txBody>
      </p:sp>
    </p:spTree>
    <p:extLst>
      <p:ext uri="{BB962C8B-B14F-4D97-AF65-F5344CB8AC3E}">
        <p14:creationId xmlns:p14="http://schemas.microsoft.com/office/powerpoint/2010/main" val="3294284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8AC4-158D-4DB0-A053-A725329D0A13}"/>
              </a:ext>
            </a:extLst>
          </p:cNvPr>
          <p:cNvSpPr>
            <a:spLocks noGrp="1"/>
          </p:cNvSpPr>
          <p:nvPr>
            <p:ph type="title"/>
          </p:nvPr>
        </p:nvSpPr>
        <p:spPr/>
        <p:txBody>
          <a:bodyPr/>
          <a:lstStyle/>
          <a:p>
            <a:r>
              <a:rPr lang="en-US" dirty="0"/>
              <a:t>Paper implementation</a:t>
            </a:r>
          </a:p>
        </p:txBody>
      </p:sp>
      <p:sp>
        <p:nvSpPr>
          <p:cNvPr id="3" name="Text Placeholder 2">
            <a:extLst>
              <a:ext uri="{FF2B5EF4-FFF2-40B4-BE49-F238E27FC236}">
                <a16:creationId xmlns:a16="http://schemas.microsoft.com/office/drawing/2014/main" id="{5A3A82A8-A369-4D69-B096-7F7EAFD06596}"/>
              </a:ext>
            </a:extLst>
          </p:cNvPr>
          <p:cNvSpPr>
            <a:spLocks noGrp="1"/>
          </p:cNvSpPr>
          <p:nvPr>
            <p:ph type="body" idx="1"/>
          </p:nvPr>
        </p:nvSpPr>
        <p:spPr/>
        <p:txBody>
          <a:bodyPr/>
          <a:lstStyle/>
          <a:p>
            <a:r>
              <a:rPr lang="en-US" dirty="0"/>
              <a:t>Diabetes data, twitter, python, </a:t>
            </a:r>
            <a:r>
              <a:rPr lang="en-US" dirty="0" err="1"/>
              <a:t>mongoDB</a:t>
            </a:r>
            <a:endParaRPr lang="en-US" dirty="0"/>
          </a:p>
        </p:txBody>
      </p:sp>
      <p:sp>
        <p:nvSpPr>
          <p:cNvPr id="7" name="Date Placeholder 6">
            <a:extLst>
              <a:ext uri="{FF2B5EF4-FFF2-40B4-BE49-F238E27FC236}">
                <a16:creationId xmlns:a16="http://schemas.microsoft.com/office/drawing/2014/main" id="{0EE3755A-1DBC-4DBD-9915-8F0D88A2DC4C}"/>
              </a:ext>
            </a:extLst>
          </p:cNvPr>
          <p:cNvSpPr>
            <a:spLocks noGrp="1"/>
          </p:cNvSpPr>
          <p:nvPr>
            <p:ph type="dt" sz="half" idx="10"/>
          </p:nvPr>
        </p:nvSpPr>
        <p:spPr/>
        <p:txBody>
          <a:bodyPr/>
          <a:lstStyle/>
          <a:p>
            <a:fld id="{F19EF206-FB45-4A0B-95BC-9F81E07F43B8}" type="datetime1">
              <a:rPr lang="en-US" smtClean="0"/>
              <a:t>1/8/19</a:t>
            </a:fld>
            <a:endParaRPr lang="en-US"/>
          </a:p>
        </p:txBody>
      </p:sp>
    </p:spTree>
    <p:extLst>
      <p:ext uri="{BB962C8B-B14F-4D97-AF65-F5344CB8AC3E}">
        <p14:creationId xmlns:p14="http://schemas.microsoft.com/office/powerpoint/2010/main" val="3095101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3C82-5E4C-4007-A42C-1785455BFC04}"/>
              </a:ext>
            </a:extLst>
          </p:cNvPr>
          <p:cNvSpPr>
            <a:spLocks noGrp="1"/>
          </p:cNvSpPr>
          <p:nvPr>
            <p:ph type="title"/>
          </p:nvPr>
        </p:nvSpPr>
        <p:spPr/>
        <p:txBody>
          <a:bodyPr/>
          <a:lstStyle/>
          <a:p>
            <a:r>
              <a:rPr lang="en-US" dirty="0"/>
              <a:t>Extract data from MongoDB</a:t>
            </a:r>
          </a:p>
        </p:txBody>
      </p:sp>
      <p:sp>
        <p:nvSpPr>
          <p:cNvPr id="4" name="Rectangle 3">
            <a:extLst>
              <a:ext uri="{FF2B5EF4-FFF2-40B4-BE49-F238E27FC236}">
                <a16:creationId xmlns:a16="http://schemas.microsoft.com/office/drawing/2014/main" id="{AD8E2C95-695E-4931-8EA1-E2032DDD2230}"/>
              </a:ext>
            </a:extLst>
          </p:cNvPr>
          <p:cNvSpPr/>
          <p:nvPr/>
        </p:nvSpPr>
        <p:spPr>
          <a:xfrm>
            <a:off x="379752" y="1007864"/>
            <a:ext cx="4572000" cy="1477328"/>
          </a:xfrm>
          <a:prstGeom prst="rect">
            <a:avLst/>
          </a:prstGeom>
        </p:spPr>
        <p:txBody>
          <a:bodyPr>
            <a:spAutoFit/>
          </a:bodyPr>
          <a:lstStyle/>
          <a:p>
            <a:pPr marL="257175" indent="-257175">
              <a:buAutoNum type="arabicPeriod"/>
            </a:pPr>
            <a:r>
              <a:rPr lang="en-US" dirty="0"/>
              <a:t>Keep the original tweet</a:t>
            </a:r>
          </a:p>
          <a:p>
            <a:pPr marL="257175" indent="-257175">
              <a:buAutoNum type="arabicPeriod"/>
            </a:pPr>
            <a:r>
              <a:rPr lang="en-US" dirty="0"/>
              <a:t>Do not consider the RTs</a:t>
            </a:r>
          </a:p>
          <a:p>
            <a:pPr marL="257175" indent="-257175">
              <a:buAutoNum type="arabicPeriod"/>
            </a:pPr>
            <a:r>
              <a:rPr lang="en-US" dirty="0"/>
              <a:t>Do consider Favorites</a:t>
            </a:r>
          </a:p>
          <a:p>
            <a:pPr marL="257175" indent="-257175">
              <a:buAutoNum type="arabicPeriod"/>
            </a:pPr>
            <a:r>
              <a:rPr lang="en-US" dirty="0"/>
              <a:t>Take the text from </a:t>
            </a:r>
            <a:r>
              <a:rPr lang="en-US" dirty="0" err="1"/>
              <a:t>quote_tweets</a:t>
            </a:r>
            <a:endParaRPr lang="en-US" dirty="0"/>
          </a:p>
          <a:p>
            <a:pPr marL="257175" indent="-257175">
              <a:buAutoNum type="arabicPeriod"/>
            </a:pPr>
            <a:r>
              <a:rPr lang="en-US" dirty="0"/>
              <a:t>Keep the replies</a:t>
            </a:r>
          </a:p>
        </p:txBody>
      </p:sp>
      <p:graphicFrame>
        <p:nvGraphicFramePr>
          <p:cNvPr id="5" name="Table 4">
            <a:extLst>
              <a:ext uri="{FF2B5EF4-FFF2-40B4-BE49-F238E27FC236}">
                <a16:creationId xmlns:a16="http://schemas.microsoft.com/office/drawing/2014/main" id="{F5B9949D-DA35-4C96-AEB3-E0A621CAECCD}"/>
              </a:ext>
            </a:extLst>
          </p:cNvPr>
          <p:cNvGraphicFramePr>
            <a:graphicFrameLocks noGrp="1"/>
          </p:cNvGraphicFramePr>
          <p:nvPr>
            <p:extLst/>
          </p:nvPr>
        </p:nvGraphicFramePr>
        <p:xfrm>
          <a:off x="471920" y="2529211"/>
          <a:ext cx="6096000" cy="166878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729953789"/>
                    </a:ext>
                  </a:extLst>
                </a:gridCol>
                <a:gridCol w="3048000">
                  <a:extLst>
                    <a:ext uri="{9D8B030D-6E8A-4147-A177-3AD203B41FA5}">
                      <a16:colId xmlns:a16="http://schemas.microsoft.com/office/drawing/2014/main" val="2127051115"/>
                    </a:ext>
                  </a:extLst>
                </a:gridCol>
              </a:tblGrid>
              <a:tr h="278130">
                <a:tc>
                  <a:txBody>
                    <a:bodyPr/>
                    <a:lstStyle/>
                    <a:p>
                      <a:r>
                        <a:rPr lang="en-US" sz="1000" dirty="0"/>
                        <a:t>Document category</a:t>
                      </a:r>
                    </a:p>
                  </a:txBody>
                  <a:tcPr marL="68580" marR="68580" marT="34290" marB="34290"/>
                </a:tc>
                <a:tc>
                  <a:txBody>
                    <a:bodyPr/>
                    <a:lstStyle/>
                    <a:p>
                      <a:r>
                        <a:rPr lang="en-US" sz="1000" dirty="0"/>
                        <a:t>#count</a:t>
                      </a:r>
                    </a:p>
                  </a:txBody>
                  <a:tcPr marL="68580" marR="68580" marT="34290" marB="34290"/>
                </a:tc>
                <a:extLst>
                  <a:ext uri="{0D108BD9-81ED-4DB2-BD59-A6C34878D82A}">
                    <a16:rowId xmlns:a16="http://schemas.microsoft.com/office/drawing/2014/main" val="4121038923"/>
                  </a:ext>
                </a:extLst>
              </a:tr>
              <a:tr h="278130">
                <a:tc>
                  <a:txBody>
                    <a:bodyPr/>
                    <a:lstStyle/>
                    <a:p>
                      <a:r>
                        <a:rPr lang="en-US" sz="1000" dirty="0"/>
                        <a:t>Count of total number of tweets</a:t>
                      </a:r>
                    </a:p>
                  </a:txBody>
                  <a:tcPr marL="68580" marR="68580" marT="34290" marB="34290"/>
                </a:tc>
                <a:tc>
                  <a:txBody>
                    <a:bodyPr/>
                    <a:lstStyle/>
                    <a:p>
                      <a:endParaRPr lang="en-US" sz="1000" dirty="0"/>
                    </a:p>
                  </a:txBody>
                  <a:tcPr marL="68580" marR="68580" marT="34290" marB="34290"/>
                </a:tc>
                <a:extLst>
                  <a:ext uri="{0D108BD9-81ED-4DB2-BD59-A6C34878D82A}">
                    <a16:rowId xmlns:a16="http://schemas.microsoft.com/office/drawing/2014/main" val="1876877628"/>
                  </a:ext>
                </a:extLst>
              </a:tr>
              <a:tr h="278130">
                <a:tc>
                  <a:txBody>
                    <a:bodyPr/>
                    <a:lstStyle/>
                    <a:p>
                      <a:r>
                        <a:rPr lang="en-US" sz="1000" dirty="0"/>
                        <a:t>Count of RTs (no quote)</a:t>
                      </a:r>
                    </a:p>
                  </a:txBody>
                  <a:tcPr marL="68580" marR="68580" marT="34290" marB="34290"/>
                </a:tc>
                <a:tc>
                  <a:txBody>
                    <a:bodyPr/>
                    <a:lstStyle/>
                    <a:p>
                      <a:endParaRPr lang="en-US" sz="1000" dirty="0"/>
                    </a:p>
                  </a:txBody>
                  <a:tcPr marL="68580" marR="68580" marT="34290" marB="34290"/>
                </a:tc>
                <a:extLst>
                  <a:ext uri="{0D108BD9-81ED-4DB2-BD59-A6C34878D82A}">
                    <a16:rowId xmlns:a16="http://schemas.microsoft.com/office/drawing/2014/main" val="3465186979"/>
                  </a:ext>
                </a:extLst>
              </a:tr>
              <a:tr h="278130">
                <a:tc>
                  <a:txBody>
                    <a:bodyPr/>
                    <a:lstStyle/>
                    <a:p>
                      <a:r>
                        <a:rPr lang="en-US" sz="1000" dirty="0"/>
                        <a:t>Count of favorites</a:t>
                      </a:r>
                    </a:p>
                  </a:txBody>
                  <a:tcPr marL="68580" marR="68580" marT="34290" marB="34290"/>
                </a:tc>
                <a:tc>
                  <a:txBody>
                    <a:bodyPr/>
                    <a:lstStyle/>
                    <a:p>
                      <a:endParaRPr lang="en-US" sz="1000"/>
                    </a:p>
                  </a:txBody>
                  <a:tcPr marL="68580" marR="68580" marT="34290" marB="34290"/>
                </a:tc>
                <a:extLst>
                  <a:ext uri="{0D108BD9-81ED-4DB2-BD59-A6C34878D82A}">
                    <a16:rowId xmlns:a16="http://schemas.microsoft.com/office/drawing/2014/main" val="3862201455"/>
                  </a:ext>
                </a:extLst>
              </a:tr>
              <a:tr h="278130">
                <a:tc>
                  <a:txBody>
                    <a:bodyPr/>
                    <a:lstStyle/>
                    <a:p>
                      <a:r>
                        <a:rPr lang="en-US" sz="1000" dirty="0"/>
                        <a:t>Count of RTS (Quotes)</a:t>
                      </a:r>
                    </a:p>
                  </a:txBody>
                  <a:tcPr marL="68580" marR="68580" marT="34290" marB="34290"/>
                </a:tc>
                <a:tc>
                  <a:txBody>
                    <a:bodyPr/>
                    <a:lstStyle/>
                    <a:p>
                      <a:endParaRPr lang="en-US" sz="1000" dirty="0"/>
                    </a:p>
                  </a:txBody>
                  <a:tcPr marL="68580" marR="68580" marT="34290" marB="34290"/>
                </a:tc>
                <a:extLst>
                  <a:ext uri="{0D108BD9-81ED-4DB2-BD59-A6C34878D82A}">
                    <a16:rowId xmlns:a16="http://schemas.microsoft.com/office/drawing/2014/main" val="1354881669"/>
                  </a:ext>
                </a:extLst>
              </a:tr>
              <a:tr h="278130">
                <a:tc>
                  <a:txBody>
                    <a:bodyPr/>
                    <a:lstStyle/>
                    <a:p>
                      <a:r>
                        <a:rPr lang="en-US" sz="1000" dirty="0"/>
                        <a:t>Count of replies</a:t>
                      </a:r>
                    </a:p>
                  </a:txBody>
                  <a:tcPr marL="68580" marR="68580" marT="34290" marB="34290"/>
                </a:tc>
                <a:tc>
                  <a:txBody>
                    <a:bodyPr/>
                    <a:lstStyle/>
                    <a:p>
                      <a:endParaRPr lang="en-US" sz="1000" dirty="0"/>
                    </a:p>
                  </a:txBody>
                  <a:tcPr marL="68580" marR="68580" marT="34290" marB="34290"/>
                </a:tc>
                <a:extLst>
                  <a:ext uri="{0D108BD9-81ED-4DB2-BD59-A6C34878D82A}">
                    <a16:rowId xmlns:a16="http://schemas.microsoft.com/office/drawing/2014/main" val="3392738015"/>
                  </a:ext>
                </a:extLst>
              </a:tr>
            </a:tbl>
          </a:graphicData>
        </a:graphic>
      </p:graphicFrame>
      <p:sp>
        <p:nvSpPr>
          <p:cNvPr id="8" name="Date Placeholder 7">
            <a:extLst>
              <a:ext uri="{FF2B5EF4-FFF2-40B4-BE49-F238E27FC236}">
                <a16:creationId xmlns:a16="http://schemas.microsoft.com/office/drawing/2014/main" id="{681F59DD-D7CB-4037-8DD4-4C2DE6F52BFD}"/>
              </a:ext>
            </a:extLst>
          </p:cNvPr>
          <p:cNvSpPr>
            <a:spLocks noGrp="1"/>
          </p:cNvSpPr>
          <p:nvPr>
            <p:ph type="dt" sz="half" idx="10"/>
          </p:nvPr>
        </p:nvSpPr>
        <p:spPr/>
        <p:txBody>
          <a:bodyPr/>
          <a:lstStyle/>
          <a:p>
            <a:fld id="{0D001E2E-7792-4FB0-8BC0-A4B09B3B2AD4}" type="datetime1">
              <a:rPr lang="en-US" smtClean="0"/>
              <a:t>1/8/19</a:t>
            </a:fld>
            <a:endParaRPr lang="en-US"/>
          </a:p>
        </p:txBody>
      </p:sp>
      <p:sp>
        <p:nvSpPr>
          <p:cNvPr id="9" name="Slide Number Placeholder 8">
            <a:extLst>
              <a:ext uri="{FF2B5EF4-FFF2-40B4-BE49-F238E27FC236}">
                <a16:creationId xmlns:a16="http://schemas.microsoft.com/office/drawing/2014/main" id="{C634EB54-09E3-43CA-AFF1-F2722A2ABCDA}"/>
              </a:ext>
            </a:extLst>
          </p:cNvPr>
          <p:cNvSpPr>
            <a:spLocks noGrp="1"/>
          </p:cNvSpPr>
          <p:nvPr>
            <p:ph type="sldNum" sz="quarter" idx="4"/>
          </p:nvPr>
        </p:nvSpPr>
        <p:spPr/>
        <p:txBody>
          <a:bodyPr/>
          <a:lstStyle/>
          <a:p>
            <a:r>
              <a:rPr lang="en-US"/>
              <a:t>Slide no. </a:t>
            </a:r>
            <a:fld id="{7240F3D1-AE27-48C7-9FC9-EF8542F23A88}" type="slidenum">
              <a:rPr lang="en-US" smtClean="0"/>
              <a:pPr/>
              <a:t>43</a:t>
            </a:fld>
            <a:endParaRPr lang="en-US" dirty="0"/>
          </a:p>
        </p:txBody>
      </p:sp>
    </p:spTree>
    <p:extLst>
      <p:ext uri="{BB962C8B-B14F-4D97-AF65-F5344CB8AC3E}">
        <p14:creationId xmlns:p14="http://schemas.microsoft.com/office/powerpoint/2010/main" val="3379693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0</a:t>
            </a:r>
          </a:p>
        </p:txBody>
      </p:sp>
      <p:sp>
        <p:nvSpPr>
          <p:cNvPr id="5" name="TextBox 4">
            <a:extLst>
              <a:ext uri="{FF2B5EF4-FFF2-40B4-BE49-F238E27FC236}">
                <a16:creationId xmlns:a16="http://schemas.microsoft.com/office/drawing/2014/main" id="{2AFF28EB-7FBE-402A-8B13-987A240AA70F}"/>
              </a:ext>
            </a:extLst>
          </p:cNvPr>
          <p:cNvSpPr txBox="1"/>
          <p:nvPr/>
        </p:nvSpPr>
        <p:spPr>
          <a:xfrm>
            <a:off x="1488502" y="1144219"/>
            <a:ext cx="7559387" cy="415498"/>
          </a:xfrm>
          <a:prstGeom prst="rect">
            <a:avLst/>
          </a:prstGeom>
          <a:noFill/>
        </p:spPr>
        <p:txBody>
          <a:bodyPr wrap="square" rtlCol="0">
            <a:spAutoFit/>
          </a:bodyPr>
          <a:lstStyle/>
          <a:p>
            <a:r>
              <a:rPr lang="en-US" sz="2100" dirty="0"/>
              <a:t>2 resources for pre-processing twitter data </a:t>
            </a:r>
          </a:p>
        </p:txBody>
      </p:sp>
      <p:sp>
        <p:nvSpPr>
          <p:cNvPr id="6" name="Rectangle 5">
            <a:extLst>
              <a:ext uri="{FF2B5EF4-FFF2-40B4-BE49-F238E27FC236}">
                <a16:creationId xmlns:a16="http://schemas.microsoft.com/office/drawing/2014/main" id="{A877263C-01B2-4A67-9D3E-E9FF13BAC609}"/>
              </a:ext>
            </a:extLst>
          </p:cNvPr>
          <p:cNvSpPr/>
          <p:nvPr/>
        </p:nvSpPr>
        <p:spPr>
          <a:xfrm>
            <a:off x="1488502" y="1723128"/>
            <a:ext cx="7411315" cy="923330"/>
          </a:xfrm>
          <a:prstGeom prst="rect">
            <a:avLst/>
          </a:prstGeom>
        </p:spPr>
        <p:txBody>
          <a:bodyPr wrap="square">
            <a:spAutoFit/>
          </a:bodyPr>
          <a:lstStyle/>
          <a:p>
            <a:pPr marL="257175" indent="-257175">
              <a:buAutoNum type="arabicParenR"/>
            </a:pPr>
            <a:r>
              <a:rPr lang="en-US" sz="1350" dirty="0"/>
              <a:t>an </a:t>
            </a:r>
            <a:r>
              <a:rPr lang="en-US" sz="1350" dirty="0">
                <a:highlight>
                  <a:srgbClr val="FFFF00"/>
                </a:highlight>
              </a:rPr>
              <a:t>emoticon</a:t>
            </a:r>
            <a:r>
              <a:rPr lang="en-US" sz="1350" dirty="0"/>
              <a:t> dictionary</a:t>
            </a:r>
          </a:p>
          <a:p>
            <a:endParaRPr lang="en-US" sz="1350" dirty="0"/>
          </a:p>
          <a:p>
            <a:r>
              <a:rPr lang="en-US" sz="1350" dirty="0"/>
              <a:t>2)   an </a:t>
            </a:r>
            <a:r>
              <a:rPr lang="en-US" sz="1350" dirty="0">
                <a:highlight>
                  <a:srgbClr val="FFFF00"/>
                </a:highlight>
              </a:rPr>
              <a:t>acronym</a:t>
            </a:r>
            <a:r>
              <a:rPr lang="en-US" sz="1350" dirty="0"/>
              <a:t> dictionary</a:t>
            </a:r>
          </a:p>
          <a:p>
            <a:endParaRPr lang="en-US" sz="1350" dirty="0"/>
          </a:p>
        </p:txBody>
      </p:sp>
      <p:sp>
        <p:nvSpPr>
          <p:cNvPr id="7" name="Callout: Line 6">
            <a:extLst>
              <a:ext uri="{FF2B5EF4-FFF2-40B4-BE49-F238E27FC236}">
                <a16:creationId xmlns:a16="http://schemas.microsoft.com/office/drawing/2014/main" id="{1E283FDC-C97D-446C-9CC9-775FE2F3A24C}"/>
              </a:ext>
            </a:extLst>
          </p:cNvPr>
          <p:cNvSpPr/>
          <p:nvPr/>
        </p:nvSpPr>
        <p:spPr>
          <a:xfrm>
            <a:off x="4348596" y="1536634"/>
            <a:ext cx="4699293" cy="2137718"/>
          </a:xfrm>
          <a:prstGeom prst="borderCallout1">
            <a:avLst>
              <a:gd name="adj1" fmla="val 18750"/>
              <a:gd name="adj2" fmla="val -8333"/>
              <a:gd name="adj3" fmla="val 19019"/>
              <a:gd name="adj4" fmla="val -3196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Prepare the emoticon dictionary by labeling 170 emoticons listed on </a:t>
            </a:r>
            <a:r>
              <a:rPr lang="en-US" sz="1350" b="1" dirty="0">
                <a:solidFill>
                  <a:schemeClr val="tx1"/>
                </a:solidFill>
              </a:rPr>
              <a:t>Wikipedia</a:t>
            </a:r>
            <a:r>
              <a:rPr lang="en-US" sz="1350" dirty="0"/>
              <a:t> with their emotional </a:t>
            </a:r>
            <a:r>
              <a:rPr lang="en-US" sz="1200" dirty="0"/>
              <a:t>state</a:t>
            </a:r>
            <a:r>
              <a:rPr lang="en-US" sz="1350" dirty="0"/>
              <a:t>. </a:t>
            </a:r>
          </a:p>
          <a:p>
            <a:r>
              <a:rPr lang="en-US" sz="1350" dirty="0"/>
              <a:t>For example, “</a:t>
            </a:r>
            <a:r>
              <a:rPr lang="en-US" sz="1350" b="1" dirty="0">
                <a:solidFill>
                  <a:schemeClr val="tx1"/>
                </a:solidFill>
                <a:highlight>
                  <a:srgbClr val="FFFF00"/>
                </a:highlight>
              </a:rPr>
              <a:t>:)</a:t>
            </a:r>
            <a:r>
              <a:rPr lang="en-US" sz="1350" dirty="0"/>
              <a:t>” is labeled as positive whereas </a:t>
            </a:r>
            <a:r>
              <a:rPr lang="en-US" sz="1350" b="1" dirty="0"/>
              <a:t>“</a:t>
            </a:r>
            <a:r>
              <a:rPr lang="en-US" sz="1350" b="1" dirty="0">
                <a:solidFill>
                  <a:schemeClr val="tx1"/>
                </a:solidFill>
                <a:highlight>
                  <a:srgbClr val="FFFF00"/>
                </a:highlight>
              </a:rPr>
              <a:t>:=(</a:t>
            </a:r>
            <a:r>
              <a:rPr lang="en-US" sz="1350" b="1" dirty="0"/>
              <a:t>”</a:t>
            </a:r>
            <a:r>
              <a:rPr lang="en-US" sz="1350" dirty="0"/>
              <a:t> is labeled as negative. </a:t>
            </a:r>
          </a:p>
          <a:p>
            <a:r>
              <a:rPr lang="en-US" sz="1350" dirty="0"/>
              <a:t>Assign each emoticon a label from the following set of labels: </a:t>
            </a:r>
          </a:p>
          <a:p>
            <a:pPr lvl="1"/>
            <a:r>
              <a:rPr lang="en-US" sz="1350" dirty="0"/>
              <a:t>Extremely-positive,</a:t>
            </a:r>
          </a:p>
          <a:p>
            <a:pPr lvl="1"/>
            <a:r>
              <a:rPr lang="en-US" sz="1350" dirty="0"/>
              <a:t>Positive,</a:t>
            </a:r>
          </a:p>
          <a:p>
            <a:pPr lvl="1"/>
            <a:r>
              <a:rPr lang="en-US" sz="1350" dirty="0"/>
              <a:t>Negative</a:t>
            </a:r>
          </a:p>
          <a:p>
            <a:pPr lvl="1"/>
            <a:r>
              <a:rPr lang="en-US" sz="1350" dirty="0"/>
              <a:t>Extremely-negative, </a:t>
            </a:r>
          </a:p>
          <a:p>
            <a:pPr lvl="1"/>
            <a:r>
              <a:rPr lang="en-US" sz="1350" dirty="0"/>
              <a:t>and Neutral.</a:t>
            </a:r>
          </a:p>
        </p:txBody>
      </p:sp>
      <p:sp>
        <p:nvSpPr>
          <p:cNvPr id="9" name="Callout: Line with Border and Accent Bar 8">
            <a:extLst>
              <a:ext uri="{FF2B5EF4-FFF2-40B4-BE49-F238E27FC236}">
                <a16:creationId xmlns:a16="http://schemas.microsoft.com/office/drawing/2014/main" id="{5AC5BA18-EB07-4332-B41D-86014913B05A}"/>
              </a:ext>
            </a:extLst>
          </p:cNvPr>
          <p:cNvSpPr/>
          <p:nvPr/>
        </p:nvSpPr>
        <p:spPr>
          <a:xfrm>
            <a:off x="711458" y="2437289"/>
            <a:ext cx="3016203" cy="1155650"/>
          </a:xfrm>
          <a:prstGeom prst="accentBorderCallout1">
            <a:avLst>
              <a:gd name="adj1" fmla="val 18750"/>
              <a:gd name="adj2" fmla="val -8333"/>
              <a:gd name="adj3" fmla="val -25281"/>
              <a:gd name="adj4" fmla="val 241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compile an acronym dictionary from an </a:t>
            </a:r>
            <a:r>
              <a:rPr lang="en-US" sz="1350" b="1" dirty="0">
                <a:solidFill>
                  <a:schemeClr val="tx1"/>
                </a:solidFill>
              </a:rPr>
              <a:t>online resource</a:t>
            </a:r>
            <a:r>
              <a:rPr lang="en-US" sz="1350" dirty="0"/>
              <a:t>. The dictionary has translations for 5,184 acronyms. </a:t>
            </a:r>
          </a:p>
          <a:p>
            <a:r>
              <a:rPr lang="en-US" sz="1350" dirty="0"/>
              <a:t>For example, </a:t>
            </a:r>
            <a:r>
              <a:rPr lang="en-US" sz="1350" b="1" dirty="0">
                <a:solidFill>
                  <a:schemeClr val="tx1"/>
                </a:solidFill>
              </a:rPr>
              <a:t>lol</a:t>
            </a:r>
            <a:r>
              <a:rPr lang="en-US" sz="1350" dirty="0"/>
              <a:t> is translated to</a:t>
            </a:r>
          </a:p>
          <a:p>
            <a:r>
              <a:rPr lang="en-US" sz="1350" b="1" dirty="0">
                <a:solidFill>
                  <a:schemeClr val="tx1"/>
                </a:solidFill>
              </a:rPr>
              <a:t>laughing out loud</a:t>
            </a:r>
            <a:r>
              <a:rPr lang="en-US" sz="1350" dirty="0"/>
              <a:t>.</a:t>
            </a:r>
          </a:p>
        </p:txBody>
      </p:sp>
      <p:sp>
        <p:nvSpPr>
          <p:cNvPr id="10" name="Rectangle 9">
            <a:extLst>
              <a:ext uri="{FF2B5EF4-FFF2-40B4-BE49-F238E27FC236}">
                <a16:creationId xmlns:a16="http://schemas.microsoft.com/office/drawing/2014/main" id="{65B819B4-60F2-411B-8109-8B9A162E9120}"/>
              </a:ext>
            </a:extLst>
          </p:cNvPr>
          <p:cNvSpPr/>
          <p:nvPr/>
        </p:nvSpPr>
        <p:spPr>
          <a:xfrm>
            <a:off x="4255737" y="4192471"/>
            <a:ext cx="3807453" cy="507831"/>
          </a:xfrm>
          <a:prstGeom prst="rect">
            <a:avLst/>
          </a:prstGeom>
        </p:spPr>
        <p:txBody>
          <a:bodyPr wrap="none">
            <a:spAutoFit/>
          </a:bodyPr>
          <a:lstStyle/>
          <a:p>
            <a:r>
              <a:rPr lang="en-US" sz="1350" b="1" dirty="0">
                <a:solidFill>
                  <a:srgbClr val="00B0F0"/>
                </a:solidFill>
              </a:rPr>
              <a:t>http://en.wikipedia.org/wiki/List of emoticons</a:t>
            </a:r>
          </a:p>
          <a:p>
            <a:r>
              <a:rPr lang="en-US" sz="1350" b="1" dirty="0"/>
              <a:t>http://www.webconfs.com/stop-words.php</a:t>
            </a:r>
          </a:p>
        </p:txBody>
      </p:sp>
      <p:sp>
        <p:nvSpPr>
          <p:cNvPr id="11" name="Rectangle 10">
            <a:extLst>
              <a:ext uri="{FF2B5EF4-FFF2-40B4-BE49-F238E27FC236}">
                <a16:creationId xmlns:a16="http://schemas.microsoft.com/office/drawing/2014/main" id="{75354E29-78C1-4D04-8835-44DAA99CB4D7}"/>
              </a:ext>
            </a:extLst>
          </p:cNvPr>
          <p:cNvSpPr/>
          <p:nvPr/>
        </p:nvSpPr>
        <p:spPr>
          <a:xfrm>
            <a:off x="711458" y="3592939"/>
            <a:ext cx="1924758" cy="300082"/>
          </a:xfrm>
          <a:prstGeom prst="rect">
            <a:avLst/>
          </a:prstGeom>
        </p:spPr>
        <p:txBody>
          <a:bodyPr wrap="none">
            <a:spAutoFit/>
          </a:bodyPr>
          <a:lstStyle/>
          <a:p>
            <a:r>
              <a:rPr lang="en-US" sz="1350" dirty="0">
                <a:solidFill>
                  <a:srgbClr val="00B0F0"/>
                </a:solidFill>
              </a:rPr>
              <a:t>http://www.noslang.com/</a:t>
            </a:r>
          </a:p>
        </p:txBody>
      </p:sp>
      <p:pic>
        <p:nvPicPr>
          <p:cNvPr id="12" name="Picture 11">
            <a:extLst>
              <a:ext uri="{FF2B5EF4-FFF2-40B4-BE49-F238E27FC236}">
                <a16:creationId xmlns:a16="http://schemas.microsoft.com/office/drawing/2014/main" id="{6CA85ACB-65E6-4F58-9828-C095D79051D0}"/>
              </a:ext>
            </a:extLst>
          </p:cNvPr>
          <p:cNvPicPr>
            <a:picLocks noChangeAspect="1"/>
          </p:cNvPicPr>
          <p:nvPr/>
        </p:nvPicPr>
        <p:blipFill>
          <a:blip r:embed="rId2"/>
          <a:stretch>
            <a:fillRect/>
          </a:stretch>
        </p:blipFill>
        <p:spPr>
          <a:xfrm>
            <a:off x="6554717" y="2920784"/>
            <a:ext cx="2493172" cy="1187814"/>
          </a:xfrm>
          <a:prstGeom prst="rect">
            <a:avLst/>
          </a:prstGeom>
        </p:spPr>
      </p:pic>
      <p:graphicFrame>
        <p:nvGraphicFramePr>
          <p:cNvPr id="13" name="Table 12">
            <a:extLst>
              <a:ext uri="{FF2B5EF4-FFF2-40B4-BE49-F238E27FC236}">
                <a16:creationId xmlns:a16="http://schemas.microsoft.com/office/drawing/2014/main" id="{9CD18D1C-C725-47C4-AD09-7FF71AD89337}"/>
              </a:ext>
            </a:extLst>
          </p:cNvPr>
          <p:cNvGraphicFramePr>
            <a:graphicFrameLocks noGrp="1"/>
          </p:cNvGraphicFramePr>
          <p:nvPr>
            <p:extLst/>
          </p:nvPr>
        </p:nvGraphicFramePr>
        <p:xfrm>
          <a:off x="711458" y="3862415"/>
          <a:ext cx="2470438" cy="819150"/>
        </p:xfrm>
        <a:graphic>
          <a:graphicData uri="http://schemas.openxmlformats.org/drawingml/2006/table">
            <a:tbl>
              <a:tblPr firstRow="1" bandRow="1">
                <a:tableStyleId>{21E4AEA4-8DFA-4A89-87EB-49C32662AFE0}</a:tableStyleId>
              </a:tblPr>
              <a:tblGrid>
                <a:gridCol w="794069">
                  <a:extLst>
                    <a:ext uri="{9D8B030D-6E8A-4147-A177-3AD203B41FA5}">
                      <a16:colId xmlns:a16="http://schemas.microsoft.com/office/drawing/2014/main" val="2937757740"/>
                    </a:ext>
                  </a:extLst>
                </a:gridCol>
                <a:gridCol w="1676369">
                  <a:extLst>
                    <a:ext uri="{9D8B030D-6E8A-4147-A177-3AD203B41FA5}">
                      <a16:colId xmlns:a16="http://schemas.microsoft.com/office/drawing/2014/main" val="1189648068"/>
                    </a:ext>
                  </a:extLst>
                </a:gridCol>
              </a:tblGrid>
              <a:tr h="228600">
                <a:tc>
                  <a:txBody>
                    <a:bodyPr/>
                    <a:lstStyle/>
                    <a:p>
                      <a:r>
                        <a:rPr lang="en-US" sz="1100" dirty="0"/>
                        <a:t>Acronym</a:t>
                      </a:r>
                    </a:p>
                  </a:txBody>
                  <a:tcPr marL="68580" marR="68580" marT="34290" marB="34290"/>
                </a:tc>
                <a:tc>
                  <a:txBody>
                    <a:bodyPr/>
                    <a:lstStyle/>
                    <a:p>
                      <a:r>
                        <a:rPr lang="en-US" sz="1100" dirty="0"/>
                        <a:t>English expansion</a:t>
                      </a:r>
                    </a:p>
                  </a:txBody>
                  <a:tcPr marL="68580" marR="68580" marT="34290" marB="34290"/>
                </a:tc>
                <a:extLst>
                  <a:ext uri="{0D108BD9-81ED-4DB2-BD59-A6C34878D82A}">
                    <a16:rowId xmlns:a16="http://schemas.microsoft.com/office/drawing/2014/main" val="2829711456"/>
                  </a:ext>
                </a:extLst>
              </a:tr>
              <a:tr h="194310">
                <a:tc>
                  <a:txBody>
                    <a:bodyPr/>
                    <a:lstStyle/>
                    <a:p>
                      <a:r>
                        <a:rPr lang="en-US" sz="800" dirty="0"/>
                        <a:t>gr8, gr8t</a:t>
                      </a:r>
                    </a:p>
                  </a:txBody>
                  <a:tcPr marL="68580" marR="68580" marT="34290" marB="34290"/>
                </a:tc>
                <a:tc>
                  <a:txBody>
                    <a:bodyPr/>
                    <a:lstStyle/>
                    <a:p>
                      <a:r>
                        <a:rPr lang="en-US" sz="800" dirty="0"/>
                        <a:t>great</a:t>
                      </a:r>
                    </a:p>
                  </a:txBody>
                  <a:tcPr marL="68580" marR="68580" marT="34290" marB="34290"/>
                </a:tc>
                <a:extLst>
                  <a:ext uri="{0D108BD9-81ED-4DB2-BD59-A6C34878D82A}">
                    <a16:rowId xmlns:a16="http://schemas.microsoft.com/office/drawing/2014/main" val="2584634192"/>
                  </a:ext>
                </a:extLst>
              </a:tr>
              <a:tr h="194310">
                <a:tc>
                  <a:txBody>
                    <a:bodyPr/>
                    <a:lstStyle/>
                    <a:p>
                      <a:r>
                        <a:rPr lang="en-US" sz="800" dirty="0"/>
                        <a:t>lol </a:t>
                      </a:r>
                    </a:p>
                  </a:txBody>
                  <a:tcPr marL="68580" marR="68580" marT="34290" marB="34290"/>
                </a:tc>
                <a:tc>
                  <a:txBody>
                    <a:bodyPr/>
                    <a:lstStyle/>
                    <a:p>
                      <a:r>
                        <a:rPr lang="en-US" sz="800" dirty="0"/>
                        <a:t>laughing out loud</a:t>
                      </a:r>
                    </a:p>
                  </a:txBody>
                  <a:tcPr marL="68580" marR="68580" marT="34290" marB="34290"/>
                </a:tc>
                <a:extLst>
                  <a:ext uri="{0D108BD9-81ED-4DB2-BD59-A6C34878D82A}">
                    <a16:rowId xmlns:a16="http://schemas.microsoft.com/office/drawing/2014/main" val="3113798635"/>
                  </a:ext>
                </a:extLst>
              </a:tr>
              <a:tr h="194310">
                <a:tc>
                  <a:txBody>
                    <a:bodyPr/>
                    <a:lstStyle/>
                    <a:p>
                      <a:r>
                        <a:rPr lang="en-US" sz="800" dirty="0" err="1"/>
                        <a:t>rotf</a:t>
                      </a:r>
                      <a:endParaRPr lang="en-US" sz="800" dirty="0"/>
                    </a:p>
                  </a:txBody>
                  <a:tcPr marL="68580" marR="68580" marT="34290" marB="34290"/>
                </a:tc>
                <a:tc>
                  <a:txBody>
                    <a:bodyPr/>
                    <a:lstStyle/>
                    <a:p>
                      <a:r>
                        <a:rPr lang="en-US" sz="800" dirty="0"/>
                        <a:t>rolling on the floor</a:t>
                      </a:r>
                    </a:p>
                  </a:txBody>
                  <a:tcPr marL="68580" marR="68580" marT="34290" marB="34290"/>
                </a:tc>
                <a:extLst>
                  <a:ext uri="{0D108BD9-81ED-4DB2-BD59-A6C34878D82A}">
                    <a16:rowId xmlns:a16="http://schemas.microsoft.com/office/drawing/2014/main" val="361485740"/>
                  </a:ext>
                </a:extLst>
              </a:tr>
            </a:tbl>
          </a:graphicData>
        </a:graphic>
      </p:graphicFrame>
      <p:sp>
        <p:nvSpPr>
          <p:cNvPr id="15" name="Date Placeholder 14">
            <a:extLst>
              <a:ext uri="{FF2B5EF4-FFF2-40B4-BE49-F238E27FC236}">
                <a16:creationId xmlns:a16="http://schemas.microsoft.com/office/drawing/2014/main" id="{E1DAF9E3-2B1A-4B0C-A497-B9012B5E2B4D}"/>
              </a:ext>
            </a:extLst>
          </p:cNvPr>
          <p:cNvSpPr>
            <a:spLocks noGrp="1"/>
          </p:cNvSpPr>
          <p:nvPr>
            <p:ph type="dt" sz="half" idx="10"/>
          </p:nvPr>
        </p:nvSpPr>
        <p:spPr/>
        <p:txBody>
          <a:bodyPr/>
          <a:lstStyle/>
          <a:p>
            <a:fld id="{82A5E7DF-5E2F-49C6-BD04-251460340B15}" type="datetime1">
              <a:rPr lang="en-US" smtClean="0"/>
              <a:t>1/8/19</a:t>
            </a:fld>
            <a:endParaRPr lang="en-US"/>
          </a:p>
        </p:txBody>
      </p:sp>
      <p:sp>
        <p:nvSpPr>
          <p:cNvPr id="16" name="Slide Number Placeholder 15">
            <a:extLst>
              <a:ext uri="{FF2B5EF4-FFF2-40B4-BE49-F238E27FC236}">
                <a16:creationId xmlns:a16="http://schemas.microsoft.com/office/drawing/2014/main" id="{6D59CA69-F069-4DCB-B738-B36D57597D84}"/>
              </a:ext>
            </a:extLst>
          </p:cNvPr>
          <p:cNvSpPr>
            <a:spLocks noGrp="1"/>
          </p:cNvSpPr>
          <p:nvPr>
            <p:ph type="sldNum" sz="quarter" idx="4"/>
          </p:nvPr>
        </p:nvSpPr>
        <p:spPr/>
        <p:txBody>
          <a:bodyPr/>
          <a:lstStyle/>
          <a:p>
            <a:r>
              <a:rPr lang="en-US"/>
              <a:t>Slide no. </a:t>
            </a:r>
            <a:fld id="{7240F3D1-AE27-48C7-9FC9-EF8542F23A88}" type="slidenum">
              <a:rPr lang="en-US" smtClean="0"/>
              <a:pPr/>
              <a:t>44</a:t>
            </a:fld>
            <a:endParaRPr lang="en-US" dirty="0"/>
          </a:p>
        </p:txBody>
      </p:sp>
    </p:spTree>
    <p:extLst>
      <p:ext uri="{BB962C8B-B14F-4D97-AF65-F5344CB8AC3E}">
        <p14:creationId xmlns:p14="http://schemas.microsoft.com/office/powerpoint/2010/main" val="694323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1</a:t>
            </a:r>
          </a:p>
        </p:txBody>
      </p:sp>
      <p:sp>
        <p:nvSpPr>
          <p:cNvPr id="5" name="TextBox 4">
            <a:extLst>
              <a:ext uri="{FF2B5EF4-FFF2-40B4-BE49-F238E27FC236}">
                <a16:creationId xmlns:a16="http://schemas.microsoft.com/office/drawing/2014/main" id="{2AFF28EB-7FBE-402A-8B13-987A240AA70F}"/>
              </a:ext>
            </a:extLst>
          </p:cNvPr>
          <p:cNvSpPr txBox="1"/>
          <p:nvPr/>
        </p:nvSpPr>
        <p:spPr>
          <a:xfrm>
            <a:off x="1328740" y="1066287"/>
            <a:ext cx="7559387" cy="738664"/>
          </a:xfrm>
          <a:prstGeom prst="rect">
            <a:avLst/>
          </a:prstGeom>
          <a:noFill/>
        </p:spPr>
        <p:txBody>
          <a:bodyPr wrap="square" rtlCol="0">
            <a:spAutoFit/>
          </a:bodyPr>
          <a:lstStyle/>
          <a:p>
            <a:r>
              <a:rPr lang="en-US" sz="2100" dirty="0"/>
              <a:t>Replace</a:t>
            </a:r>
            <a:r>
              <a:rPr lang="hi-IN" sz="2100" dirty="0"/>
              <a:t> </a:t>
            </a:r>
            <a:r>
              <a:rPr lang="en-US" sz="2100" dirty="0"/>
              <a:t>all the </a:t>
            </a:r>
            <a:r>
              <a:rPr lang="en-US" sz="2100" dirty="0">
                <a:highlight>
                  <a:srgbClr val="FFFF00"/>
                </a:highlight>
              </a:rPr>
              <a:t>emoticons</a:t>
            </a:r>
            <a:r>
              <a:rPr lang="en-US" sz="2100" dirty="0"/>
              <a:t> with a their sentiment polarity</a:t>
            </a:r>
          </a:p>
          <a:p>
            <a:r>
              <a:rPr lang="en-US" sz="2100" dirty="0"/>
              <a:t>by looking up the emoticon dictionary</a:t>
            </a:r>
          </a:p>
        </p:txBody>
      </p:sp>
      <p:sp>
        <p:nvSpPr>
          <p:cNvPr id="8" name="Date Placeholder 7">
            <a:extLst>
              <a:ext uri="{FF2B5EF4-FFF2-40B4-BE49-F238E27FC236}">
                <a16:creationId xmlns:a16="http://schemas.microsoft.com/office/drawing/2014/main" id="{1AD034AD-A345-44F7-B7B5-9FE7B94F6F1E}"/>
              </a:ext>
            </a:extLst>
          </p:cNvPr>
          <p:cNvSpPr>
            <a:spLocks noGrp="1"/>
          </p:cNvSpPr>
          <p:nvPr>
            <p:ph type="dt" sz="half" idx="10"/>
          </p:nvPr>
        </p:nvSpPr>
        <p:spPr/>
        <p:txBody>
          <a:bodyPr/>
          <a:lstStyle/>
          <a:p>
            <a:fld id="{3C2B4006-E34B-4313-9A44-AE124F08789B}" type="datetime1">
              <a:rPr lang="en-US" smtClean="0"/>
              <a:t>1/8/19</a:t>
            </a:fld>
            <a:endParaRPr lang="en-US"/>
          </a:p>
        </p:txBody>
      </p:sp>
      <p:sp>
        <p:nvSpPr>
          <p:cNvPr id="9" name="Slide Number Placeholder 8">
            <a:extLst>
              <a:ext uri="{FF2B5EF4-FFF2-40B4-BE49-F238E27FC236}">
                <a16:creationId xmlns:a16="http://schemas.microsoft.com/office/drawing/2014/main" id="{0DB07D7C-6FE3-4315-9969-66AA894FEC15}"/>
              </a:ext>
            </a:extLst>
          </p:cNvPr>
          <p:cNvSpPr>
            <a:spLocks noGrp="1"/>
          </p:cNvSpPr>
          <p:nvPr>
            <p:ph type="sldNum" sz="quarter" idx="4"/>
          </p:nvPr>
        </p:nvSpPr>
        <p:spPr/>
        <p:txBody>
          <a:bodyPr/>
          <a:lstStyle/>
          <a:p>
            <a:r>
              <a:rPr lang="en-US"/>
              <a:t>Slide no. </a:t>
            </a:r>
            <a:fld id="{7240F3D1-AE27-48C7-9FC9-EF8542F23A88}" type="slidenum">
              <a:rPr lang="en-US" smtClean="0"/>
              <a:pPr/>
              <a:t>45</a:t>
            </a:fld>
            <a:endParaRPr lang="en-US" dirty="0"/>
          </a:p>
        </p:txBody>
      </p:sp>
    </p:spTree>
    <p:extLst>
      <p:ext uri="{BB962C8B-B14F-4D97-AF65-F5344CB8AC3E}">
        <p14:creationId xmlns:p14="http://schemas.microsoft.com/office/powerpoint/2010/main" val="3685307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2</a:t>
            </a:r>
          </a:p>
        </p:txBody>
      </p:sp>
      <p:sp>
        <p:nvSpPr>
          <p:cNvPr id="5" name="TextBox 4">
            <a:extLst>
              <a:ext uri="{FF2B5EF4-FFF2-40B4-BE49-F238E27FC236}">
                <a16:creationId xmlns:a16="http://schemas.microsoft.com/office/drawing/2014/main" id="{2AFF28EB-7FBE-402A-8B13-987A240AA70F}"/>
              </a:ext>
            </a:extLst>
          </p:cNvPr>
          <p:cNvSpPr txBox="1"/>
          <p:nvPr/>
        </p:nvSpPr>
        <p:spPr>
          <a:xfrm>
            <a:off x="1367706" y="1216328"/>
            <a:ext cx="7559387" cy="1708160"/>
          </a:xfrm>
          <a:prstGeom prst="rect">
            <a:avLst/>
          </a:prstGeom>
          <a:noFill/>
        </p:spPr>
        <p:txBody>
          <a:bodyPr wrap="square" rtlCol="0">
            <a:spAutoFit/>
          </a:bodyPr>
          <a:lstStyle/>
          <a:p>
            <a:r>
              <a:rPr lang="en-US" sz="2100" dirty="0"/>
              <a:t>Replace all URLs with a tag </a:t>
            </a:r>
            <a:r>
              <a:rPr lang="en-US" sz="2100" dirty="0">
                <a:highlight>
                  <a:srgbClr val="FFFF00"/>
                </a:highlight>
              </a:rPr>
              <a:t>_U</a:t>
            </a:r>
          </a:p>
          <a:p>
            <a:endParaRPr lang="en-US" sz="2100" dirty="0">
              <a:highlight>
                <a:srgbClr val="FFFF00"/>
              </a:highlight>
            </a:endParaRPr>
          </a:p>
          <a:p>
            <a:r>
              <a:rPr lang="en-US" sz="2100" dirty="0"/>
              <a:t>text = 'Hello …. I am fine … http://techXlearning.com ...’</a:t>
            </a:r>
          </a:p>
          <a:p>
            <a:r>
              <a:rPr lang="en-US" sz="2100" dirty="0"/>
              <a:t>text = </a:t>
            </a:r>
            <a:r>
              <a:rPr lang="en-US" sz="2100" dirty="0" err="1"/>
              <a:t>re.sub</a:t>
            </a:r>
            <a:r>
              <a:rPr lang="en-US" sz="2100" dirty="0"/>
              <a:t>(</a:t>
            </a:r>
            <a:r>
              <a:rPr lang="en-US" sz="2100" dirty="0" err="1"/>
              <a:t>r’http</a:t>
            </a:r>
            <a:r>
              <a:rPr lang="en-US" sz="2100" dirty="0"/>
              <a:t>\S+’, ‘_U’, text)</a:t>
            </a:r>
          </a:p>
          <a:p>
            <a:r>
              <a:rPr lang="en-US" sz="2100" dirty="0"/>
              <a:t>text = </a:t>
            </a:r>
            <a:r>
              <a:rPr lang="en-US" sz="2100" dirty="0" err="1"/>
              <a:t>re.sub</a:t>
            </a:r>
            <a:r>
              <a:rPr lang="en-US" sz="2100" dirty="0"/>
              <a:t>(r’\w+:\/\/\S+’, ‘_U’, text)</a:t>
            </a:r>
          </a:p>
        </p:txBody>
      </p:sp>
      <p:sp>
        <p:nvSpPr>
          <p:cNvPr id="8" name="Date Placeholder 7">
            <a:extLst>
              <a:ext uri="{FF2B5EF4-FFF2-40B4-BE49-F238E27FC236}">
                <a16:creationId xmlns:a16="http://schemas.microsoft.com/office/drawing/2014/main" id="{92CF9FEC-3905-43AE-8620-6874BBC7CF70}"/>
              </a:ext>
            </a:extLst>
          </p:cNvPr>
          <p:cNvSpPr>
            <a:spLocks noGrp="1"/>
          </p:cNvSpPr>
          <p:nvPr>
            <p:ph type="dt" sz="half" idx="10"/>
          </p:nvPr>
        </p:nvSpPr>
        <p:spPr/>
        <p:txBody>
          <a:bodyPr/>
          <a:lstStyle/>
          <a:p>
            <a:fld id="{EB8ACA39-18EF-4791-9686-357ED9E19490}" type="datetime1">
              <a:rPr lang="en-US" smtClean="0"/>
              <a:t>1/8/19</a:t>
            </a:fld>
            <a:endParaRPr lang="en-US"/>
          </a:p>
        </p:txBody>
      </p:sp>
      <p:sp>
        <p:nvSpPr>
          <p:cNvPr id="9" name="Slide Number Placeholder 8">
            <a:extLst>
              <a:ext uri="{FF2B5EF4-FFF2-40B4-BE49-F238E27FC236}">
                <a16:creationId xmlns:a16="http://schemas.microsoft.com/office/drawing/2014/main" id="{4910215E-20B6-45CD-85B7-D01699C9ADE6}"/>
              </a:ext>
            </a:extLst>
          </p:cNvPr>
          <p:cNvSpPr>
            <a:spLocks noGrp="1"/>
          </p:cNvSpPr>
          <p:nvPr>
            <p:ph type="sldNum" sz="quarter" idx="4"/>
          </p:nvPr>
        </p:nvSpPr>
        <p:spPr/>
        <p:txBody>
          <a:bodyPr/>
          <a:lstStyle/>
          <a:p>
            <a:r>
              <a:rPr lang="en-US"/>
              <a:t>Slide no. </a:t>
            </a:r>
            <a:fld id="{7240F3D1-AE27-48C7-9FC9-EF8542F23A88}" type="slidenum">
              <a:rPr lang="en-US" smtClean="0"/>
              <a:pPr/>
              <a:t>46</a:t>
            </a:fld>
            <a:endParaRPr lang="en-US" dirty="0"/>
          </a:p>
        </p:txBody>
      </p:sp>
    </p:spTree>
    <p:extLst>
      <p:ext uri="{BB962C8B-B14F-4D97-AF65-F5344CB8AC3E}">
        <p14:creationId xmlns:p14="http://schemas.microsoft.com/office/powerpoint/2010/main" val="851647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3</a:t>
            </a:r>
          </a:p>
        </p:txBody>
      </p:sp>
      <p:sp>
        <p:nvSpPr>
          <p:cNvPr id="5" name="TextBox 4">
            <a:extLst>
              <a:ext uri="{FF2B5EF4-FFF2-40B4-BE49-F238E27FC236}">
                <a16:creationId xmlns:a16="http://schemas.microsoft.com/office/drawing/2014/main" id="{2AFF28EB-7FBE-402A-8B13-987A240AA70F}"/>
              </a:ext>
            </a:extLst>
          </p:cNvPr>
          <p:cNvSpPr txBox="1"/>
          <p:nvPr/>
        </p:nvSpPr>
        <p:spPr>
          <a:xfrm>
            <a:off x="1367706" y="1216328"/>
            <a:ext cx="7559387" cy="415498"/>
          </a:xfrm>
          <a:prstGeom prst="rect">
            <a:avLst/>
          </a:prstGeom>
          <a:noFill/>
        </p:spPr>
        <p:txBody>
          <a:bodyPr wrap="square" rtlCol="0">
            <a:spAutoFit/>
          </a:bodyPr>
          <a:lstStyle/>
          <a:p>
            <a:r>
              <a:rPr lang="en-US" sz="2100" dirty="0"/>
              <a:t> Replace targets (e.g. “@John”) with tag </a:t>
            </a:r>
            <a:r>
              <a:rPr lang="en-US" sz="2100" dirty="0">
                <a:highlight>
                  <a:srgbClr val="FFFF00"/>
                </a:highlight>
              </a:rPr>
              <a:t>||T|| </a:t>
            </a:r>
          </a:p>
        </p:txBody>
      </p:sp>
      <p:sp>
        <p:nvSpPr>
          <p:cNvPr id="8" name="Date Placeholder 7">
            <a:extLst>
              <a:ext uri="{FF2B5EF4-FFF2-40B4-BE49-F238E27FC236}">
                <a16:creationId xmlns:a16="http://schemas.microsoft.com/office/drawing/2014/main" id="{E9082D2D-61F9-4A8B-9B6E-3694B3CDEA23}"/>
              </a:ext>
            </a:extLst>
          </p:cNvPr>
          <p:cNvSpPr>
            <a:spLocks noGrp="1"/>
          </p:cNvSpPr>
          <p:nvPr>
            <p:ph type="dt" sz="half" idx="10"/>
          </p:nvPr>
        </p:nvSpPr>
        <p:spPr/>
        <p:txBody>
          <a:bodyPr/>
          <a:lstStyle/>
          <a:p>
            <a:fld id="{0094503B-2D74-4ECE-A978-E434BF93CFE7}" type="datetime1">
              <a:rPr lang="en-US" smtClean="0"/>
              <a:t>1/8/19</a:t>
            </a:fld>
            <a:endParaRPr lang="en-US"/>
          </a:p>
        </p:txBody>
      </p:sp>
      <p:sp>
        <p:nvSpPr>
          <p:cNvPr id="9" name="Slide Number Placeholder 8">
            <a:extLst>
              <a:ext uri="{FF2B5EF4-FFF2-40B4-BE49-F238E27FC236}">
                <a16:creationId xmlns:a16="http://schemas.microsoft.com/office/drawing/2014/main" id="{2B2EF322-C56C-422D-A2C4-E69935D53AA4}"/>
              </a:ext>
            </a:extLst>
          </p:cNvPr>
          <p:cNvSpPr>
            <a:spLocks noGrp="1"/>
          </p:cNvSpPr>
          <p:nvPr>
            <p:ph type="sldNum" sz="quarter" idx="4"/>
          </p:nvPr>
        </p:nvSpPr>
        <p:spPr/>
        <p:txBody>
          <a:bodyPr/>
          <a:lstStyle/>
          <a:p>
            <a:r>
              <a:rPr lang="en-US"/>
              <a:t>Slide no. </a:t>
            </a:r>
            <a:fld id="{7240F3D1-AE27-48C7-9FC9-EF8542F23A88}" type="slidenum">
              <a:rPr lang="en-US" smtClean="0"/>
              <a:pPr/>
              <a:t>47</a:t>
            </a:fld>
            <a:endParaRPr lang="en-US" dirty="0"/>
          </a:p>
        </p:txBody>
      </p:sp>
    </p:spTree>
    <p:extLst>
      <p:ext uri="{BB962C8B-B14F-4D97-AF65-F5344CB8AC3E}">
        <p14:creationId xmlns:p14="http://schemas.microsoft.com/office/powerpoint/2010/main" val="3748945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4</a:t>
            </a:r>
          </a:p>
        </p:txBody>
      </p:sp>
      <p:sp>
        <p:nvSpPr>
          <p:cNvPr id="5" name="TextBox 4">
            <a:extLst>
              <a:ext uri="{FF2B5EF4-FFF2-40B4-BE49-F238E27FC236}">
                <a16:creationId xmlns:a16="http://schemas.microsoft.com/office/drawing/2014/main" id="{2AFF28EB-7FBE-402A-8B13-987A240AA70F}"/>
              </a:ext>
            </a:extLst>
          </p:cNvPr>
          <p:cNvSpPr txBox="1"/>
          <p:nvPr/>
        </p:nvSpPr>
        <p:spPr>
          <a:xfrm>
            <a:off x="1367706" y="1216328"/>
            <a:ext cx="7559387" cy="415498"/>
          </a:xfrm>
          <a:prstGeom prst="rect">
            <a:avLst/>
          </a:prstGeom>
          <a:noFill/>
        </p:spPr>
        <p:txBody>
          <a:bodyPr wrap="square" rtlCol="0">
            <a:spAutoFit/>
          </a:bodyPr>
          <a:lstStyle/>
          <a:p>
            <a:r>
              <a:rPr lang="en-US" sz="2100" dirty="0"/>
              <a:t> Replace all </a:t>
            </a:r>
            <a:r>
              <a:rPr lang="en-US" sz="2100" dirty="0">
                <a:highlight>
                  <a:srgbClr val="FFFF00"/>
                </a:highlight>
              </a:rPr>
              <a:t>negations</a:t>
            </a:r>
            <a:r>
              <a:rPr lang="en-US" sz="2100" dirty="0"/>
              <a:t> (e.g. not, no, never, </a:t>
            </a:r>
            <a:r>
              <a:rPr lang="en-US" sz="2100" dirty="0" err="1"/>
              <a:t>n’t</a:t>
            </a:r>
            <a:r>
              <a:rPr lang="en-US" sz="2100" dirty="0"/>
              <a:t>, cannot) by tag “</a:t>
            </a:r>
            <a:r>
              <a:rPr lang="en-US" sz="2100" dirty="0">
                <a:highlight>
                  <a:srgbClr val="FFFF00"/>
                </a:highlight>
              </a:rPr>
              <a:t>NOT</a:t>
            </a:r>
            <a:r>
              <a:rPr lang="en-US" sz="2100" dirty="0"/>
              <a:t>”</a:t>
            </a:r>
            <a:endParaRPr lang="en-US" sz="2100" dirty="0">
              <a:highlight>
                <a:srgbClr val="FFFF00"/>
              </a:highlight>
            </a:endParaRPr>
          </a:p>
        </p:txBody>
      </p:sp>
      <p:sp>
        <p:nvSpPr>
          <p:cNvPr id="8" name="Date Placeholder 7">
            <a:extLst>
              <a:ext uri="{FF2B5EF4-FFF2-40B4-BE49-F238E27FC236}">
                <a16:creationId xmlns:a16="http://schemas.microsoft.com/office/drawing/2014/main" id="{77B439B3-554E-42A4-AAF2-C45C7E9C65DE}"/>
              </a:ext>
            </a:extLst>
          </p:cNvPr>
          <p:cNvSpPr>
            <a:spLocks noGrp="1"/>
          </p:cNvSpPr>
          <p:nvPr>
            <p:ph type="dt" sz="half" idx="10"/>
          </p:nvPr>
        </p:nvSpPr>
        <p:spPr/>
        <p:txBody>
          <a:bodyPr/>
          <a:lstStyle/>
          <a:p>
            <a:fld id="{105D6A9E-EFF1-490C-A6EB-5417F5DF8400}" type="datetime1">
              <a:rPr lang="en-US" smtClean="0"/>
              <a:t>1/8/19</a:t>
            </a:fld>
            <a:endParaRPr lang="en-US"/>
          </a:p>
        </p:txBody>
      </p:sp>
      <p:sp>
        <p:nvSpPr>
          <p:cNvPr id="9" name="Slide Number Placeholder 8">
            <a:extLst>
              <a:ext uri="{FF2B5EF4-FFF2-40B4-BE49-F238E27FC236}">
                <a16:creationId xmlns:a16="http://schemas.microsoft.com/office/drawing/2014/main" id="{D10EC167-BF62-4607-8BF8-DC2BC46C0A26}"/>
              </a:ext>
            </a:extLst>
          </p:cNvPr>
          <p:cNvSpPr>
            <a:spLocks noGrp="1"/>
          </p:cNvSpPr>
          <p:nvPr>
            <p:ph type="sldNum" sz="quarter" idx="4"/>
          </p:nvPr>
        </p:nvSpPr>
        <p:spPr/>
        <p:txBody>
          <a:bodyPr/>
          <a:lstStyle/>
          <a:p>
            <a:r>
              <a:rPr lang="en-US"/>
              <a:t>Slide no. </a:t>
            </a:r>
            <a:fld id="{7240F3D1-AE27-48C7-9FC9-EF8542F23A88}" type="slidenum">
              <a:rPr lang="en-US" smtClean="0"/>
              <a:pPr/>
              <a:t>48</a:t>
            </a:fld>
            <a:endParaRPr lang="en-US" dirty="0"/>
          </a:p>
        </p:txBody>
      </p:sp>
    </p:spTree>
    <p:extLst>
      <p:ext uri="{BB962C8B-B14F-4D97-AF65-F5344CB8AC3E}">
        <p14:creationId xmlns:p14="http://schemas.microsoft.com/office/powerpoint/2010/main" val="3764541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5</a:t>
            </a:r>
          </a:p>
        </p:txBody>
      </p:sp>
      <p:sp>
        <p:nvSpPr>
          <p:cNvPr id="5" name="TextBox 4">
            <a:extLst>
              <a:ext uri="{FF2B5EF4-FFF2-40B4-BE49-F238E27FC236}">
                <a16:creationId xmlns:a16="http://schemas.microsoft.com/office/drawing/2014/main" id="{2AFF28EB-7FBE-402A-8B13-987A240AA70F}"/>
              </a:ext>
            </a:extLst>
          </p:cNvPr>
          <p:cNvSpPr txBox="1"/>
          <p:nvPr/>
        </p:nvSpPr>
        <p:spPr>
          <a:xfrm>
            <a:off x="1367706" y="1216328"/>
            <a:ext cx="7559387" cy="738664"/>
          </a:xfrm>
          <a:prstGeom prst="rect">
            <a:avLst/>
          </a:prstGeom>
          <a:noFill/>
        </p:spPr>
        <p:txBody>
          <a:bodyPr wrap="square" rtlCol="0">
            <a:spAutoFit/>
          </a:bodyPr>
          <a:lstStyle/>
          <a:p>
            <a:r>
              <a:rPr lang="en-US" sz="2100" dirty="0"/>
              <a:t>Replace a sequence of repeated characters by three characters, for example, convert </a:t>
            </a:r>
            <a:r>
              <a:rPr lang="en-US" sz="2100" dirty="0" err="1"/>
              <a:t>c</a:t>
            </a:r>
            <a:r>
              <a:rPr lang="en-US" sz="2100" dirty="0" err="1">
                <a:highlight>
                  <a:srgbClr val="FFFF00"/>
                </a:highlight>
              </a:rPr>
              <a:t>ooooooooo</a:t>
            </a:r>
            <a:r>
              <a:rPr lang="en-US" sz="2100" dirty="0" err="1"/>
              <a:t>l</a:t>
            </a:r>
            <a:r>
              <a:rPr lang="en-US" sz="2100" dirty="0"/>
              <a:t> to </a:t>
            </a:r>
            <a:r>
              <a:rPr lang="en-US" sz="2100" dirty="0" err="1"/>
              <a:t>c</a:t>
            </a:r>
            <a:r>
              <a:rPr lang="en-US" sz="2100" dirty="0" err="1">
                <a:highlight>
                  <a:srgbClr val="FFFF00"/>
                </a:highlight>
              </a:rPr>
              <a:t>ooo</a:t>
            </a:r>
            <a:r>
              <a:rPr lang="en-US" sz="2100" dirty="0" err="1"/>
              <a:t>l</a:t>
            </a:r>
            <a:r>
              <a:rPr lang="en-US" sz="2100" dirty="0"/>
              <a:t>. </a:t>
            </a:r>
            <a:endParaRPr lang="en-US" sz="2100" dirty="0">
              <a:highlight>
                <a:srgbClr val="FFFF00"/>
              </a:highlight>
            </a:endParaRPr>
          </a:p>
        </p:txBody>
      </p:sp>
      <p:sp>
        <p:nvSpPr>
          <p:cNvPr id="6" name="Callout: Line with Border and Accent Bar 5">
            <a:extLst>
              <a:ext uri="{FF2B5EF4-FFF2-40B4-BE49-F238E27FC236}">
                <a16:creationId xmlns:a16="http://schemas.microsoft.com/office/drawing/2014/main" id="{D73E04CD-11B3-46F6-8FE2-D24F078D81EA}"/>
              </a:ext>
            </a:extLst>
          </p:cNvPr>
          <p:cNvSpPr/>
          <p:nvPr/>
        </p:nvSpPr>
        <p:spPr>
          <a:xfrm>
            <a:off x="4572000" y="1931909"/>
            <a:ext cx="4297943" cy="715580"/>
          </a:xfrm>
          <a:prstGeom prst="accentBorderCallout1">
            <a:avLst>
              <a:gd name="adj1" fmla="val 18750"/>
              <a:gd name="adj2" fmla="val -8333"/>
              <a:gd name="adj3" fmla="val 21018"/>
              <a:gd name="adj4" fmla="val -428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We </a:t>
            </a:r>
            <a:r>
              <a:rPr lang="en-US" sz="1350" dirty="0">
                <a:solidFill>
                  <a:srgbClr val="FF0000"/>
                </a:solidFill>
              </a:rPr>
              <a:t>do not replace </a:t>
            </a:r>
            <a:r>
              <a:rPr lang="en-US" sz="1350" dirty="0"/>
              <a:t>the sequence by only two characters since we want to differentiate between the regular usage and </a:t>
            </a:r>
            <a:r>
              <a:rPr lang="en-US" sz="1350" dirty="0">
                <a:solidFill>
                  <a:schemeClr val="tx1"/>
                </a:solidFill>
                <a:highlight>
                  <a:srgbClr val="FFFF00"/>
                </a:highlight>
              </a:rPr>
              <a:t>emphasized</a:t>
            </a:r>
            <a:r>
              <a:rPr lang="en-US" sz="1350" dirty="0"/>
              <a:t> usage of the word.</a:t>
            </a:r>
          </a:p>
        </p:txBody>
      </p:sp>
      <p:sp>
        <p:nvSpPr>
          <p:cNvPr id="9" name="Date Placeholder 8">
            <a:extLst>
              <a:ext uri="{FF2B5EF4-FFF2-40B4-BE49-F238E27FC236}">
                <a16:creationId xmlns:a16="http://schemas.microsoft.com/office/drawing/2014/main" id="{375D6838-6355-44E6-8F36-2A6848944838}"/>
              </a:ext>
            </a:extLst>
          </p:cNvPr>
          <p:cNvSpPr>
            <a:spLocks noGrp="1"/>
          </p:cNvSpPr>
          <p:nvPr>
            <p:ph type="dt" sz="half" idx="10"/>
          </p:nvPr>
        </p:nvSpPr>
        <p:spPr/>
        <p:txBody>
          <a:bodyPr/>
          <a:lstStyle/>
          <a:p>
            <a:fld id="{B056607C-5B98-471C-8BC6-38021EB6BC6F}" type="datetime1">
              <a:rPr lang="en-US" smtClean="0"/>
              <a:t>1/8/19</a:t>
            </a:fld>
            <a:endParaRPr lang="en-US"/>
          </a:p>
        </p:txBody>
      </p:sp>
      <p:sp>
        <p:nvSpPr>
          <p:cNvPr id="10" name="Slide Number Placeholder 9">
            <a:extLst>
              <a:ext uri="{FF2B5EF4-FFF2-40B4-BE49-F238E27FC236}">
                <a16:creationId xmlns:a16="http://schemas.microsoft.com/office/drawing/2014/main" id="{F8F10EC0-2DEC-4E44-BC3D-AD993077A544}"/>
              </a:ext>
            </a:extLst>
          </p:cNvPr>
          <p:cNvSpPr>
            <a:spLocks noGrp="1"/>
          </p:cNvSpPr>
          <p:nvPr>
            <p:ph type="sldNum" sz="quarter" idx="4"/>
          </p:nvPr>
        </p:nvSpPr>
        <p:spPr/>
        <p:txBody>
          <a:bodyPr/>
          <a:lstStyle/>
          <a:p>
            <a:r>
              <a:rPr lang="en-US"/>
              <a:t>Slide no. </a:t>
            </a:r>
            <a:fld id="{7240F3D1-AE27-48C7-9FC9-EF8542F23A88}" type="slidenum">
              <a:rPr lang="en-US" smtClean="0"/>
              <a:pPr/>
              <a:t>49</a:t>
            </a:fld>
            <a:endParaRPr lang="en-US" dirty="0"/>
          </a:p>
        </p:txBody>
      </p:sp>
    </p:spTree>
    <p:extLst>
      <p:ext uri="{BB962C8B-B14F-4D97-AF65-F5344CB8AC3E}">
        <p14:creationId xmlns:p14="http://schemas.microsoft.com/office/powerpoint/2010/main" val="273614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8C97-C62F-4B88-AA77-0C4B4A674271}"/>
              </a:ext>
            </a:extLst>
          </p:cNvPr>
          <p:cNvSpPr>
            <a:spLocks noGrp="1"/>
          </p:cNvSpPr>
          <p:nvPr>
            <p:ph type="title"/>
          </p:nvPr>
        </p:nvSpPr>
        <p:spPr/>
        <p:txBody>
          <a:bodyPr/>
          <a:lstStyle/>
          <a:p>
            <a:r>
              <a:rPr lang="en-US" dirty="0"/>
              <a:t>NLP – natural language processing</a:t>
            </a:r>
          </a:p>
        </p:txBody>
      </p:sp>
      <p:sp>
        <p:nvSpPr>
          <p:cNvPr id="3" name="Content Placeholder 2">
            <a:extLst>
              <a:ext uri="{FF2B5EF4-FFF2-40B4-BE49-F238E27FC236}">
                <a16:creationId xmlns:a16="http://schemas.microsoft.com/office/drawing/2014/main" id="{06685225-3B83-439A-B41B-431160D42359}"/>
              </a:ext>
            </a:extLst>
          </p:cNvPr>
          <p:cNvSpPr>
            <a:spLocks noGrp="1"/>
          </p:cNvSpPr>
          <p:nvPr>
            <p:ph idx="1"/>
          </p:nvPr>
        </p:nvSpPr>
        <p:spPr>
          <a:xfrm>
            <a:off x="4665518" y="85725"/>
            <a:ext cx="4405746" cy="4673311"/>
          </a:xfrm>
        </p:spPr>
        <p:txBody>
          <a:bodyPr>
            <a:normAutofit fontScale="92500" lnSpcReduction="10000"/>
          </a:bodyPr>
          <a:lstStyle/>
          <a:p>
            <a:r>
              <a:rPr lang="en-US" sz="1600" dirty="0"/>
              <a:t>NLP </a:t>
            </a:r>
          </a:p>
          <a:p>
            <a:r>
              <a:rPr lang="en-US" sz="1600" dirty="0"/>
              <a:t>Python tools for NLP (NLTK, </a:t>
            </a:r>
            <a:r>
              <a:rPr lang="en-US" sz="1600" dirty="0" err="1"/>
              <a:t>Textblob</a:t>
            </a:r>
            <a:r>
              <a:rPr lang="en-US" sz="1600" dirty="0"/>
              <a:t>, </a:t>
            </a:r>
            <a:r>
              <a:rPr lang="en-US" sz="1600" dirty="0" err="1"/>
              <a:t>Gensim</a:t>
            </a:r>
            <a:r>
              <a:rPr lang="en-US" sz="1600" dirty="0"/>
              <a:t>)</a:t>
            </a:r>
          </a:p>
          <a:p>
            <a:r>
              <a:rPr lang="en-US" sz="1600" dirty="0"/>
              <a:t>Text preprocessing </a:t>
            </a:r>
          </a:p>
          <a:p>
            <a:pPr lvl="1">
              <a:spcBef>
                <a:spcPts val="0"/>
              </a:spcBef>
            </a:pPr>
            <a:r>
              <a:rPr lang="en-US" sz="1400" dirty="0"/>
              <a:t>Tokenizing </a:t>
            </a:r>
          </a:p>
          <a:p>
            <a:pPr lvl="1">
              <a:spcBef>
                <a:spcPts val="0"/>
              </a:spcBef>
            </a:pPr>
            <a:r>
              <a:rPr lang="en-US" sz="1400" dirty="0"/>
              <a:t>Stemming </a:t>
            </a:r>
          </a:p>
          <a:p>
            <a:pPr lvl="1">
              <a:spcBef>
                <a:spcPts val="0"/>
              </a:spcBef>
            </a:pPr>
            <a:r>
              <a:rPr lang="en-US" sz="1400" dirty="0"/>
              <a:t>Lemmatization</a:t>
            </a:r>
          </a:p>
          <a:p>
            <a:pPr lvl="1">
              <a:spcBef>
                <a:spcPts val="0"/>
              </a:spcBef>
            </a:pPr>
            <a:r>
              <a:rPr lang="en-US" sz="1400" dirty="0" err="1"/>
              <a:t>PoS</a:t>
            </a:r>
            <a:r>
              <a:rPr lang="en-US" sz="1400" dirty="0"/>
              <a:t> tagging </a:t>
            </a:r>
          </a:p>
          <a:p>
            <a:pPr lvl="1">
              <a:spcBef>
                <a:spcPts val="0"/>
              </a:spcBef>
            </a:pPr>
            <a:r>
              <a:rPr lang="en-US" sz="1400" dirty="0"/>
              <a:t>Stop words </a:t>
            </a:r>
          </a:p>
          <a:p>
            <a:pPr lvl="1">
              <a:spcBef>
                <a:spcPts val="0"/>
              </a:spcBef>
            </a:pPr>
            <a:r>
              <a:rPr lang="en-US" sz="1400" dirty="0" err="1"/>
              <a:t>Embeeding</a:t>
            </a:r>
            <a:r>
              <a:rPr lang="en-US" sz="1400" dirty="0"/>
              <a:t> </a:t>
            </a:r>
          </a:p>
          <a:p>
            <a:pPr lvl="1">
              <a:spcBef>
                <a:spcPts val="0"/>
              </a:spcBef>
            </a:pPr>
            <a:r>
              <a:rPr lang="en-US" sz="1400" dirty="0"/>
              <a:t>Normalization </a:t>
            </a:r>
          </a:p>
          <a:p>
            <a:pPr lvl="1">
              <a:spcBef>
                <a:spcPts val="0"/>
              </a:spcBef>
            </a:pPr>
            <a:r>
              <a:rPr lang="en-US" sz="1400" dirty="0"/>
              <a:t>Text cleaning – punctuation, symbols, gaps </a:t>
            </a:r>
            <a:r>
              <a:rPr lang="en-US" sz="1400" dirty="0" err="1"/>
              <a:t>etc</a:t>
            </a:r>
            <a:r>
              <a:rPr lang="en-US" sz="1400" dirty="0"/>
              <a:t> </a:t>
            </a:r>
          </a:p>
          <a:p>
            <a:pPr lvl="1">
              <a:spcBef>
                <a:spcPts val="0"/>
              </a:spcBef>
            </a:pPr>
            <a:r>
              <a:rPr lang="en-US" sz="1400" dirty="0"/>
              <a:t>Text enrichment – emoticons, exclamations </a:t>
            </a:r>
          </a:p>
          <a:p>
            <a:pPr lvl="1">
              <a:spcBef>
                <a:spcPts val="0"/>
              </a:spcBef>
            </a:pPr>
            <a:r>
              <a:rPr lang="en-US" sz="1400" dirty="0"/>
              <a:t>TFIDF </a:t>
            </a:r>
          </a:p>
          <a:p>
            <a:pPr lvl="1">
              <a:spcBef>
                <a:spcPts val="0"/>
              </a:spcBef>
            </a:pPr>
            <a:r>
              <a:rPr lang="en-US" sz="1400" dirty="0"/>
              <a:t>Lexicons </a:t>
            </a:r>
          </a:p>
          <a:p>
            <a:pPr lvl="1">
              <a:spcBef>
                <a:spcPts val="0"/>
              </a:spcBef>
            </a:pPr>
            <a:r>
              <a:rPr lang="en-US" sz="1400" dirty="0" err="1"/>
              <a:t>BoW</a:t>
            </a:r>
            <a:r>
              <a:rPr lang="en-US" sz="1400" dirty="0"/>
              <a:t> format for text analysis </a:t>
            </a:r>
          </a:p>
          <a:p>
            <a:pPr lvl="1">
              <a:spcBef>
                <a:spcPts val="0"/>
              </a:spcBef>
            </a:pPr>
            <a:r>
              <a:rPr lang="en-US" sz="1400" dirty="0"/>
              <a:t>Word2Vector format for text analysis </a:t>
            </a:r>
          </a:p>
          <a:p>
            <a:pPr lvl="1">
              <a:spcBef>
                <a:spcPts val="0"/>
              </a:spcBef>
            </a:pPr>
            <a:r>
              <a:rPr lang="en-US" sz="1400" dirty="0"/>
              <a:t>Creating pipelines for analysis </a:t>
            </a:r>
          </a:p>
          <a:p>
            <a:pPr lvl="1">
              <a:spcBef>
                <a:spcPts val="0"/>
              </a:spcBef>
            </a:pPr>
            <a:r>
              <a:rPr lang="en-US" sz="1400" dirty="0"/>
              <a:t>Text frequency analysis – unigrams, bigrams</a:t>
            </a:r>
          </a:p>
          <a:p>
            <a:pPr lvl="1">
              <a:spcBef>
                <a:spcPts val="0"/>
              </a:spcBef>
            </a:pPr>
            <a:r>
              <a:rPr lang="en-US" sz="1400" dirty="0"/>
              <a:t>Semantic analysis </a:t>
            </a:r>
          </a:p>
          <a:p>
            <a:pPr lvl="1">
              <a:spcBef>
                <a:spcPts val="0"/>
              </a:spcBef>
            </a:pPr>
            <a:r>
              <a:rPr lang="en-US" sz="1400" dirty="0"/>
              <a:t>Storing processed texts </a:t>
            </a:r>
          </a:p>
          <a:p>
            <a:pPr lvl="1">
              <a:spcBef>
                <a:spcPts val="0"/>
              </a:spcBef>
            </a:pPr>
            <a:r>
              <a:rPr lang="en-US" sz="1400" dirty="0"/>
              <a:t>Web scraping </a:t>
            </a:r>
          </a:p>
          <a:p>
            <a:pPr lvl="1">
              <a:spcBef>
                <a:spcPts val="0"/>
              </a:spcBef>
            </a:pPr>
            <a:r>
              <a:rPr lang="en-US" sz="1400" dirty="0"/>
              <a:t>Visualizing text analysis results</a:t>
            </a:r>
          </a:p>
          <a:p>
            <a:pPr lvl="1">
              <a:spcBef>
                <a:spcPts val="0"/>
              </a:spcBef>
            </a:pPr>
            <a:endParaRPr lang="en-US" sz="1400" dirty="0"/>
          </a:p>
        </p:txBody>
      </p:sp>
      <p:sp>
        <p:nvSpPr>
          <p:cNvPr id="4" name="Text Placeholder 3">
            <a:extLst>
              <a:ext uri="{FF2B5EF4-FFF2-40B4-BE49-F238E27FC236}">
                <a16:creationId xmlns:a16="http://schemas.microsoft.com/office/drawing/2014/main" id="{0E07C26F-43D1-4D57-B36C-82963FE94199}"/>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D236F32F-0429-4A0F-B6FA-CB5BFF62A659}"/>
              </a:ext>
            </a:extLst>
          </p:cNvPr>
          <p:cNvSpPr>
            <a:spLocks noGrp="1"/>
          </p:cNvSpPr>
          <p:nvPr>
            <p:ph type="dt" sz="half" idx="10"/>
          </p:nvPr>
        </p:nvSpPr>
        <p:spPr/>
        <p:txBody>
          <a:bodyPr/>
          <a:lstStyle/>
          <a:p>
            <a:fld id="{2BD644C9-7BC7-4D6F-B8D9-1CF000CA5F8E}" type="datetime1">
              <a:rPr lang="en-US" smtClean="0"/>
              <a:t>1/8/19</a:t>
            </a:fld>
            <a:endParaRPr lang="en-US"/>
          </a:p>
        </p:txBody>
      </p:sp>
    </p:spTree>
    <p:extLst>
      <p:ext uri="{BB962C8B-B14F-4D97-AF65-F5344CB8AC3E}">
        <p14:creationId xmlns:p14="http://schemas.microsoft.com/office/powerpoint/2010/main" val="3134438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1</a:t>
            </a:r>
          </a:p>
        </p:txBody>
      </p:sp>
      <p:sp>
        <p:nvSpPr>
          <p:cNvPr id="5" name="TextBox 4">
            <a:extLst>
              <a:ext uri="{FF2B5EF4-FFF2-40B4-BE49-F238E27FC236}">
                <a16:creationId xmlns:a16="http://schemas.microsoft.com/office/drawing/2014/main" id="{2AFF28EB-7FBE-402A-8B13-987A240AA70F}"/>
              </a:ext>
            </a:extLst>
          </p:cNvPr>
          <p:cNvSpPr txBox="1"/>
          <p:nvPr/>
        </p:nvSpPr>
        <p:spPr>
          <a:xfrm>
            <a:off x="1488502" y="1144219"/>
            <a:ext cx="7559387" cy="415498"/>
          </a:xfrm>
          <a:prstGeom prst="rect">
            <a:avLst/>
          </a:prstGeom>
          <a:noFill/>
        </p:spPr>
        <p:txBody>
          <a:bodyPr wrap="square" rtlCol="0">
            <a:spAutoFit/>
          </a:bodyPr>
          <a:lstStyle/>
          <a:p>
            <a:r>
              <a:rPr lang="en-US" sz="2100" dirty="0"/>
              <a:t>Removing unimportant or disturbing elements</a:t>
            </a:r>
          </a:p>
        </p:txBody>
      </p:sp>
      <p:sp>
        <p:nvSpPr>
          <p:cNvPr id="6" name="Rectangle 5">
            <a:extLst>
              <a:ext uri="{FF2B5EF4-FFF2-40B4-BE49-F238E27FC236}">
                <a16:creationId xmlns:a16="http://schemas.microsoft.com/office/drawing/2014/main" id="{A877263C-01B2-4A67-9D3E-E9FF13BAC609}"/>
              </a:ext>
            </a:extLst>
          </p:cNvPr>
          <p:cNvSpPr/>
          <p:nvPr/>
        </p:nvSpPr>
        <p:spPr>
          <a:xfrm>
            <a:off x="1488502" y="1672991"/>
            <a:ext cx="3393926" cy="1338828"/>
          </a:xfrm>
          <a:prstGeom prst="rect">
            <a:avLst/>
          </a:prstGeom>
        </p:spPr>
        <p:txBody>
          <a:bodyPr wrap="square">
            <a:spAutoFit/>
          </a:bodyPr>
          <a:lstStyle/>
          <a:p>
            <a:r>
              <a:rPr lang="en-US" sz="1350" dirty="0"/>
              <a:t>A clean tweet should not contain </a:t>
            </a:r>
          </a:p>
          <a:p>
            <a:pPr marL="214313" indent="-214313">
              <a:buFontTx/>
              <a:buChar char="-"/>
            </a:pPr>
            <a:r>
              <a:rPr lang="en-US" sz="1350" dirty="0"/>
              <a:t>URLs, hashtags (i.e. #happy) or mentions (i.e. @</a:t>
            </a:r>
            <a:r>
              <a:rPr lang="en-US" sz="1350" dirty="0" err="1"/>
              <a:t>BarackObama</a:t>
            </a:r>
            <a:r>
              <a:rPr lang="en-US" sz="1350" dirty="0"/>
              <a:t>).</a:t>
            </a:r>
          </a:p>
          <a:p>
            <a:pPr marL="214313" indent="-214313">
              <a:buFontTx/>
              <a:buChar char="-"/>
            </a:pPr>
            <a:r>
              <a:rPr lang="en-US" sz="1350" dirty="0"/>
              <a:t>Tabs and line breaks (should be replaced with a blank and quotation marks with apexes)</a:t>
            </a:r>
          </a:p>
        </p:txBody>
      </p:sp>
      <p:sp>
        <p:nvSpPr>
          <p:cNvPr id="7" name="Callout: Line 6">
            <a:extLst>
              <a:ext uri="{FF2B5EF4-FFF2-40B4-BE49-F238E27FC236}">
                <a16:creationId xmlns:a16="http://schemas.microsoft.com/office/drawing/2014/main" id="{1E283FDC-C97D-446C-9CC9-775FE2F3A24C}"/>
              </a:ext>
            </a:extLst>
          </p:cNvPr>
          <p:cNvSpPr/>
          <p:nvPr/>
        </p:nvSpPr>
        <p:spPr>
          <a:xfrm>
            <a:off x="5350662" y="1536635"/>
            <a:ext cx="3771905" cy="3003571"/>
          </a:xfrm>
          <a:prstGeom prst="borderCallout1">
            <a:avLst>
              <a:gd name="adj1" fmla="val 2923"/>
              <a:gd name="adj2" fmla="val -1928"/>
              <a:gd name="adj3" fmla="val 2296"/>
              <a:gd name="adj4" fmla="val -569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a:t>There are fourteen punctuation marks commonly used in English grammar. They are  the </a:t>
            </a:r>
          </a:p>
          <a:p>
            <a:pPr marL="257175" indent="-257175">
              <a:buFont typeface="+mj-lt"/>
              <a:buAutoNum type="arabicPeriod"/>
            </a:pPr>
            <a:r>
              <a:rPr lang="en-US" sz="1200" b="1" dirty="0">
                <a:solidFill>
                  <a:schemeClr val="tx1"/>
                </a:solidFill>
              </a:rPr>
              <a:t>period</a:t>
            </a:r>
            <a:r>
              <a:rPr lang="en-US" sz="1200" dirty="0"/>
              <a:t>, </a:t>
            </a:r>
          </a:p>
          <a:p>
            <a:pPr marL="257175" indent="-257175">
              <a:buFont typeface="+mj-lt"/>
              <a:buAutoNum type="arabicPeriod"/>
            </a:pPr>
            <a:r>
              <a:rPr lang="en-US" sz="1200" b="1" dirty="0">
                <a:solidFill>
                  <a:schemeClr val="tx1"/>
                </a:solidFill>
              </a:rPr>
              <a:t>question</a:t>
            </a:r>
            <a:r>
              <a:rPr lang="en-US" sz="1200" dirty="0"/>
              <a:t> mark, </a:t>
            </a:r>
          </a:p>
          <a:p>
            <a:pPr marL="257175" indent="-257175">
              <a:buFont typeface="+mj-lt"/>
              <a:buAutoNum type="arabicPeriod"/>
            </a:pPr>
            <a:r>
              <a:rPr lang="en-US" sz="1200" b="1" dirty="0">
                <a:solidFill>
                  <a:schemeClr val="tx1"/>
                </a:solidFill>
              </a:rPr>
              <a:t>exclamation</a:t>
            </a:r>
            <a:r>
              <a:rPr lang="en-US" sz="1200" b="1" dirty="0"/>
              <a:t> point</a:t>
            </a:r>
            <a:r>
              <a:rPr lang="en-US" sz="1200" dirty="0"/>
              <a:t>, </a:t>
            </a:r>
          </a:p>
          <a:p>
            <a:pPr marL="257175" indent="-257175">
              <a:buFont typeface="+mj-lt"/>
              <a:buAutoNum type="arabicPeriod"/>
            </a:pPr>
            <a:r>
              <a:rPr lang="en-US" sz="1200" b="1" dirty="0">
                <a:solidFill>
                  <a:schemeClr val="tx1"/>
                </a:solidFill>
              </a:rPr>
              <a:t>comma</a:t>
            </a:r>
            <a:r>
              <a:rPr lang="en-US" sz="1200" dirty="0"/>
              <a:t>, </a:t>
            </a:r>
          </a:p>
          <a:p>
            <a:pPr marL="257175" indent="-257175">
              <a:buFont typeface="+mj-lt"/>
              <a:buAutoNum type="arabicPeriod"/>
            </a:pPr>
            <a:r>
              <a:rPr lang="en-US" sz="1200" b="1" dirty="0">
                <a:solidFill>
                  <a:schemeClr val="tx1"/>
                </a:solidFill>
              </a:rPr>
              <a:t>semicolon</a:t>
            </a:r>
            <a:r>
              <a:rPr lang="en-US" sz="1200" dirty="0"/>
              <a:t>, </a:t>
            </a:r>
          </a:p>
          <a:p>
            <a:pPr marL="257175" indent="-257175">
              <a:buFont typeface="+mj-lt"/>
              <a:buAutoNum type="arabicPeriod"/>
            </a:pPr>
            <a:r>
              <a:rPr lang="en-US" sz="1200" b="1" dirty="0">
                <a:solidFill>
                  <a:schemeClr val="tx1"/>
                </a:solidFill>
              </a:rPr>
              <a:t>colon</a:t>
            </a:r>
            <a:r>
              <a:rPr lang="en-US" sz="1200" dirty="0"/>
              <a:t>, </a:t>
            </a:r>
          </a:p>
          <a:p>
            <a:pPr marL="257175" indent="-257175">
              <a:buFont typeface="+mj-lt"/>
              <a:buAutoNum type="arabicPeriod"/>
            </a:pPr>
            <a:r>
              <a:rPr lang="en-US" sz="1200" b="1" dirty="0">
                <a:solidFill>
                  <a:schemeClr val="tx1"/>
                </a:solidFill>
              </a:rPr>
              <a:t>dash</a:t>
            </a:r>
            <a:r>
              <a:rPr lang="en-US" sz="1200" dirty="0"/>
              <a:t>, </a:t>
            </a:r>
          </a:p>
          <a:p>
            <a:pPr marL="257175" indent="-257175">
              <a:buFont typeface="+mj-lt"/>
              <a:buAutoNum type="arabicPeriod"/>
            </a:pPr>
            <a:r>
              <a:rPr lang="en-US" sz="1200" b="1" dirty="0">
                <a:solidFill>
                  <a:schemeClr val="tx1"/>
                </a:solidFill>
              </a:rPr>
              <a:t>hyphen</a:t>
            </a:r>
            <a:r>
              <a:rPr lang="en-US" sz="1200" dirty="0"/>
              <a:t>, </a:t>
            </a:r>
          </a:p>
          <a:p>
            <a:pPr marL="257175" indent="-257175">
              <a:buFont typeface="+mj-lt"/>
              <a:buAutoNum type="arabicPeriod"/>
            </a:pPr>
            <a:r>
              <a:rPr lang="en-US" sz="1200" b="1" dirty="0">
                <a:solidFill>
                  <a:schemeClr val="tx1"/>
                </a:solidFill>
              </a:rPr>
              <a:t>parentheses</a:t>
            </a:r>
            <a:r>
              <a:rPr lang="en-US" sz="1200" dirty="0"/>
              <a:t>, </a:t>
            </a:r>
          </a:p>
          <a:p>
            <a:pPr marL="257175" indent="-257175">
              <a:buFont typeface="+mj-lt"/>
              <a:buAutoNum type="arabicPeriod"/>
            </a:pPr>
            <a:r>
              <a:rPr lang="en-US" sz="1200" b="1" dirty="0">
                <a:solidFill>
                  <a:schemeClr val="tx1"/>
                </a:solidFill>
              </a:rPr>
              <a:t>brackets</a:t>
            </a:r>
            <a:r>
              <a:rPr lang="en-US" sz="1200" dirty="0"/>
              <a:t>, </a:t>
            </a:r>
          </a:p>
          <a:p>
            <a:pPr marL="257175" indent="-257175">
              <a:buFont typeface="+mj-lt"/>
              <a:buAutoNum type="arabicPeriod"/>
            </a:pPr>
            <a:r>
              <a:rPr lang="en-US" sz="1200" b="1" dirty="0">
                <a:solidFill>
                  <a:schemeClr val="tx1"/>
                </a:solidFill>
              </a:rPr>
              <a:t>braces</a:t>
            </a:r>
            <a:r>
              <a:rPr lang="en-US" sz="1200" dirty="0"/>
              <a:t>, </a:t>
            </a:r>
          </a:p>
          <a:p>
            <a:pPr marL="257175" indent="-257175">
              <a:buFont typeface="+mj-lt"/>
              <a:buAutoNum type="arabicPeriod"/>
            </a:pPr>
            <a:r>
              <a:rPr lang="en-US" sz="1200" b="1" dirty="0">
                <a:solidFill>
                  <a:schemeClr val="tx1"/>
                </a:solidFill>
              </a:rPr>
              <a:t>apostrophe</a:t>
            </a:r>
            <a:r>
              <a:rPr lang="en-US" sz="1200" dirty="0"/>
              <a:t>, </a:t>
            </a:r>
          </a:p>
          <a:p>
            <a:pPr marL="257175" indent="-257175">
              <a:buFont typeface="+mj-lt"/>
              <a:buAutoNum type="arabicPeriod"/>
            </a:pPr>
            <a:r>
              <a:rPr lang="en-US" sz="1200" b="1" dirty="0">
                <a:solidFill>
                  <a:schemeClr val="tx1"/>
                </a:solidFill>
              </a:rPr>
              <a:t>quotation</a:t>
            </a:r>
            <a:r>
              <a:rPr lang="en-US" sz="1200" dirty="0"/>
              <a:t> marks, </a:t>
            </a:r>
          </a:p>
          <a:p>
            <a:pPr marL="257175" indent="-257175">
              <a:buFont typeface="+mj-lt"/>
              <a:buAutoNum type="arabicPeriod"/>
            </a:pPr>
            <a:r>
              <a:rPr lang="en-US" sz="1200" dirty="0"/>
              <a:t>and </a:t>
            </a:r>
            <a:r>
              <a:rPr lang="en-US" sz="1200" b="1" dirty="0">
                <a:solidFill>
                  <a:schemeClr val="tx1"/>
                </a:solidFill>
              </a:rPr>
              <a:t>ellipsis</a:t>
            </a:r>
            <a:endParaRPr lang="en-US" sz="1200" dirty="0"/>
          </a:p>
        </p:txBody>
      </p:sp>
      <p:sp>
        <p:nvSpPr>
          <p:cNvPr id="10" name="Date Placeholder 9">
            <a:extLst>
              <a:ext uri="{FF2B5EF4-FFF2-40B4-BE49-F238E27FC236}">
                <a16:creationId xmlns:a16="http://schemas.microsoft.com/office/drawing/2014/main" id="{9DCE0C0B-A63C-42F4-B059-2837A36004AB}"/>
              </a:ext>
            </a:extLst>
          </p:cNvPr>
          <p:cNvSpPr>
            <a:spLocks noGrp="1"/>
          </p:cNvSpPr>
          <p:nvPr>
            <p:ph type="dt" sz="half" idx="10"/>
          </p:nvPr>
        </p:nvSpPr>
        <p:spPr/>
        <p:txBody>
          <a:bodyPr/>
          <a:lstStyle/>
          <a:p>
            <a:fld id="{A76D108A-1CC3-4974-97B1-8E89608F8FE4}" type="datetime1">
              <a:rPr lang="en-US" smtClean="0"/>
              <a:t>1/8/19</a:t>
            </a:fld>
            <a:endParaRPr lang="en-US"/>
          </a:p>
        </p:txBody>
      </p:sp>
      <p:sp>
        <p:nvSpPr>
          <p:cNvPr id="11" name="Slide Number Placeholder 10">
            <a:extLst>
              <a:ext uri="{FF2B5EF4-FFF2-40B4-BE49-F238E27FC236}">
                <a16:creationId xmlns:a16="http://schemas.microsoft.com/office/drawing/2014/main" id="{336504B7-760E-4D94-B63F-33CCD0609870}"/>
              </a:ext>
            </a:extLst>
          </p:cNvPr>
          <p:cNvSpPr>
            <a:spLocks noGrp="1"/>
          </p:cNvSpPr>
          <p:nvPr>
            <p:ph type="sldNum" sz="quarter" idx="4"/>
          </p:nvPr>
        </p:nvSpPr>
        <p:spPr/>
        <p:txBody>
          <a:bodyPr/>
          <a:lstStyle/>
          <a:p>
            <a:r>
              <a:rPr lang="en-US"/>
              <a:t>Slide no. </a:t>
            </a:r>
            <a:fld id="{7240F3D1-AE27-48C7-9FC9-EF8542F23A88}" type="slidenum">
              <a:rPr lang="en-US" smtClean="0"/>
              <a:pPr/>
              <a:t>50</a:t>
            </a:fld>
            <a:endParaRPr lang="en-US" dirty="0"/>
          </a:p>
        </p:txBody>
      </p:sp>
    </p:spTree>
    <p:extLst>
      <p:ext uri="{BB962C8B-B14F-4D97-AF65-F5344CB8AC3E}">
        <p14:creationId xmlns:p14="http://schemas.microsoft.com/office/powerpoint/2010/main" val="2273593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2</a:t>
            </a:r>
          </a:p>
        </p:txBody>
      </p:sp>
      <p:sp>
        <p:nvSpPr>
          <p:cNvPr id="5" name="TextBox 4">
            <a:extLst>
              <a:ext uri="{FF2B5EF4-FFF2-40B4-BE49-F238E27FC236}">
                <a16:creationId xmlns:a16="http://schemas.microsoft.com/office/drawing/2014/main" id="{2AFF28EB-7FBE-402A-8B13-987A240AA70F}"/>
              </a:ext>
            </a:extLst>
          </p:cNvPr>
          <p:cNvSpPr txBox="1"/>
          <p:nvPr/>
        </p:nvSpPr>
        <p:spPr>
          <a:xfrm>
            <a:off x="1488502" y="1144219"/>
            <a:ext cx="7559387" cy="415498"/>
          </a:xfrm>
          <a:prstGeom prst="rect">
            <a:avLst/>
          </a:prstGeom>
          <a:noFill/>
        </p:spPr>
        <p:txBody>
          <a:bodyPr wrap="square" rtlCol="0">
            <a:spAutoFit/>
          </a:bodyPr>
          <a:lstStyle/>
          <a:p>
            <a:r>
              <a:rPr lang="en-US" sz="2100" dirty="0"/>
              <a:t>Removing all the punctuation, </a:t>
            </a:r>
            <a:r>
              <a:rPr lang="en-US" sz="2100" dirty="0">
                <a:solidFill>
                  <a:srgbClr val="FF0000"/>
                </a:solidFill>
              </a:rPr>
              <a:t>except</a:t>
            </a:r>
            <a:r>
              <a:rPr lang="en-US" sz="2100" dirty="0"/>
              <a:t> for apexes</a:t>
            </a:r>
          </a:p>
        </p:txBody>
      </p:sp>
      <p:sp>
        <p:nvSpPr>
          <p:cNvPr id="7" name="Callout: Line 6">
            <a:extLst>
              <a:ext uri="{FF2B5EF4-FFF2-40B4-BE49-F238E27FC236}">
                <a16:creationId xmlns:a16="http://schemas.microsoft.com/office/drawing/2014/main" id="{1E283FDC-C97D-446C-9CC9-775FE2F3A24C}"/>
              </a:ext>
            </a:extLst>
          </p:cNvPr>
          <p:cNvSpPr/>
          <p:nvPr/>
        </p:nvSpPr>
        <p:spPr>
          <a:xfrm>
            <a:off x="5179214" y="1771896"/>
            <a:ext cx="3771905" cy="1519671"/>
          </a:xfrm>
          <a:prstGeom prst="borderCallout1">
            <a:avLst>
              <a:gd name="adj1" fmla="val 18750"/>
              <a:gd name="adj2" fmla="val -8333"/>
              <a:gd name="adj3" fmla="val 19680"/>
              <a:gd name="adj4" fmla="val -556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There are fourteen punctuation marks commonly used in English grammar. They are the </a:t>
            </a:r>
            <a:r>
              <a:rPr lang="en-US" sz="1350" b="1" dirty="0">
                <a:solidFill>
                  <a:schemeClr val="tx1"/>
                </a:solidFill>
              </a:rPr>
              <a:t>period</a:t>
            </a:r>
            <a:r>
              <a:rPr lang="en-US" sz="1350" dirty="0"/>
              <a:t>, </a:t>
            </a:r>
            <a:r>
              <a:rPr lang="en-US" sz="1350" b="1" dirty="0">
                <a:solidFill>
                  <a:schemeClr val="tx1"/>
                </a:solidFill>
              </a:rPr>
              <a:t>question</a:t>
            </a:r>
            <a:r>
              <a:rPr lang="en-US" sz="1350" dirty="0"/>
              <a:t> mark, </a:t>
            </a:r>
            <a:r>
              <a:rPr lang="en-US" sz="1350" b="1" dirty="0">
                <a:solidFill>
                  <a:schemeClr val="tx1"/>
                </a:solidFill>
              </a:rPr>
              <a:t>exclamation</a:t>
            </a:r>
            <a:r>
              <a:rPr lang="en-US" sz="1350" b="1" dirty="0"/>
              <a:t> point</a:t>
            </a:r>
            <a:r>
              <a:rPr lang="en-US" sz="1350" dirty="0"/>
              <a:t>, </a:t>
            </a:r>
            <a:r>
              <a:rPr lang="en-US" sz="1350" b="1" dirty="0">
                <a:solidFill>
                  <a:schemeClr val="tx1"/>
                </a:solidFill>
              </a:rPr>
              <a:t>comma</a:t>
            </a:r>
            <a:r>
              <a:rPr lang="en-US" sz="1350" dirty="0"/>
              <a:t>, </a:t>
            </a:r>
            <a:r>
              <a:rPr lang="en-US" sz="1350" b="1" dirty="0">
                <a:solidFill>
                  <a:schemeClr val="tx1"/>
                </a:solidFill>
              </a:rPr>
              <a:t>semicolon</a:t>
            </a:r>
            <a:r>
              <a:rPr lang="en-US" sz="1350" dirty="0"/>
              <a:t>, </a:t>
            </a:r>
            <a:r>
              <a:rPr lang="en-US" sz="1350" b="1" dirty="0">
                <a:solidFill>
                  <a:schemeClr val="tx1"/>
                </a:solidFill>
              </a:rPr>
              <a:t>colon</a:t>
            </a:r>
            <a:r>
              <a:rPr lang="en-US" sz="1350" dirty="0"/>
              <a:t>, </a:t>
            </a:r>
            <a:r>
              <a:rPr lang="en-US" sz="1350" b="1" dirty="0">
                <a:solidFill>
                  <a:schemeClr val="tx1"/>
                </a:solidFill>
              </a:rPr>
              <a:t>dash</a:t>
            </a:r>
            <a:r>
              <a:rPr lang="en-US" sz="1350" dirty="0"/>
              <a:t>, </a:t>
            </a:r>
            <a:r>
              <a:rPr lang="en-US" sz="1350" b="1" dirty="0">
                <a:solidFill>
                  <a:schemeClr val="tx1"/>
                </a:solidFill>
              </a:rPr>
              <a:t>hyphen</a:t>
            </a:r>
            <a:r>
              <a:rPr lang="en-US" sz="1350" dirty="0"/>
              <a:t>, </a:t>
            </a:r>
            <a:r>
              <a:rPr lang="en-US" sz="1350" b="1" dirty="0">
                <a:solidFill>
                  <a:schemeClr val="tx1"/>
                </a:solidFill>
              </a:rPr>
              <a:t>parentheses</a:t>
            </a:r>
            <a:r>
              <a:rPr lang="en-US" sz="1350" dirty="0"/>
              <a:t>, </a:t>
            </a:r>
            <a:r>
              <a:rPr lang="en-US" sz="1350" b="1" dirty="0">
                <a:solidFill>
                  <a:schemeClr val="tx1"/>
                </a:solidFill>
              </a:rPr>
              <a:t>brackets</a:t>
            </a:r>
            <a:r>
              <a:rPr lang="en-US" sz="1350" dirty="0"/>
              <a:t>, </a:t>
            </a:r>
            <a:r>
              <a:rPr lang="en-US" sz="1350" b="1" dirty="0">
                <a:solidFill>
                  <a:schemeClr val="tx1"/>
                </a:solidFill>
              </a:rPr>
              <a:t>braces</a:t>
            </a:r>
            <a:r>
              <a:rPr lang="en-US" sz="1350" dirty="0"/>
              <a:t>, </a:t>
            </a:r>
            <a:r>
              <a:rPr lang="en-US" sz="1350" b="1" dirty="0">
                <a:solidFill>
                  <a:schemeClr val="tx1"/>
                </a:solidFill>
              </a:rPr>
              <a:t>apostrophe</a:t>
            </a:r>
            <a:r>
              <a:rPr lang="en-US" sz="1350" dirty="0"/>
              <a:t>, </a:t>
            </a:r>
            <a:r>
              <a:rPr lang="en-US" sz="1350" b="1" dirty="0">
                <a:solidFill>
                  <a:schemeClr val="tx1"/>
                </a:solidFill>
              </a:rPr>
              <a:t>quotation</a:t>
            </a:r>
            <a:r>
              <a:rPr lang="en-US" sz="1350" dirty="0"/>
              <a:t> marks and </a:t>
            </a:r>
            <a:r>
              <a:rPr lang="en-US" sz="1350" b="1" dirty="0">
                <a:solidFill>
                  <a:schemeClr val="tx1"/>
                </a:solidFill>
              </a:rPr>
              <a:t>ellipsis</a:t>
            </a:r>
            <a:endParaRPr lang="en-US" sz="1350" dirty="0"/>
          </a:p>
        </p:txBody>
      </p:sp>
      <p:sp>
        <p:nvSpPr>
          <p:cNvPr id="9" name="Date Placeholder 8">
            <a:extLst>
              <a:ext uri="{FF2B5EF4-FFF2-40B4-BE49-F238E27FC236}">
                <a16:creationId xmlns:a16="http://schemas.microsoft.com/office/drawing/2014/main" id="{F3C27D48-8F30-47A7-9EF6-1CC7C3D8B856}"/>
              </a:ext>
            </a:extLst>
          </p:cNvPr>
          <p:cNvSpPr>
            <a:spLocks noGrp="1"/>
          </p:cNvSpPr>
          <p:nvPr>
            <p:ph type="dt" sz="half" idx="10"/>
          </p:nvPr>
        </p:nvSpPr>
        <p:spPr/>
        <p:txBody>
          <a:bodyPr/>
          <a:lstStyle/>
          <a:p>
            <a:fld id="{287DE13C-0ACF-4AA8-90DD-6D0546D48AEE}" type="datetime1">
              <a:rPr lang="en-US" smtClean="0"/>
              <a:t>1/8/19</a:t>
            </a:fld>
            <a:endParaRPr lang="en-US"/>
          </a:p>
        </p:txBody>
      </p:sp>
      <p:sp>
        <p:nvSpPr>
          <p:cNvPr id="10" name="Slide Number Placeholder 9">
            <a:extLst>
              <a:ext uri="{FF2B5EF4-FFF2-40B4-BE49-F238E27FC236}">
                <a16:creationId xmlns:a16="http://schemas.microsoft.com/office/drawing/2014/main" id="{B1621B99-B48A-44A4-8316-D8BF0126BAB6}"/>
              </a:ext>
            </a:extLst>
          </p:cNvPr>
          <p:cNvSpPr>
            <a:spLocks noGrp="1"/>
          </p:cNvSpPr>
          <p:nvPr>
            <p:ph type="sldNum" sz="quarter" idx="4"/>
          </p:nvPr>
        </p:nvSpPr>
        <p:spPr/>
        <p:txBody>
          <a:bodyPr/>
          <a:lstStyle/>
          <a:p>
            <a:r>
              <a:rPr lang="en-US"/>
              <a:t>Slide no. </a:t>
            </a:r>
            <a:fld id="{7240F3D1-AE27-48C7-9FC9-EF8542F23A88}" type="slidenum">
              <a:rPr lang="en-US" smtClean="0"/>
              <a:pPr/>
              <a:t>51</a:t>
            </a:fld>
            <a:endParaRPr lang="en-US" dirty="0"/>
          </a:p>
        </p:txBody>
      </p:sp>
    </p:spTree>
    <p:extLst>
      <p:ext uri="{BB962C8B-B14F-4D97-AF65-F5344CB8AC3E}">
        <p14:creationId xmlns:p14="http://schemas.microsoft.com/office/powerpoint/2010/main" val="142883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3</a:t>
            </a:r>
          </a:p>
        </p:txBody>
      </p:sp>
      <p:sp>
        <p:nvSpPr>
          <p:cNvPr id="5" name="TextBox 4">
            <a:extLst>
              <a:ext uri="{FF2B5EF4-FFF2-40B4-BE49-F238E27FC236}">
                <a16:creationId xmlns:a16="http://schemas.microsoft.com/office/drawing/2014/main" id="{2AFF28EB-7FBE-402A-8B13-987A240AA70F}"/>
              </a:ext>
            </a:extLst>
          </p:cNvPr>
          <p:cNvSpPr txBox="1"/>
          <p:nvPr/>
        </p:nvSpPr>
        <p:spPr>
          <a:xfrm>
            <a:off x="1488502" y="1144220"/>
            <a:ext cx="7559387" cy="738664"/>
          </a:xfrm>
          <a:prstGeom prst="rect">
            <a:avLst/>
          </a:prstGeom>
          <a:noFill/>
        </p:spPr>
        <p:txBody>
          <a:bodyPr wrap="square" rtlCol="0">
            <a:spAutoFit/>
          </a:bodyPr>
          <a:lstStyle/>
          <a:p>
            <a:r>
              <a:rPr lang="en-US" sz="2100" dirty="0"/>
              <a:t>convert many types of emoticons into tags that express</a:t>
            </a:r>
          </a:p>
          <a:p>
            <a:r>
              <a:rPr lang="en-US" sz="2100" dirty="0"/>
              <a:t>their sentiment (i.e. :) → smile happy)</a:t>
            </a:r>
          </a:p>
        </p:txBody>
      </p:sp>
      <p:sp>
        <p:nvSpPr>
          <p:cNvPr id="7" name="Callout: Line 6">
            <a:extLst>
              <a:ext uri="{FF2B5EF4-FFF2-40B4-BE49-F238E27FC236}">
                <a16:creationId xmlns:a16="http://schemas.microsoft.com/office/drawing/2014/main" id="{1E283FDC-C97D-446C-9CC9-775FE2F3A24C}"/>
              </a:ext>
            </a:extLst>
          </p:cNvPr>
          <p:cNvSpPr/>
          <p:nvPr/>
        </p:nvSpPr>
        <p:spPr>
          <a:xfrm>
            <a:off x="5179214" y="1970302"/>
            <a:ext cx="3771905" cy="1519671"/>
          </a:xfrm>
          <a:prstGeom prst="borderCallout1">
            <a:avLst>
              <a:gd name="adj1" fmla="val 18750"/>
              <a:gd name="adj2" fmla="val -8333"/>
              <a:gd name="adj3" fmla="val 19680"/>
              <a:gd name="adj4" fmla="val -556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There are fourteen punctuation marks commonly used in English grammar. They are the </a:t>
            </a:r>
            <a:r>
              <a:rPr lang="en-US" sz="1350" b="1" dirty="0">
                <a:solidFill>
                  <a:schemeClr val="tx1"/>
                </a:solidFill>
              </a:rPr>
              <a:t>period</a:t>
            </a:r>
            <a:r>
              <a:rPr lang="en-US" sz="1350" dirty="0"/>
              <a:t>, </a:t>
            </a:r>
            <a:r>
              <a:rPr lang="en-US" sz="1350" b="1" dirty="0">
                <a:solidFill>
                  <a:schemeClr val="tx1"/>
                </a:solidFill>
              </a:rPr>
              <a:t>question</a:t>
            </a:r>
            <a:r>
              <a:rPr lang="en-US" sz="1350" dirty="0"/>
              <a:t> mark, </a:t>
            </a:r>
            <a:r>
              <a:rPr lang="en-US" sz="1350" b="1" dirty="0">
                <a:solidFill>
                  <a:schemeClr val="tx1"/>
                </a:solidFill>
              </a:rPr>
              <a:t>exclamation</a:t>
            </a:r>
            <a:r>
              <a:rPr lang="en-US" sz="1350" b="1" dirty="0"/>
              <a:t> point</a:t>
            </a:r>
            <a:r>
              <a:rPr lang="en-US" sz="1350" dirty="0"/>
              <a:t>, </a:t>
            </a:r>
            <a:r>
              <a:rPr lang="en-US" sz="1350" b="1" dirty="0">
                <a:solidFill>
                  <a:schemeClr val="tx1"/>
                </a:solidFill>
              </a:rPr>
              <a:t>comma</a:t>
            </a:r>
            <a:r>
              <a:rPr lang="en-US" sz="1350" dirty="0"/>
              <a:t>, </a:t>
            </a:r>
            <a:r>
              <a:rPr lang="en-US" sz="1350" b="1" dirty="0">
                <a:solidFill>
                  <a:schemeClr val="tx1"/>
                </a:solidFill>
              </a:rPr>
              <a:t>semicolon</a:t>
            </a:r>
            <a:r>
              <a:rPr lang="en-US" sz="1350" dirty="0"/>
              <a:t>, </a:t>
            </a:r>
            <a:r>
              <a:rPr lang="en-US" sz="1350" b="1" dirty="0">
                <a:solidFill>
                  <a:schemeClr val="tx1"/>
                </a:solidFill>
              </a:rPr>
              <a:t>colon</a:t>
            </a:r>
            <a:r>
              <a:rPr lang="en-US" sz="1350" dirty="0"/>
              <a:t>, </a:t>
            </a:r>
            <a:r>
              <a:rPr lang="en-US" sz="1350" b="1" dirty="0">
                <a:solidFill>
                  <a:schemeClr val="tx1"/>
                </a:solidFill>
              </a:rPr>
              <a:t>dash</a:t>
            </a:r>
            <a:r>
              <a:rPr lang="en-US" sz="1350" dirty="0"/>
              <a:t>, </a:t>
            </a:r>
            <a:r>
              <a:rPr lang="en-US" sz="1350" b="1" dirty="0">
                <a:solidFill>
                  <a:schemeClr val="tx1"/>
                </a:solidFill>
              </a:rPr>
              <a:t>hyphen</a:t>
            </a:r>
            <a:r>
              <a:rPr lang="en-US" sz="1350" dirty="0"/>
              <a:t>, </a:t>
            </a:r>
            <a:r>
              <a:rPr lang="en-US" sz="1350" b="1" dirty="0">
                <a:solidFill>
                  <a:schemeClr val="tx1"/>
                </a:solidFill>
              </a:rPr>
              <a:t>parentheses</a:t>
            </a:r>
            <a:r>
              <a:rPr lang="en-US" sz="1350" dirty="0"/>
              <a:t>, </a:t>
            </a:r>
            <a:r>
              <a:rPr lang="en-US" sz="1350" b="1" dirty="0">
                <a:solidFill>
                  <a:schemeClr val="tx1"/>
                </a:solidFill>
              </a:rPr>
              <a:t>brackets</a:t>
            </a:r>
            <a:r>
              <a:rPr lang="en-US" sz="1350" dirty="0"/>
              <a:t>, </a:t>
            </a:r>
            <a:r>
              <a:rPr lang="en-US" sz="1350" b="1" dirty="0">
                <a:solidFill>
                  <a:schemeClr val="tx1"/>
                </a:solidFill>
              </a:rPr>
              <a:t>braces</a:t>
            </a:r>
            <a:r>
              <a:rPr lang="en-US" sz="1350" dirty="0"/>
              <a:t>, </a:t>
            </a:r>
            <a:r>
              <a:rPr lang="en-US" sz="1350" b="1" dirty="0">
                <a:solidFill>
                  <a:schemeClr val="tx1"/>
                </a:solidFill>
              </a:rPr>
              <a:t>apostrophe</a:t>
            </a:r>
            <a:r>
              <a:rPr lang="en-US" sz="1350" dirty="0"/>
              <a:t>, </a:t>
            </a:r>
            <a:r>
              <a:rPr lang="en-US" sz="1350" b="1" dirty="0">
                <a:solidFill>
                  <a:schemeClr val="tx1"/>
                </a:solidFill>
              </a:rPr>
              <a:t>quotation</a:t>
            </a:r>
            <a:r>
              <a:rPr lang="en-US" sz="1350" dirty="0"/>
              <a:t> marks and </a:t>
            </a:r>
            <a:r>
              <a:rPr lang="en-US" sz="1350" b="1" dirty="0">
                <a:solidFill>
                  <a:schemeClr val="tx1"/>
                </a:solidFill>
              </a:rPr>
              <a:t>ellipsis</a:t>
            </a:r>
            <a:endParaRPr lang="en-US" sz="1350" dirty="0"/>
          </a:p>
        </p:txBody>
      </p:sp>
      <p:sp>
        <p:nvSpPr>
          <p:cNvPr id="9" name="Date Placeholder 8">
            <a:extLst>
              <a:ext uri="{FF2B5EF4-FFF2-40B4-BE49-F238E27FC236}">
                <a16:creationId xmlns:a16="http://schemas.microsoft.com/office/drawing/2014/main" id="{14ED6CBB-E6D8-420F-9B20-FFD7F72E734D}"/>
              </a:ext>
            </a:extLst>
          </p:cNvPr>
          <p:cNvSpPr>
            <a:spLocks noGrp="1"/>
          </p:cNvSpPr>
          <p:nvPr>
            <p:ph type="dt" sz="half" idx="10"/>
          </p:nvPr>
        </p:nvSpPr>
        <p:spPr/>
        <p:txBody>
          <a:bodyPr/>
          <a:lstStyle/>
          <a:p>
            <a:fld id="{05C38130-7031-490D-BB14-7C4412ADA350}" type="datetime1">
              <a:rPr lang="en-US" smtClean="0"/>
              <a:t>1/8/19</a:t>
            </a:fld>
            <a:endParaRPr lang="en-US"/>
          </a:p>
        </p:txBody>
      </p:sp>
      <p:sp>
        <p:nvSpPr>
          <p:cNvPr id="10" name="Slide Number Placeholder 9">
            <a:extLst>
              <a:ext uri="{FF2B5EF4-FFF2-40B4-BE49-F238E27FC236}">
                <a16:creationId xmlns:a16="http://schemas.microsoft.com/office/drawing/2014/main" id="{EB53919F-4EC0-4D07-A0EA-EFE088D6D654}"/>
              </a:ext>
            </a:extLst>
          </p:cNvPr>
          <p:cNvSpPr>
            <a:spLocks noGrp="1"/>
          </p:cNvSpPr>
          <p:nvPr>
            <p:ph type="sldNum" sz="quarter" idx="4"/>
          </p:nvPr>
        </p:nvSpPr>
        <p:spPr/>
        <p:txBody>
          <a:bodyPr/>
          <a:lstStyle/>
          <a:p>
            <a:r>
              <a:rPr lang="en-US"/>
              <a:t>Slide no. </a:t>
            </a:r>
            <a:fld id="{7240F3D1-AE27-48C7-9FC9-EF8542F23A88}" type="slidenum">
              <a:rPr lang="en-US" smtClean="0"/>
              <a:pPr/>
              <a:t>52</a:t>
            </a:fld>
            <a:endParaRPr lang="en-US" dirty="0"/>
          </a:p>
        </p:txBody>
      </p:sp>
    </p:spTree>
    <p:extLst>
      <p:ext uri="{BB962C8B-B14F-4D97-AF65-F5344CB8AC3E}">
        <p14:creationId xmlns:p14="http://schemas.microsoft.com/office/powerpoint/2010/main" val="1859754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E89-689B-4165-8657-E219E96D6366}"/>
              </a:ext>
            </a:extLst>
          </p:cNvPr>
          <p:cNvSpPr>
            <a:spLocks noGrp="1"/>
          </p:cNvSpPr>
          <p:nvPr>
            <p:ph type="title"/>
          </p:nvPr>
        </p:nvSpPr>
        <p:spPr/>
        <p:txBody>
          <a:bodyPr/>
          <a:lstStyle/>
          <a:p>
            <a:r>
              <a:rPr lang="en-US" dirty="0"/>
              <a:t>Twitter data - preprocessing</a:t>
            </a:r>
          </a:p>
        </p:txBody>
      </p:sp>
      <p:sp>
        <p:nvSpPr>
          <p:cNvPr id="4" name="Oval 3">
            <a:extLst>
              <a:ext uri="{FF2B5EF4-FFF2-40B4-BE49-F238E27FC236}">
                <a16:creationId xmlns:a16="http://schemas.microsoft.com/office/drawing/2014/main" id="{F82797FA-8177-4C3A-AAF9-49A00C93548F}"/>
              </a:ext>
            </a:extLst>
          </p:cNvPr>
          <p:cNvSpPr/>
          <p:nvPr/>
        </p:nvSpPr>
        <p:spPr>
          <a:xfrm>
            <a:off x="496409" y="1066287"/>
            <a:ext cx="680120" cy="69249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b="1" dirty="0"/>
              <a:t>STEP 4</a:t>
            </a:r>
          </a:p>
        </p:txBody>
      </p:sp>
      <p:sp>
        <p:nvSpPr>
          <p:cNvPr id="5" name="TextBox 4">
            <a:extLst>
              <a:ext uri="{FF2B5EF4-FFF2-40B4-BE49-F238E27FC236}">
                <a16:creationId xmlns:a16="http://schemas.microsoft.com/office/drawing/2014/main" id="{2AFF28EB-7FBE-402A-8B13-987A240AA70F}"/>
              </a:ext>
            </a:extLst>
          </p:cNvPr>
          <p:cNvSpPr txBox="1"/>
          <p:nvPr/>
        </p:nvSpPr>
        <p:spPr>
          <a:xfrm>
            <a:off x="1488502" y="1144220"/>
            <a:ext cx="7559387" cy="738664"/>
          </a:xfrm>
          <a:prstGeom prst="rect">
            <a:avLst/>
          </a:prstGeom>
          <a:noFill/>
        </p:spPr>
        <p:txBody>
          <a:bodyPr wrap="square" rtlCol="0">
            <a:spAutoFit/>
          </a:bodyPr>
          <a:lstStyle/>
          <a:p>
            <a:r>
              <a:rPr lang="en-US" sz="2100" dirty="0"/>
              <a:t>all the text is converted to lower case and extra blank spaces are</a:t>
            </a:r>
          </a:p>
          <a:p>
            <a:r>
              <a:rPr lang="en-US" sz="2100" dirty="0"/>
              <a:t>removed</a:t>
            </a:r>
          </a:p>
        </p:txBody>
      </p:sp>
      <p:sp>
        <p:nvSpPr>
          <p:cNvPr id="7" name="Callout: Line 6">
            <a:extLst>
              <a:ext uri="{FF2B5EF4-FFF2-40B4-BE49-F238E27FC236}">
                <a16:creationId xmlns:a16="http://schemas.microsoft.com/office/drawing/2014/main" id="{1E283FDC-C97D-446C-9CC9-775FE2F3A24C}"/>
              </a:ext>
            </a:extLst>
          </p:cNvPr>
          <p:cNvSpPr/>
          <p:nvPr/>
        </p:nvSpPr>
        <p:spPr>
          <a:xfrm>
            <a:off x="5179214" y="1970302"/>
            <a:ext cx="3771905" cy="1519671"/>
          </a:xfrm>
          <a:prstGeom prst="borderCallout1">
            <a:avLst>
              <a:gd name="adj1" fmla="val 18750"/>
              <a:gd name="adj2" fmla="val -8333"/>
              <a:gd name="adj3" fmla="val 19680"/>
              <a:gd name="adj4" fmla="val -556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350" dirty="0"/>
              <a:t>There are fourteen punctuation marks commonly used in English grammar. They are the </a:t>
            </a:r>
            <a:r>
              <a:rPr lang="en-US" sz="1350" b="1" dirty="0">
                <a:solidFill>
                  <a:schemeClr val="tx1"/>
                </a:solidFill>
              </a:rPr>
              <a:t>period</a:t>
            </a:r>
            <a:r>
              <a:rPr lang="en-US" sz="1350" dirty="0"/>
              <a:t>, </a:t>
            </a:r>
            <a:r>
              <a:rPr lang="en-US" sz="1350" b="1" dirty="0">
                <a:solidFill>
                  <a:schemeClr val="tx1"/>
                </a:solidFill>
              </a:rPr>
              <a:t>question</a:t>
            </a:r>
            <a:r>
              <a:rPr lang="en-US" sz="1350" dirty="0"/>
              <a:t> mark, </a:t>
            </a:r>
            <a:r>
              <a:rPr lang="en-US" sz="1350" b="1" dirty="0">
                <a:solidFill>
                  <a:schemeClr val="tx1"/>
                </a:solidFill>
              </a:rPr>
              <a:t>exclamation</a:t>
            </a:r>
            <a:r>
              <a:rPr lang="en-US" sz="1350" b="1" dirty="0"/>
              <a:t> point</a:t>
            </a:r>
            <a:r>
              <a:rPr lang="en-US" sz="1350" dirty="0"/>
              <a:t>, </a:t>
            </a:r>
            <a:r>
              <a:rPr lang="en-US" sz="1350" b="1" dirty="0">
                <a:solidFill>
                  <a:schemeClr val="tx1"/>
                </a:solidFill>
              </a:rPr>
              <a:t>comma</a:t>
            </a:r>
            <a:r>
              <a:rPr lang="en-US" sz="1350" dirty="0"/>
              <a:t>, </a:t>
            </a:r>
            <a:r>
              <a:rPr lang="en-US" sz="1350" b="1" dirty="0">
                <a:solidFill>
                  <a:schemeClr val="tx1"/>
                </a:solidFill>
              </a:rPr>
              <a:t>semicolon</a:t>
            </a:r>
            <a:r>
              <a:rPr lang="en-US" sz="1350" dirty="0"/>
              <a:t>, </a:t>
            </a:r>
            <a:r>
              <a:rPr lang="en-US" sz="1350" b="1" dirty="0">
                <a:solidFill>
                  <a:schemeClr val="tx1"/>
                </a:solidFill>
              </a:rPr>
              <a:t>colon</a:t>
            </a:r>
            <a:r>
              <a:rPr lang="en-US" sz="1350" dirty="0"/>
              <a:t>, </a:t>
            </a:r>
            <a:r>
              <a:rPr lang="en-US" sz="1350" b="1" dirty="0">
                <a:solidFill>
                  <a:schemeClr val="tx1"/>
                </a:solidFill>
              </a:rPr>
              <a:t>dash</a:t>
            </a:r>
            <a:r>
              <a:rPr lang="en-US" sz="1350" dirty="0"/>
              <a:t>, </a:t>
            </a:r>
            <a:r>
              <a:rPr lang="en-US" sz="1350" b="1" dirty="0">
                <a:solidFill>
                  <a:schemeClr val="tx1"/>
                </a:solidFill>
              </a:rPr>
              <a:t>hyphen</a:t>
            </a:r>
            <a:r>
              <a:rPr lang="en-US" sz="1350" dirty="0"/>
              <a:t>, </a:t>
            </a:r>
            <a:r>
              <a:rPr lang="en-US" sz="1350" b="1" dirty="0">
                <a:solidFill>
                  <a:schemeClr val="tx1"/>
                </a:solidFill>
              </a:rPr>
              <a:t>parentheses</a:t>
            </a:r>
            <a:r>
              <a:rPr lang="en-US" sz="1350" dirty="0"/>
              <a:t>, </a:t>
            </a:r>
            <a:r>
              <a:rPr lang="en-US" sz="1350" b="1" dirty="0">
                <a:solidFill>
                  <a:schemeClr val="tx1"/>
                </a:solidFill>
              </a:rPr>
              <a:t>brackets</a:t>
            </a:r>
            <a:r>
              <a:rPr lang="en-US" sz="1350" dirty="0"/>
              <a:t>, </a:t>
            </a:r>
            <a:r>
              <a:rPr lang="en-US" sz="1350" b="1" dirty="0">
                <a:solidFill>
                  <a:schemeClr val="tx1"/>
                </a:solidFill>
              </a:rPr>
              <a:t>braces</a:t>
            </a:r>
            <a:r>
              <a:rPr lang="en-US" sz="1350" dirty="0"/>
              <a:t>, </a:t>
            </a:r>
            <a:r>
              <a:rPr lang="en-US" sz="1350" b="1" dirty="0">
                <a:solidFill>
                  <a:schemeClr val="tx1"/>
                </a:solidFill>
              </a:rPr>
              <a:t>apostrophe</a:t>
            </a:r>
            <a:r>
              <a:rPr lang="en-US" sz="1350" dirty="0"/>
              <a:t>, </a:t>
            </a:r>
            <a:r>
              <a:rPr lang="en-US" sz="1350" b="1" dirty="0">
                <a:solidFill>
                  <a:schemeClr val="tx1"/>
                </a:solidFill>
              </a:rPr>
              <a:t>quotation</a:t>
            </a:r>
            <a:r>
              <a:rPr lang="en-US" sz="1350" dirty="0"/>
              <a:t> marks and </a:t>
            </a:r>
            <a:r>
              <a:rPr lang="en-US" sz="1350" b="1" dirty="0">
                <a:solidFill>
                  <a:schemeClr val="tx1"/>
                </a:solidFill>
              </a:rPr>
              <a:t>ellipsis</a:t>
            </a:r>
            <a:endParaRPr lang="en-US" sz="1350" dirty="0"/>
          </a:p>
        </p:txBody>
      </p:sp>
      <p:sp>
        <p:nvSpPr>
          <p:cNvPr id="9" name="Date Placeholder 8">
            <a:extLst>
              <a:ext uri="{FF2B5EF4-FFF2-40B4-BE49-F238E27FC236}">
                <a16:creationId xmlns:a16="http://schemas.microsoft.com/office/drawing/2014/main" id="{30E56226-21F3-49AA-A07B-6A01943E98C7}"/>
              </a:ext>
            </a:extLst>
          </p:cNvPr>
          <p:cNvSpPr>
            <a:spLocks noGrp="1"/>
          </p:cNvSpPr>
          <p:nvPr>
            <p:ph type="dt" sz="half" idx="10"/>
          </p:nvPr>
        </p:nvSpPr>
        <p:spPr/>
        <p:txBody>
          <a:bodyPr/>
          <a:lstStyle/>
          <a:p>
            <a:fld id="{F55510B1-3EFB-47B4-9065-17C4A385F016}" type="datetime1">
              <a:rPr lang="en-US" smtClean="0"/>
              <a:t>1/8/19</a:t>
            </a:fld>
            <a:endParaRPr lang="en-US"/>
          </a:p>
        </p:txBody>
      </p:sp>
      <p:sp>
        <p:nvSpPr>
          <p:cNvPr id="10" name="Slide Number Placeholder 9">
            <a:extLst>
              <a:ext uri="{FF2B5EF4-FFF2-40B4-BE49-F238E27FC236}">
                <a16:creationId xmlns:a16="http://schemas.microsoft.com/office/drawing/2014/main" id="{15574500-70DA-44B4-BE5B-226340A99752}"/>
              </a:ext>
            </a:extLst>
          </p:cNvPr>
          <p:cNvSpPr>
            <a:spLocks noGrp="1"/>
          </p:cNvSpPr>
          <p:nvPr>
            <p:ph type="sldNum" sz="quarter" idx="4"/>
          </p:nvPr>
        </p:nvSpPr>
        <p:spPr/>
        <p:txBody>
          <a:bodyPr/>
          <a:lstStyle/>
          <a:p>
            <a:r>
              <a:rPr lang="en-US"/>
              <a:t>Slide no. </a:t>
            </a:r>
            <a:fld id="{7240F3D1-AE27-48C7-9FC9-EF8542F23A88}" type="slidenum">
              <a:rPr lang="en-US" smtClean="0"/>
              <a:pPr/>
              <a:t>53</a:t>
            </a:fld>
            <a:endParaRPr lang="en-US" dirty="0"/>
          </a:p>
        </p:txBody>
      </p:sp>
    </p:spTree>
    <p:extLst>
      <p:ext uri="{BB962C8B-B14F-4D97-AF65-F5344CB8AC3E}">
        <p14:creationId xmlns:p14="http://schemas.microsoft.com/office/powerpoint/2010/main" val="1111978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ECAF3F-DD56-4B8A-BC1B-89FDFAB66BFA}"/>
              </a:ext>
            </a:extLst>
          </p:cNvPr>
          <p:cNvSpPr>
            <a:spLocks noGrp="1"/>
          </p:cNvSpPr>
          <p:nvPr>
            <p:ph type="title"/>
          </p:nvPr>
        </p:nvSpPr>
        <p:spPr/>
        <p:txBody>
          <a:bodyPr/>
          <a:lstStyle/>
          <a:p>
            <a:r>
              <a:rPr lang="en-US" dirty="0"/>
              <a:t>Algorithms - implementation</a:t>
            </a:r>
          </a:p>
        </p:txBody>
      </p:sp>
      <p:sp>
        <p:nvSpPr>
          <p:cNvPr id="6" name="Content Placeholder 5">
            <a:extLst>
              <a:ext uri="{FF2B5EF4-FFF2-40B4-BE49-F238E27FC236}">
                <a16:creationId xmlns:a16="http://schemas.microsoft.com/office/drawing/2014/main" id="{72DEF683-BF9C-4F89-AA5D-6BC5C755AA8D}"/>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25CE692-1062-4355-A70E-A4B212F6F154}"/>
              </a:ext>
            </a:extLst>
          </p:cNvPr>
          <p:cNvSpPr>
            <a:spLocks noGrp="1"/>
          </p:cNvSpPr>
          <p:nvPr>
            <p:ph type="body" sz="half" idx="2"/>
          </p:nvPr>
        </p:nvSpPr>
        <p:spPr/>
        <p:txBody>
          <a:bodyPr/>
          <a:lstStyle/>
          <a:p>
            <a:endParaRPr lang="en-US"/>
          </a:p>
        </p:txBody>
      </p:sp>
      <p:sp>
        <p:nvSpPr>
          <p:cNvPr id="8" name="Date Placeholder 7">
            <a:extLst>
              <a:ext uri="{FF2B5EF4-FFF2-40B4-BE49-F238E27FC236}">
                <a16:creationId xmlns:a16="http://schemas.microsoft.com/office/drawing/2014/main" id="{AC022302-F0BD-4101-A7DC-D1A37C0120F1}"/>
              </a:ext>
            </a:extLst>
          </p:cNvPr>
          <p:cNvSpPr>
            <a:spLocks noGrp="1"/>
          </p:cNvSpPr>
          <p:nvPr>
            <p:ph type="dt" sz="half" idx="10"/>
          </p:nvPr>
        </p:nvSpPr>
        <p:spPr/>
        <p:txBody>
          <a:bodyPr/>
          <a:lstStyle/>
          <a:p>
            <a:fld id="{EF4C730A-F7A9-4843-9C98-CE9FA71DFD48}" type="datetime1">
              <a:rPr lang="en-US" smtClean="0"/>
              <a:t>1/8/19</a:t>
            </a:fld>
            <a:endParaRPr lang="en-US"/>
          </a:p>
        </p:txBody>
      </p:sp>
    </p:spTree>
    <p:extLst>
      <p:ext uri="{BB962C8B-B14F-4D97-AF65-F5344CB8AC3E}">
        <p14:creationId xmlns:p14="http://schemas.microsoft.com/office/powerpoint/2010/main" val="4212103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E02ACF-48D6-4D56-AA6B-29D319EB1AEE}"/>
              </a:ext>
            </a:extLst>
          </p:cNvPr>
          <p:cNvSpPr>
            <a:spLocks noGrp="1"/>
          </p:cNvSpPr>
          <p:nvPr>
            <p:ph type="title"/>
          </p:nvPr>
        </p:nvSpPr>
        <p:spPr/>
        <p:txBody>
          <a:bodyPr/>
          <a:lstStyle/>
          <a:p>
            <a:r>
              <a:rPr lang="en-US" dirty="0"/>
              <a:t>Naïve Bayes </a:t>
            </a:r>
          </a:p>
        </p:txBody>
      </p:sp>
      <p:sp>
        <p:nvSpPr>
          <p:cNvPr id="6" name="Content Placeholder 5">
            <a:extLst>
              <a:ext uri="{FF2B5EF4-FFF2-40B4-BE49-F238E27FC236}">
                <a16:creationId xmlns:a16="http://schemas.microsoft.com/office/drawing/2014/main" id="{776A4A94-E4A3-419C-9C4B-6161083618FD}"/>
              </a:ext>
            </a:extLst>
          </p:cNvPr>
          <p:cNvSpPr>
            <a:spLocks noGrp="1"/>
          </p:cNvSpPr>
          <p:nvPr>
            <p:ph idx="1"/>
          </p:nvPr>
        </p:nvSpPr>
        <p:spPr/>
        <p:txBody>
          <a:bodyPr>
            <a:normAutofit/>
          </a:bodyPr>
          <a:lstStyle/>
          <a:p>
            <a:r>
              <a:rPr lang="en-US" sz="1400" dirty="0">
                <a:hlinkClick r:id="rId2"/>
              </a:rPr>
              <a:t>https://monkeylearn.com/blog/practical-explanation-naive-bayes-classifier/</a:t>
            </a:r>
          </a:p>
          <a:p>
            <a:r>
              <a:rPr lang="en-US" sz="1400" dirty="0">
                <a:hlinkClick r:id="rId2"/>
              </a:rPr>
              <a:t>https://github.com/taspinar/siml/blob/master/notebooks/Naive_Bayes.ipynb</a:t>
            </a:r>
            <a:r>
              <a:rPr lang="en-US" sz="1400" dirty="0"/>
              <a:t> (income slab prediction)</a:t>
            </a:r>
          </a:p>
          <a:p>
            <a:r>
              <a:rPr lang="en-US" sz="1400" dirty="0">
                <a:hlinkClick r:id="rId3"/>
              </a:rPr>
              <a:t>https://appliedmachinelearning.wordpress.com/2017/05/23/understanding-naive-bayes-classifier-from-scratch-python-code/</a:t>
            </a:r>
            <a:r>
              <a:rPr lang="en-US" sz="1400" dirty="0"/>
              <a:t>    (flu prediction)</a:t>
            </a:r>
          </a:p>
          <a:p>
            <a:r>
              <a:rPr lang="en-US" sz="1400" dirty="0">
                <a:hlinkClick r:id="rId4"/>
              </a:rPr>
              <a:t>https://www.3pillarglobal.com/insights/document-classification-using-multinomial-naive-bayes-classifier</a:t>
            </a:r>
            <a:r>
              <a:rPr lang="en-US" sz="1400" dirty="0"/>
              <a:t> </a:t>
            </a:r>
            <a:r>
              <a:rPr lang="en-US" sz="1400" cap="all" dirty="0"/>
              <a:t>DOCUMENT CLASSIFICATION</a:t>
            </a:r>
          </a:p>
          <a:p>
            <a:r>
              <a:rPr lang="en-US" sz="1400" cap="all" dirty="0">
                <a:hlinkClick r:id="rId5"/>
              </a:rPr>
              <a:t>http://dataaspirant.com/2017/02/06/naive-bayes-classifier-machine-learning/</a:t>
            </a:r>
            <a:endParaRPr lang="en-US" sz="1400" cap="all" dirty="0"/>
          </a:p>
          <a:p>
            <a:r>
              <a:rPr lang="en-US" sz="1400" cap="all" dirty="0">
                <a:hlinkClick r:id="rId6"/>
              </a:rPr>
              <a:t>https://www.geeksforgeeks.org/naive-bayes-classifiers/</a:t>
            </a:r>
            <a:r>
              <a:rPr lang="en-US" sz="1400" cap="all" dirty="0"/>
              <a:t> (PLAY GOLF OR NOT)</a:t>
            </a:r>
          </a:p>
          <a:p>
            <a:r>
              <a:rPr lang="en-US" sz="1400" cap="all" dirty="0">
                <a:hlinkClick r:id="rId7"/>
              </a:rPr>
              <a:t>http://textblob.readthedocs.io/en/dev/classifiers.html</a:t>
            </a:r>
            <a:r>
              <a:rPr lang="en-US" sz="1400" cap="all" dirty="0"/>
              <a:t> text classification</a:t>
            </a:r>
          </a:p>
          <a:p>
            <a:r>
              <a:rPr lang="en-US" sz="1400" dirty="0">
                <a:hlinkClick r:id="rId8"/>
              </a:rPr>
              <a:t>http://www.dataschool.io/simple-guide-to-confusion-matrix-terminology/</a:t>
            </a:r>
            <a:r>
              <a:rPr lang="en-US" sz="1400" dirty="0"/>
              <a:t> (confusion matrix)</a:t>
            </a:r>
            <a:br>
              <a:rPr lang="en-US" sz="1200" dirty="0"/>
            </a:br>
            <a:endParaRPr lang="en-US" sz="1200" dirty="0"/>
          </a:p>
        </p:txBody>
      </p:sp>
      <p:sp>
        <p:nvSpPr>
          <p:cNvPr id="7" name="Date Placeholder 6">
            <a:extLst>
              <a:ext uri="{FF2B5EF4-FFF2-40B4-BE49-F238E27FC236}">
                <a16:creationId xmlns:a16="http://schemas.microsoft.com/office/drawing/2014/main" id="{55A4A1F1-1213-46B5-ADC2-405CC3EEAF27}"/>
              </a:ext>
            </a:extLst>
          </p:cNvPr>
          <p:cNvSpPr>
            <a:spLocks noGrp="1"/>
          </p:cNvSpPr>
          <p:nvPr>
            <p:ph type="dt" sz="half" idx="10"/>
          </p:nvPr>
        </p:nvSpPr>
        <p:spPr/>
        <p:txBody>
          <a:bodyPr/>
          <a:lstStyle/>
          <a:p>
            <a:fld id="{BF9D3456-A936-4914-A60B-4CF7872F2E1F}" type="datetime1">
              <a:rPr lang="en-US" smtClean="0"/>
              <a:t>1/8/19</a:t>
            </a:fld>
            <a:endParaRPr lang="en-US"/>
          </a:p>
        </p:txBody>
      </p:sp>
      <p:sp>
        <p:nvSpPr>
          <p:cNvPr id="8" name="Slide Number Placeholder 7">
            <a:extLst>
              <a:ext uri="{FF2B5EF4-FFF2-40B4-BE49-F238E27FC236}">
                <a16:creationId xmlns:a16="http://schemas.microsoft.com/office/drawing/2014/main" id="{1EF4AADB-88B7-4043-89C8-E839A7CC27F7}"/>
              </a:ext>
            </a:extLst>
          </p:cNvPr>
          <p:cNvSpPr>
            <a:spLocks noGrp="1"/>
          </p:cNvSpPr>
          <p:nvPr>
            <p:ph type="sldNum" sz="quarter" idx="4"/>
          </p:nvPr>
        </p:nvSpPr>
        <p:spPr/>
        <p:txBody>
          <a:bodyPr/>
          <a:lstStyle/>
          <a:p>
            <a:r>
              <a:rPr lang="en-US"/>
              <a:t>Slide no. </a:t>
            </a:r>
            <a:fld id="{7240F3D1-AE27-48C7-9FC9-EF8542F23A88}" type="slidenum">
              <a:rPr lang="en-US" smtClean="0"/>
              <a:pPr/>
              <a:t>55</a:t>
            </a:fld>
            <a:endParaRPr lang="en-US" dirty="0"/>
          </a:p>
        </p:txBody>
      </p:sp>
    </p:spTree>
    <p:extLst>
      <p:ext uri="{BB962C8B-B14F-4D97-AF65-F5344CB8AC3E}">
        <p14:creationId xmlns:p14="http://schemas.microsoft.com/office/powerpoint/2010/main" val="2882570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CE0E-0435-48C0-89D1-F84323912B8D}"/>
              </a:ext>
            </a:extLst>
          </p:cNvPr>
          <p:cNvSpPr>
            <a:spLocks noGrp="1"/>
          </p:cNvSpPr>
          <p:nvPr>
            <p:ph type="title"/>
          </p:nvPr>
        </p:nvSpPr>
        <p:spPr/>
        <p:txBody>
          <a:bodyPr/>
          <a:lstStyle/>
          <a:p>
            <a:r>
              <a:rPr lang="en-US" dirty="0"/>
              <a:t>Python libraries</a:t>
            </a:r>
          </a:p>
        </p:txBody>
      </p:sp>
      <p:sp>
        <p:nvSpPr>
          <p:cNvPr id="3" name="Content Placeholder 2">
            <a:extLst>
              <a:ext uri="{FF2B5EF4-FFF2-40B4-BE49-F238E27FC236}">
                <a16:creationId xmlns:a16="http://schemas.microsoft.com/office/drawing/2014/main" id="{717FA6CA-D9B1-45B6-8524-52972EB84ECB}"/>
              </a:ext>
            </a:extLst>
          </p:cNvPr>
          <p:cNvSpPr>
            <a:spLocks noGrp="1"/>
          </p:cNvSpPr>
          <p:nvPr>
            <p:ph idx="1"/>
          </p:nvPr>
        </p:nvSpPr>
        <p:spPr/>
        <p:txBody>
          <a:bodyPr/>
          <a:lstStyle/>
          <a:p>
            <a:r>
              <a:rPr lang="en-US" dirty="0"/>
              <a:t>NLTK</a:t>
            </a:r>
          </a:p>
          <a:p>
            <a:r>
              <a:rPr lang="en-US" dirty="0" err="1"/>
              <a:t>TextBlob</a:t>
            </a:r>
            <a:endParaRPr lang="en-US" dirty="0"/>
          </a:p>
          <a:p>
            <a:r>
              <a:rPr lang="en-US" dirty="0"/>
              <a:t>Stanford </a:t>
            </a:r>
            <a:r>
              <a:rPr lang="en-US" dirty="0" err="1"/>
              <a:t>CoreNLP</a:t>
            </a:r>
            <a:endParaRPr lang="en-US" dirty="0"/>
          </a:p>
          <a:p>
            <a:r>
              <a:rPr lang="en-US" dirty="0" err="1"/>
              <a:t>SpaCy</a:t>
            </a:r>
            <a:endParaRPr lang="en-US" dirty="0"/>
          </a:p>
          <a:p>
            <a:r>
              <a:rPr lang="en-US" dirty="0" err="1"/>
              <a:t>Gensim</a:t>
            </a:r>
            <a:endParaRPr lang="en-US" dirty="0"/>
          </a:p>
          <a:p>
            <a:endParaRPr lang="en-US" dirty="0"/>
          </a:p>
        </p:txBody>
      </p:sp>
      <p:sp>
        <p:nvSpPr>
          <p:cNvPr id="4" name="Text Placeholder 3">
            <a:extLst>
              <a:ext uri="{FF2B5EF4-FFF2-40B4-BE49-F238E27FC236}">
                <a16:creationId xmlns:a16="http://schemas.microsoft.com/office/drawing/2014/main" id="{E8FDD79F-AEF1-4A9E-BD0E-353EF9D900D3}"/>
              </a:ext>
            </a:extLst>
          </p:cNvPr>
          <p:cNvSpPr>
            <a:spLocks noGrp="1"/>
          </p:cNvSpPr>
          <p:nvPr>
            <p:ph type="body" sz="half" idx="2"/>
          </p:nvPr>
        </p:nvSpPr>
        <p:spPr/>
        <p:txBody>
          <a:bodyPr/>
          <a:lstStyle/>
          <a:p>
            <a:endParaRPr lang="en-US"/>
          </a:p>
        </p:txBody>
      </p:sp>
      <p:sp>
        <p:nvSpPr>
          <p:cNvPr id="8" name="Date Placeholder 7">
            <a:extLst>
              <a:ext uri="{FF2B5EF4-FFF2-40B4-BE49-F238E27FC236}">
                <a16:creationId xmlns:a16="http://schemas.microsoft.com/office/drawing/2014/main" id="{40A50E84-F847-497F-B92C-C7F395983A29}"/>
              </a:ext>
            </a:extLst>
          </p:cNvPr>
          <p:cNvSpPr>
            <a:spLocks noGrp="1"/>
          </p:cNvSpPr>
          <p:nvPr>
            <p:ph type="dt" sz="half" idx="10"/>
          </p:nvPr>
        </p:nvSpPr>
        <p:spPr/>
        <p:txBody>
          <a:bodyPr/>
          <a:lstStyle/>
          <a:p>
            <a:fld id="{B21E0E79-25F7-4D2B-9A8F-8E6A2D692D53}" type="datetime1">
              <a:rPr lang="en-US" smtClean="0"/>
              <a:t>1/8/19</a:t>
            </a:fld>
            <a:endParaRPr lang="en-US"/>
          </a:p>
        </p:txBody>
      </p:sp>
    </p:spTree>
    <p:extLst>
      <p:ext uri="{BB962C8B-B14F-4D97-AF65-F5344CB8AC3E}">
        <p14:creationId xmlns:p14="http://schemas.microsoft.com/office/powerpoint/2010/main" val="3540901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6A4-7355-461D-99F8-1A9F86B99DB4}"/>
              </a:ext>
            </a:extLst>
          </p:cNvPr>
          <p:cNvSpPr>
            <a:spLocks noGrp="1"/>
          </p:cNvSpPr>
          <p:nvPr>
            <p:ph type="title"/>
          </p:nvPr>
        </p:nvSpPr>
        <p:spPr/>
        <p:txBody>
          <a:bodyPr/>
          <a:lstStyle/>
          <a:p>
            <a:r>
              <a:rPr lang="en-US" dirty="0"/>
              <a:t>NLTK</a:t>
            </a:r>
          </a:p>
        </p:txBody>
      </p:sp>
      <p:sp>
        <p:nvSpPr>
          <p:cNvPr id="3" name="Content Placeholder 2">
            <a:extLst>
              <a:ext uri="{FF2B5EF4-FFF2-40B4-BE49-F238E27FC236}">
                <a16:creationId xmlns:a16="http://schemas.microsoft.com/office/drawing/2014/main" id="{52F27B9D-EC74-4AA6-8042-3ADB979404D5}"/>
              </a:ext>
            </a:extLst>
          </p:cNvPr>
          <p:cNvSpPr>
            <a:spLocks noGrp="1"/>
          </p:cNvSpPr>
          <p:nvPr>
            <p:ph idx="1"/>
          </p:nvPr>
        </p:nvSpPr>
        <p:spPr/>
        <p:txBody>
          <a:bodyPr/>
          <a:lstStyle/>
          <a:p>
            <a:r>
              <a:rPr lang="en-US" dirty="0"/>
              <a:t>NLTK is also popular for education and research.</a:t>
            </a:r>
          </a:p>
          <a:p>
            <a:r>
              <a:rPr lang="en-US" dirty="0"/>
              <a:t>NLTK has over 50 corpora and lexicons, 9 stemmers, and dozens of algorithms to choose from. </a:t>
            </a:r>
          </a:p>
          <a:p>
            <a:r>
              <a:rPr lang="en-US" dirty="0">
                <a:solidFill>
                  <a:srgbClr val="FF0000"/>
                </a:solidFill>
              </a:rPr>
              <a:t>Heavy and slippery, </a:t>
            </a:r>
          </a:p>
          <a:p>
            <a:r>
              <a:rPr lang="en-US" dirty="0">
                <a:solidFill>
                  <a:srgbClr val="FF0000"/>
                </a:solidFill>
              </a:rPr>
              <a:t>it has a steep learning curve. </a:t>
            </a:r>
          </a:p>
          <a:p>
            <a:r>
              <a:rPr lang="en-US" dirty="0">
                <a:solidFill>
                  <a:srgbClr val="FF0000"/>
                </a:solidFill>
              </a:rPr>
              <a:t>it’s slow and not production-ready</a:t>
            </a:r>
          </a:p>
          <a:p>
            <a:r>
              <a:rPr lang="en-US" b="1" dirty="0"/>
              <a:t>Resources</a:t>
            </a:r>
            <a:endParaRPr lang="en-US" dirty="0"/>
          </a:p>
          <a:p>
            <a:pPr lvl="1"/>
            <a:r>
              <a:rPr lang="en-US" dirty="0">
                <a:solidFill>
                  <a:schemeClr val="tx1"/>
                </a:solidFill>
              </a:rPr>
              <a:t>NLTK Book – Complete course on Natural Language Processing in Python with NLTK.</a:t>
            </a:r>
          </a:p>
          <a:p>
            <a:pPr lvl="2"/>
            <a:r>
              <a:rPr lang="en-US" dirty="0">
                <a:solidFill>
                  <a:srgbClr val="FF0000"/>
                </a:solidFill>
                <a:hlinkClick r:id="rId2"/>
              </a:rPr>
              <a:t>http://www.nltk.org/book/</a:t>
            </a:r>
            <a:endParaRPr lang="en-US" dirty="0">
              <a:solidFill>
                <a:srgbClr val="FF0000"/>
              </a:solidFill>
            </a:endParaRPr>
          </a:p>
          <a:p>
            <a:pPr lvl="1"/>
            <a:r>
              <a:rPr lang="en-US" dirty="0">
                <a:solidFill>
                  <a:schemeClr val="tx1"/>
                </a:solidFill>
              </a:rPr>
              <a:t>Dive into NLTK – Detailed 8-part tutorial on using NLTK for text processing.</a:t>
            </a:r>
          </a:p>
          <a:p>
            <a:pPr lvl="2"/>
            <a:r>
              <a:rPr lang="en-US" dirty="0">
                <a:solidFill>
                  <a:srgbClr val="FF0000"/>
                </a:solidFill>
                <a:hlinkClick r:id="rId3"/>
              </a:rPr>
              <a:t>http://textminingonline.com/dive-into-nltk-part-i-getting-started-with-nltk</a:t>
            </a:r>
            <a:endParaRPr lang="en-US" dirty="0">
              <a:solidFill>
                <a:srgbClr val="FF0000"/>
              </a:solidFill>
            </a:endParaRPr>
          </a:p>
          <a:p>
            <a:pPr lvl="1"/>
            <a:endParaRPr lang="en-US" dirty="0">
              <a:solidFill>
                <a:srgbClr val="FF0000"/>
              </a:solidFill>
            </a:endParaRPr>
          </a:p>
        </p:txBody>
      </p:sp>
      <p:sp>
        <p:nvSpPr>
          <p:cNvPr id="7" name="Date Placeholder 6">
            <a:extLst>
              <a:ext uri="{FF2B5EF4-FFF2-40B4-BE49-F238E27FC236}">
                <a16:creationId xmlns:a16="http://schemas.microsoft.com/office/drawing/2014/main" id="{5B5E62EA-8887-435D-A546-53ECF79CA310}"/>
              </a:ext>
            </a:extLst>
          </p:cNvPr>
          <p:cNvSpPr>
            <a:spLocks noGrp="1"/>
          </p:cNvSpPr>
          <p:nvPr>
            <p:ph type="dt" sz="half" idx="10"/>
          </p:nvPr>
        </p:nvSpPr>
        <p:spPr/>
        <p:txBody>
          <a:bodyPr/>
          <a:lstStyle/>
          <a:p>
            <a:fld id="{4CE38677-A941-4A5C-AD02-246C4B6F0654}" type="datetime1">
              <a:rPr lang="en-US" smtClean="0"/>
              <a:t>1/8/19</a:t>
            </a:fld>
            <a:endParaRPr lang="en-US"/>
          </a:p>
        </p:txBody>
      </p:sp>
      <p:sp>
        <p:nvSpPr>
          <p:cNvPr id="8" name="Slide Number Placeholder 7">
            <a:extLst>
              <a:ext uri="{FF2B5EF4-FFF2-40B4-BE49-F238E27FC236}">
                <a16:creationId xmlns:a16="http://schemas.microsoft.com/office/drawing/2014/main" id="{57E4FBA7-DFB5-4442-B88B-63C6C9F658FD}"/>
              </a:ext>
            </a:extLst>
          </p:cNvPr>
          <p:cNvSpPr>
            <a:spLocks noGrp="1"/>
          </p:cNvSpPr>
          <p:nvPr>
            <p:ph type="sldNum" sz="quarter" idx="4"/>
          </p:nvPr>
        </p:nvSpPr>
        <p:spPr/>
        <p:txBody>
          <a:bodyPr/>
          <a:lstStyle/>
          <a:p>
            <a:r>
              <a:rPr lang="en-US"/>
              <a:t>Slide no. </a:t>
            </a:r>
            <a:fld id="{7240F3D1-AE27-48C7-9FC9-EF8542F23A88}" type="slidenum">
              <a:rPr lang="en-US" smtClean="0"/>
              <a:pPr/>
              <a:t>57</a:t>
            </a:fld>
            <a:endParaRPr lang="en-US" dirty="0"/>
          </a:p>
        </p:txBody>
      </p:sp>
    </p:spTree>
    <p:extLst>
      <p:ext uri="{BB962C8B-B14F-4D97-AF65-F5344CB8AC3E}">
        <p14:creationId xmlns:p14="http://schemas.microsoft.com/office/powerpoint/2010/main" val="373470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6A4-7355-461D-99F8-1A9F86B99DB4}"/>
              </a:ext>
            </a:extLst>
          </p:cNvPr>
          <p:cNvSpPr>
            <a:spLocks noGrp="1"/>
          </p:cNvSpPr>
          <p:nvPr>
            <p:ph type="title"/>
          </p:nvPr>
        </p:nvSpPr>
        <p:spPr/>
        <p:txBody>
          <a:bodyPr/>
          <a:lstStyle/>
          <a:p>
            <a:r>
              <a:rPr lang="en-US" dirty="0" err="1"/>
              <a:t>TextBlob</a:t>
            </a:r>
            <a:endParaRPr lang="en-US" dirty="0"/>
          </a:p>
        </p:txBody>
      </p:sp>
      <p:sp>
        <p:nvSpPr>
          <p:cNvPr id="3" name="Content Placeholder 2">
            <a:extLst>
              <a:ext uri="{FF2B5EF4-FFF2-40B4-BE49-F238E27FC236}">
                <a16:creationId xmlns:a16="http://schemas.microsoft.com/office/drawing/2014/main" id="{52F27B9D-EC74-4AA6-8042-3ADB979404D5}"/>
              </a:ext>
            </a:extLst>
          </p:cNvPr>
          <p:cNvSpPr>
            <a:spLocks noGrp="1"/>
          </p:cNvSpPr>
          <p:nvPr>
            <p:ph idx="1"/>
          </p:nvPr>
        </p:nvSpPr>
        <p:spPr/>
        <p:txBody>
          <a:bodyPr/>
          <a:lstStyle/>
          <a:p>
            <a:r>
              <a:rPr lang="en-US" dirty="0" err="1"/>
              <a:t>TextBlob</a:t>
            </a:r>
            <a:r>
              <a:rPr lang="en-US" dirty="0"/>
              <a:t> sits on the mighty shoulders of NLTK and another package called Pattern</a:t>
            </a:r>
          </a:p>
          <a:p>
            <a:r>
              <a:rPr lang="en-US" dirty="0" err="1"/>
              <a:t>TextBlob</a:t>
            </a:r>
            <a:r>
              <a:rPr lang="en-US" dirty="0"/>
              <a:t> is a simple, fun library that makes text analysis a joy.</a:t>
            </a:r>
          </a:p>
          <a:p>
            <a:r>
              <a:rPr lang="en-US" b="1" dirty="0"/>
              <a:t>Resources</a:t>
            </a:r>
            <a:endParaRPr lang="en-US" dirty="0"/>
          </a:p>
          <a:p>
            <a:pPr lvl="1" fontAlgn="base"/>
            <a:r>
              <a:rPr lang="en-US" dirty="0" err="1">
                <a:hlinkClick r:id="rId2"/>
              </a:rPr>
              <a:t>TextBlob</a:t>
            </a:r>
            <a:r>
              <a:rPr lang="en-US" dirty="0">
                <a:hlinkClick r:id="rId2"/>
              </a:rPr>
              <a:t> Documentation</a:t>
            </a:r>
            <a:r>
              <a:rPr lang="en-US" dirty="0"/>
              <a:t> – Official documentation and </a:t>
            </a:r>
            <a:r>
              <a:rPr lang="en-US" dirty="0" err="1"/>
              <a:t>quickstart</a:t>
            </a:r>
            <a:r>
              <a:rPr lang="en-US" dirty="0"/>
              <a:t> guide.</a:t>
            </a:r>
          </a:p>
          <a:p>
            <a:pPr lvl="1" fontAlgn="base"/>
            <a:r>
              <a:rPr lang="en-US" dirty="0">
                <a:hlinkClick r:id="rId3"/>
              </a:rPr>
              <a:t>Natural Language Processing Basics with </a:t>
            </a:r>
            <a:r>
              <a:rPr lang="en-US" dirty="0" err="1">
                <a:hlinkClick r:id="rId3"/>
              </a:rPr>
              <a:t>TextBlob</a:t>
            </a:r>
            <a:r>
              <a:rPr lang="en-US" dirty="0"/>
              <a:t> – Excellent, short NLP crash course using </a:t>
            </a:r>
            <a:r>
              <a:rPr lang="en-US" dirty="0" err="1"/>
              <a:t>TextBlob</a:t>
            </a:r>
            <a:r>
              <a:rPr lang="en-US" dirty="0"/>
              <a:t>.</a:t>
            </a:r>
          </a:p>
          <a:p>
            <a:endParaRPr lang="en-US" dirty="0">
              <a:solidFill>
                <a:srgbClr val="FF0000"/>
              </a:solidFill>
            </a:endParaRPr>
          </a:p>
        </p:txBody>
      </p:sp>
      <p:sp>
        <p:nvSpPr>
          <p:cNvPr id="7" name="Date Placeholder 6">
            <a:extLst>
              <a:ext uri="{FF2B5EF4-FFF2-40B4-BE49-F238E27FC236}">
                <a16:creationId xmlns:a16="http://schemas.microsoft.com/office/drawing/2014/main" id="{5002C5CB-28C7-414F-ABDA-078BE114938F}"/>
              </a:ext>
            </a:extLst>
          </p:cNvPr>
          <p:cNvSpPr>
            <a:spLocks noGrp="1"/>
          </p:cNvSpPr>
          <p:nvPr>
            <p:ph type="dt" sz="half" idx="10"/>
          </p:nvPr>
        </p:nvSpPr>
        <p:spPr/>
        <p:txBody>
          <a:bodyPr/>
          <a:lstStyle/>
          <a:p>
            <a:fld id="{AB5178F3-6553-41B2-B780-A16CCB5FDCD6}" type="datetime1">
              <a:rPr lang="en-US" smtClean="0"/>
              <a:t>1/8/19</a:t>
            </a:fld>
            <a:endParaRPr lang="en-US"/>
          </a:p>
        </p:txBody>
      </p:sp>
      <p:sp>
        <p:nvSpPr>
          <p:cNvPr id="8" name="Slide Number Placeholder 7">
            <a:extLst>
              <a:ext uri="{FF2B5EF4-FFF2-40B4-BE49-F238E27FC236}">
                <a16:creationId xmlns:a16="http://schemas.microsoft.com/office/drawing/2014/main" id="{6018A9DC-90F4-441A-9CA0-6058F2B7711A}"/>
              </a:ext>
            </a:extLst>
          </p:cNvPr>
          <p:cNvSpPr>
            <a:spLocks noGrp="1"/>
          </p:cNvSpPr>
          <p:nvPr>
            <p:ph type="sldNum" sz="quarter" idx="4"/>
          </p:nvPr>
        </p:nvSpPr>
        <p:spPr/>
        <p:txBody>
          <a:bodyPr/>
          <a:lstStyle/>
          <a:p>
            <a:r>
              <a:rPr lang="en-US"/>
              <a:t>Slide no. </a:t>
            </a:r>
            <a:fld id="{7240F3D1-AE27-48C7-9FC9-EF8542F23A88}" type="slidenum">
              <a:rPr lang="en-US" smtClean="0"/>
              <a:pPr/>
              <a:t>58</a:t>
            </a:fld>
            <a:endParaRPr lang="en-US" dirty="0"/>
          </a:p>
        </p:txBody>
      </p:sp>
    </p:spTree>
    <p:extLst>
      <p:ext uri="{BB962C8B-B14F-4D97-AF65-F5344CB8AC3E}">
        <p14:creationId xmlns:p14="http://schemas.microsoft.com/office/powerpoint/2010/main" val="125862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6A4-7355-461D-99F8-1A9F86B99DB4}"/>
              </a:ext>
            </a:extLst>
          </p:cNvPr>
          <p:cNvSpPr>
            <a:spLocks noGrp="1"/>
          </p:cNvSpPr>
          <p:nvPr>
            <p:ph type="title"/>
          </p:nvPr>
        </p:nvSpPr>
        <p:spPr/>
        <p:txBody>
          <a:bodyPr/>
          <a:lstStyle/>
          <a:p>
            <a:pPr fontAlgn="base"/>
            <a:r>
              <a:rPr lang="en-US" b="1" dirty="0"/>
              <a:t>Stanford </a:t>
            </a:r>
            <a:r>
              <a:rPr lang="en-US" b="1" dirty="0" err="1"/>
              <a:t>CoreNLP</a:t>
            </a:r>
            <a:endParaRPr lang="en-US" b="1" dirty="0"/>
          </a:p>
        </p:txBody>
      </p:sp>
      <p:sp>
        <p:nvSpPr>
          <p:cNvPr id="3" name="Content Placeholder 2">
            <a:extLst>
              <a:ext uri="{FF2B5EF4-FFF2-40B4-BE49-F238E27FC236}">
                <a16:creationId xmlns:a16="http://schemas.microsoft.com/office/drawing/2014/main" id="{52F27B9D-EC74-4AA6-8042-3ADB979404D5}"/>
              </a:ext>
            </a:extLst>
          </p:cNvPr>
          <p:cNvSpPr>
            <a:spLocks noGrp="1"/>
          </p:cNvSpPr>
          <p:nvPr>
            <p:ph idx="1"/>
          </p:nvPr>
        </p:nvSpPr>
        <p:spPr/>
        <p:txBody>
          <a:bodyPr/>
          <a:lstStyle/>
          <a:p>
            <a:pPr fontAlgn="base"/>
            <a:r>
              <a:rPr lang="en-US" dirty="0"/>
              <a:t>Stanford </a:t>
            </a:r>
            <a:r>
              <a:rPr lang="en-US" dirty="0" err="1"/>
              <a:t>CoreNLP</a:t>
            </a:r>
            <a:r>
              <a:rPr lang="en-US" dirty="0"/>
              <a:t> is a suite of production-ready natural analysis tools. It includes part-of-speech (POS) tagging, entity recognition, pattern learning, parsing, and much more.</a:t>
            </a:r>
          </a:p>
          <a:p>
            <a:pPr fontAlgn="base"/>
            <a:r>
              <a:rPr lang="en-US" dirty="0"/>
              <a:t>is actually written in Java, not Python. You can get around this with Python wrappers made by the community.</a:t>
            </a:r>
          </a:p>
          <a:p>
            <a:pPr fontAlgn="base"/>
            <a:r>
              <a:rPr lang="en-US" dirty="0"/>
              <a:t>Many organizations use </a:t>
            </a:r>
            <a:r>
              <a:rPr lang="en-US" dirty="0" err="1"/>
              <a:t>CoreNLP</a:t>
            </a:r>
            <a:r>
              <a:rPr lang="en-US" dirty="0"/>
              <a:t> for production implementations. </a:t>
            </a:r>
          </a:p>
          <a:p>
            <a:pPr fontAlgn="base"/>
            <a:r>
              <a:rPr lang="en-US" dirty="0"/>
              <a:t>It’s fast, accurate, and able to support several major languages.</a:t>
            </a:r>
          </a:p>
          <a:p>
            <a:pPr fontAlgn="base"/>
            <a:r>
              <a:rPr lang="en-US" b="1" dirty="0"/>
              <a:t>Resources</a:t>
            </a:r>
            <a:endParaRPr lang="en-US" dirty="0"/>
          </a:p>
          <a:p>
            <a:pPr lvl="1" fontAlgn="base"/>
            <a:r>
              <a:rPr lang="en-US" dirty="0" err="1">
                <a:hlinkClick r:id="rId2"/>
              </a:rPr>
              <a:t>CoreNLP</a:t>
            </a:r>
            <a:r>
              <a:rPr lang="en-US" dirty="0">
                <a:hlinkClick r:id="rId2"/>
              </a:rPr>
              <a:t> Documentation</a:t>
            </a:r>
            <a:r>
              <a:rPr lang="en-US" dirty="0"/>
              <a:t> – Official documentation and resource compilation.</a:t>
            </a:r>
          </a:p>
          <a:p>
            <a:pPr lvl="1" fontAlgn="base"/>
            <a:r>
              <a:rPr lang="en-US" dirty="0">
                <a:hlinkClick r:id="rId3"/>
              </a:rPr>
              <a:t>List of Python wrappers for </a:t>
            </a:r>
            <a:r>
              <a:rPr lang="en-US" dirty="0" err="1">
                <a:hlinkClick r:id="rId3"/>
              </a:rPr>
              <a:t>CoreNLP</a:t>
            </a:r>
            <a:r>
              <a:rPr lang="en-US" dirty="0"/>
              <a:t> – Kept up-to-date by Stanford NLP.</a:t>
            </a:r>
          </a:p>
          <a:p>
            <a:endParaRPr lang="en-US" dirty="0">
              <a:solidFill>
                <a:srgbClr val="FF0000"/>
              </a:solidFill>
            </a:endParaRPr>
          </a:p>
        </p:txBody>
      </p:sp>
      <p:sp>
        <p:nvSpPr>
          <p:cNvPr id="7" name="Date Placeholder 6">
            <a:extLst>
              <a:ext uri="{FF2B5EF4-FFF2-40B4-BE49-F238E27FC236}">
                <a16:creationId xmlns:a16="http://schemas.microsoft.com/office/drawing/2014/main" id="{E026B7DB-C70F-4EF1-8ED4-B3CD7B884275}"/>
              </a:ext>
            </a:extLst>
          </p:cNvPr>
          <p:cNvSpPr>
            <a:spLocks noGrp="1"/>
          </p:cNvSpPr>
          <p:nvPr>
            <p:ph type="dt" sz="half" idx="10"/>
          </p:nvPr>
        </p:nvSpPr>
        <p:spPr/>
        <p:txBody>
          <a:bodyPr/>
          <a:lstStyle/>
          <a:p>
            <a:fld id="{7FC6C86A-D155-4560-B5E3-AC634E0D5F4C}" type="datetime1">
              <a:rPr lang="en-US" smtClean="0"/>
              <a:t>1/8/19</a:t>
            </a:fld>
            <a:endParaRPr lang="en-US"/>
          </a:p>
        </p:txBody>
      </p:sp>
      <p:sp>
        <p:nvSpPr>
          <p:cNvPr id="8" name="Slide Number Placeholder 7">
            <a:extLst>
              <a:ext uri="{FF2B5EF4-FFF2-40B4-BE49-F238E27FC236}">
                <a16:creationId xmlns:a16="http://schemas.microsoft.com/office/drawing/2014/main" id="{A4FA9B45-5C14-41B0-8B46-7F5D843CA889}"/>
              </a:ext>
            </a:extLst>
          </p:cNvPr>
          <p:cNvSpPr>
            <a:spLocks noGrp="1"/>
          </p:cNvSpPr>
          <p:nvPr>
            <p:ph type="sldNum" sz="quarter" idx="4"/>
          </p:nvPr>
        </p:nvSpPr>
        <p:spPr/>
        <p:txBody>
          <a:bodyPr/>
          <a:lstStyle/>
          <a:p>
            <a:r>
              <a:rPr lang="en-US"/>
              <a:t>Slide no. </a:t>
            </a:r>
            <a:fld id="{7240F3D1-AE27-48C7-9FC9-EF8542F23A88}" type="slidenum">
              <a:rPr lang="en-US" smtClean="0"/>
              <a:pPr/>
              <a:t>59</a:t>
            </a:fld>
            <a:endParaRPr lang="en-US" dirty="0"/>
          </a:p>
        </p:txBody>
      </p:sp>
    </p:spTree>
    <p:extLst>
      <p:ext uri="{BB962C8B-B14F-4D97-AF65-F5344CB8AC3E}">
        <p14:creationId xmlns:p14="http://schemas.microsoft.com/office/powerpoint/2010/main" val="130132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2FD6-D6C9-4648-B2BB-E039415BA3DF}"/>
              </a:ext>
            </a:extLst>
          </p:cNvPr>
          <p:cNvSpPr>
            <a:spLocks noGrp="1"/>
          </p:cNvSpPr>
          <p:nvPr>
            <p:ph type="title"/>
          </p:nvPr>
        </p:nvSpPr>
        <p:spPr/>
        <p:txBody>
          <a:bodyPr/>
          <a:lstStyle/>
          <a:p>
            <a:r>
              <a:rPr lang="en-US" dirty="0"/>
              <a:t>Nlp (natural language processing)</a:t>
            </a:r>
          </a:p>
        </p:txBody>
      </p:sp>
      <p:sp>
        <p:nvSpPr>
          <p:cNvPr id="3" name="Content Placeholder 2">
            <a:extLst>
              <a:ext uri="{FF2B5EF4-FFF2-40B4-BE49-F238E27FC236}">
                <a16:creationId xmlns:a16="http://schemas.microsoft.com/office/drawing/2014/main" id="{6F3C3C89-7CEE-4E37-9352-A664CA5B4E75}"/>
              </a:ext>
            </a:extLst>
          </p:cNvPr>
          <p:cNvSpPr>
            <a:spLocks noGrp="1"/>
          </p:cNvSpPr>
          <p:nvPr>
            <p:ph idx="1"/>
          </p:nvPr>
        </p:nvSpPr>
        <p:spPr/>
        <p:txBody>
          <a:bodyPr>
            <a:normAutofit/>
          </a:bodyPr>
          <a:lstStyle/>
          <a:p>
            <a:r>
              <a:rPr lang="en-US" sz="1600" dirty="0"/>
              <a:t>Natural Language Processing (</a:t>
            </a:r>
            <a:r>
              <a:rPr lang="en-US" sz="1600" dirty="0">
                <a:solidFill>
                  <a:srgbClr val="0070C0"/>
                </a:solidFill>
              </a:rPr>
              <a:t>NLP</a:t>
            </a:r>
            <a:r>
              <a:rPr lang="en-US" sz="1600" dirty="0"/>
              <a:t>) is the task of making computers understand and produce human languages.</a:t>
            </a:r>
          </a:p>
          <a:p>
            <a:endParaRPr lang="en-US" sz="1600" dirty="0"/>
          </a:p>
          <a:p>
            <a:r>
              <a:rPr lang="en-US" sz="1600" dirty="0"/>
              <a:t>And it always starts with the </a:t>
            </a:r>
            <a:r>
              <a:rPr lang="en-US" sz="1600" dirty="0">
                <a:solidFill>
                  <a:srgbClr val="0070C0"/>
                </a:solidFill>
              </a:rPr>
              <a:t>corpus</a:t>
            </a:r>
            <a:r>
              <a:rPr lang="en-US" sz="1600" dirty="0"/>
              <a:t> i.e. a body of text.</a:t>
            </a:r>
          </a:p>
        </p:txBody>
      </p:sp>
      <p:sp>
        <p:nvSpPr>
          <p:cNvPr id="4" name="Date Placeholder 3">
            <a:extLst>
              <a:ext uri="{FF2B5EF4-FFF2-40B4-BE49-F238E27FC236}">
                <a16:creationId xmlns:a16="http://schemas.microsoft.com/office/drawing/2014/main" id="{12B95FF4-BC7D-4D1F-808B-AB849F074B47}"/>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EC49D58C-F6B7-4A13-A7EA-369B7B3B8DF6}"/>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Tree>
    <p:extLst>
      <p:ext uri="{BB962C8B-B14F-4D97-AF65-F5344CB8AC3E}">
        <p14:creationId xmlns:p14="http://schemas.microsoft.com/office/powerpoint/2010/main" val="901894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6A4-7355-461D-99F8-1A9F86B99DB4}"/>
              </a:ext>
            </a:extLst>
          </p:cNvPr>
          <p:cNvSpPr>
            <a:spLocks noGrp="1"/>
          </p:cNvSpPr>
          <p:nvPr>
            <p:ph type="title"/>
          </p:nvPr>
        </p:nvSpPr>
        <p:spPr/>
        <p:txBody>
          <a:bodyPr/>
          <a:lstStyle/>
          <a:p>
            <a:pPr fontAlgn="base"/>
            <a:r>
              <a:rPr lang="en-US" b="1" dirty="0"/>
              <a:t>spacy</a:t>
            </a:r>
          </a:p>
        </p:txBody>
      </p:sp>
      <p:sp>
        <p:nvSpPr>
          <p:cNvPr id="3" name="Content Placeholder 2">
            <a:extLst>
              <a:ext uri="{FF2B5EF4-FFF2-40B4-BE49-F238E27FC236}">
                <a16:creationId xmlns:a16="http://schemas.microsoft.com/office/drawing/2014/main" id="{52F27B9D-EC74-4AA6-8042-3ADB979404D5}"/>
              </a:ext>
            </a:extLst>
          </p:cNvPr>
          <p:cNvSpPr>
            <a:spLocks noGrp="1"/>
          </p:cNvSpPr>
          <p:nvPr>
            <p:ph idx="1"/>
          </p:nvPr>
        </p:nvSpPr>
        <p:spPr/>
        <p:txBody>
          <a:bodyPr/>
          <a:lstStyle/>
          <a:p>
            <a:pPr fontAlgn="base"/>
            <a:r>
              <a:rPr lang="en-US" dirty="0" err="1"/>
              <a:t>SpaCy</a:t>
            </a:r>
            <a:r>
              <a:rPr lang="en-US" dirty="0"/>
              <a:t> is the new kid on the block, and it’s making quite a splash. It’s marketed as an “industrial-strength” Python NLP library that’s geared toward performance.</a:t>
            </a:r>
          </a:p>
          <a:p>
            <a:pPr fontAlgn="base"/>
            <a:r>
              <a:rPr lang="en-US" dirty="0" err="1"/>
              <a:t>SpaCy</a:t>
            </a:r>
            <a:r>
              <a:rPr lang="en-US" dirty="0"/>
              <a:t> is minimal and opinionated, and it doesn’t flood you with options like NLTK does. Its philosophy is to only present one algorithm (the best one) for each purpose. You don’t have to make choices, and you can focus on being productive.</a:t>
            </a:r>
          </a:p>
          <a:p>
            <a:pPr fontAlgn="base"/>
            <a:r>
              <a:rPr lang="en-US" dirty="0"/>
              <a:t>Because it’s built on </a:t>
            </a:r>
            <a:r>
              <a:rPr lang="en-US" dirty="0" err="1"/>
              <a:t>Cython</a:t>
            </a:r>
            <a:r>
              <a:rPr lang="en-US" dirty="0"/>
              <a:t>, it’s also lightning-fast. Folks have called </a:t>
            </a:r>
            <a:r>
              <a:rPr lang="en-US" dirty="0" err="1"/>
              <a:t>spaCy</a:t>
            </a:r>
            <a:r>
              <a:rPr lang="en-US" dirty="0"/>
              <a:t> “state-of-the-art </a:t>
            </a:r>
          </a:p>
          <a:p>
            <a:pPr fontAlgn="base"/>
            <a:r>
              <a:rPr lang="en-US" dirty="0">
                <a:solidFill>
                  <a:srgbClr val="FF0000"/>
                </a:solidFill>
              </a:rPr>
              <a:t>Its main weakness is that it currently only supports English.</a:t>
            </a:r>
          </a:p>
          <a:p>
            <a:pPr fontAlgn="base"/>
            <a:r>
              <a:rPr lang="en-US" dirty="0" err="1"/>
              <a:t>SpaCy</a:t>
            </a:r>
            <a:r>
              <a:rPr lang="en-US" dirty="0"/>
              <a:t> is newer, so its support community is not as large as some other libraries’. Yet, its approach to NLP is so compelling that it could possible dethrone NLTK.</a:t>
            </a:r>
          </a:p>
          <a:p>
            <a:pPr fontAlgn="base"/>
            <a:r>
              <a:rPr lang="en-US" dirty="0"/>
              <a:t>If you’re building a new application or revamping an old one (and you only need English support), then we strongly recommend trying </a:t>
            </a:r>
            <a:r>
              <a:rPr lang="en-US" dirty="0" err="1"/>
              <a:t>spaCy</a:t>
            </a:r>
            <a:r>
              <a:rPr lang="en-US" dirty="0"/>
              <a:t>.</a:t>
            </a:r>
          </a:p>
          <a:p>
            <a:pPr fontAlgn="base"/>
            <a:r>
              <a:rPr lang="en-US" b="1" dirty="0"/>
              <a:t>Resources</a:t>
            </a:r>
            <a:endParaRPr lang="en-US" dirty="0"/>
          </a:p>
          <a:p>
            <a:pPr lvl="1" fontAlgn="base"/>
            <a:r>
              <a:rPr lang="en-US" dirty="0" err="1">
                <a:hlinkClick r:id="rId2"/>
              </a:rPr>
              <a:t>spaCy</a:t>
            </a:r>
            <a:r>
              <a:rPr lang="en-US" dirty="0">
                <a:hlinkClick r:id="rId2"/>
              </a:rPr>
              <a:t> Documentation</a:t>
            </a:r>
            <a:r>
              <a:rPr lang="en-US" dirty="0"/>
              <a:t> – Official documentation and </a:t>
            </a:r>
            <a:r>
              <a:rPr lang="en-US" dirty="0" err="1"/>
              <a:t>quickstart</a:t>
            </a:r>
            <a:r>
              <a:rPr lang="en-US" dirty="0"/>
              <a:t> guide.</a:t>
            </a:r>
          </a:p>
          <a:p>
            <a:pPr lvl="1" fontAlgn="base"/>
            <a:r>
              <a:rPr lang="en-US" dirty="0">
                <a:hlinkClick r:id="rId3"/>
              </a:rPr>
              <a:t>Intro to NLP with </a:t>
            </a:r>
            <a:r>
              <a:rPr lang="en-US" dirty="0" err="1">
                <a:hlinkClick r:id="rId3"/>
              </a:rPr>
              <a:t>SpaCy</a:t>
            </a:r>
            <a:r>
              <a:rPr lang="en-US" dirty="0"/>
              <a:t> – Short tutorial showcasing </a:t>
            </a:r>
            <a:r>
              <a:rPr lang="en-US" dirty="0" err="1"/>
              <a:t>spaCy’s</a:t>
            </a:r>
            <a:r>
              <a:rPr lang="en-US" dirty="0"/>
              <a:t> functionality.</a:t>
            </a:r>
          </a:p>
          <a:p>
            <a:endParaRPr lang="en-US" dirty="0">
              <a:solidFill>
                <a:srgbClr val="FF0000"/>
              </a:solidFill>
            </a:endParaRPr>
          </a:p>
        </p:txBody>
      </p:sp>
      <p:sp>
        <p:nvSpPr>
          <p:cNvPr id="7" name="Date Placeholder 6">
            <a:extLst>
              <a:ext uri="{FF2B5EF4-FFF2-40B4-BE49-F238E27FC236}">
                <a16:creationId xmlns:a16="http://schemas.microsoft.com/office/drawing/2014/main" id="{EEAD9C80-373D-4400-8DEF-6492AB351476}"/>
              </a:ext>
            </a:extLst>
          </p:cNvPr>
          <p:cNvSpPr>
            <a:spLocks noGrp="1"/>
          </p:cNvSpPr>
          <p:nvPr>
            <p:ph type="dt" sz="half" idx="10"/>
          </p:nvPr>
        </p:nvSpPr>
        <p:spPr/>
        <p:txBody>
          <a:bodyPr/>
          <a:lstStyle/>
          <a:p>
            <a:fld id="{43BF73A5-4B94-420B-BC42-8B8BD2E1C5F2}" type="datetime1">
              <a:rPr lang="en-US" smtClean="0"/>
              <a:t>1/8/19</a:t>
            </a:fld>
            <a:endParaRPr lang="en-US"/>
          </a:p>
        </p:txBody>
      </p:sp>
      <p:sp>
        <p:nvSpPr>
          <p:cNvPr id="8" name="Slide Number Placeholder 7">
            <a:extLst>
              <a:ext uri="{FF2B5EF4-FFF2-40B4-BE49-F238E27FC236}">
                <a16:creationId xmlns:a16="http://schemas.microsoft.com/office/drawing/2014/main" id="{18793312-FE9B-45A3-9AAC-45C2E9919C7E}"/>
              </a:ext>
            </a:extLst>
          </p:cNvPr>
          <p:cNvSpPr>
            <a:spLocks noGrp="1"/>
          </p:cNvSpPr>
          <p:nvPr>
            <p:ph type="sldNum" sz="quarter" idx="4"/>
          </p:nvPr>
        </p:nvSpPr>
        <p:spPr/>
        <p:txBody>
          <a:bodyPr/>
          <a:lstStyle/>
          <a:p>
            <a:r>
              <a:rPr lang="en-US"/>
              <a:t>Slide no. </a:t>
            </a:r>
            <a:fld id="{7240F3D1-AE27-48C7-9FC9-EF8542F23A88}" type="slidenum">
              <a:rPr lang="en-US" smtClean="0"/>
              <a:pPr/>
              <a:t>60</a:t>
            </a:fld>
            <a:endParaRPr lang="en-US" dirty="0"/>
          </a:p>
        </p:txBody>
      </p:sp>
    </p:spTree>
    <p:extLst>
      <p:ext uri="{BB962C8B-B14F-4D97-AF65-F5344CB8AC3E}">
        <p14:creationId xmlns:p14="http://schemas.microsoft.com/office/powerpoint/2010/main" val="1673298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6A4-7355-461D-99F8-1A9F86B99DB4}"/>
              </a:ext>
            </a:extLst>
          </p:cNvPr>
          <p:cNvSpPr>
            <a:spLocks noGrp="1"/>
          </p:cNvSpPr>
          <p:nvPr>
            <p:ph type="title"/>
          </p:nvPr>
        </p:nvSpPr>
        <p:spPr/>
        <p:txBody>
          <a:bodyPr/>
          <a:lstStyle/>
          <a:p>
            <a:pPr fontAlgn="base"/>
            <a:r>
              <a:rPr lang="en-US" b="1" dirty="0" err="1"/>
              <a:t>gensim</a:t>
            </a:r>
            <a:endParaRPr lang="en-US" b="1" dirty="0"/>
          </a:p>
        </p:txBody>
      </p:sp>
      <p:sp>
        <p:nvSpPr>
          <p:cNvPr id="3" name="Content Placeholder 2">
            <a:extLst>
              <a:ext uri="{FF2B5EF4-FFF2-40B4-BE49-F238E27FC236}">
                <a16:creationId xmlns:a16="http://schemas.microsoft.com/office/drawing/2014/main" id="{52F27B9D-EC74-4AA6-8042-3ADB979404D5}"/>
              </a:ext>
            </a:extLst>
          </p:cNvPr>
          <p:cNvSpPr>
            <a:spLocks noGrp="1"/>
          </p:cNvSpPr>
          <p:nvPr>
            <p:ph idx="1"/>
          </p:nvPr>
        </p:nvSpPr>
        <p:spPr/>
        <p:txBody>
          <a:bodyPr/>
          <a:lstStyle/>
          <a:p>
            <a:pPr fontAlgn="base"/>
            <a:r>
              <a:rPr lang="en-US" dirty="0" err="1"/>
              <a:t>Gensim</a:t>
            </a:r>
            <a:r>
              <a:rPr lang="en-US" dirty="0"/>
              <a:t> is a well-optimized library for topic modeling and document similarity analysis. Among the Python NLP libraries listed here, it’s the most specialized.</a:t>
            </a:r>
          </a:p>
          <a:p>
            <a:pPr fontAlgn="base"/>
            <a:r>
              <a:rPr lang="en-US" dirty="0"/>
              <a:t>Even so, it’s a valuable tool to add to your repertoire. Its topic modeling algorithms, such as its Latent Dirichlet Allocation (LDA) implementation, are best-in-class. In addition, it’s robust, efficient, and scalable.</a:t>
            </a:r>
          </a:p>
          <a:p>
            <a:pPr fontAlgn="base"/>
            <a:r>
              <a:rPr lang="en-US" dirty="0"/>
              <a:t>Plus, the sub-field semantics analysis (or topic modeling), is one of the most exciting areas of modern natural language processing.</a:t>
            </a:r>
          </a:p>
          <a:p>
            <a:pPr fontAlgn="base"/>
            <a:r>
              <a:rPr lang="en-US" b="1" dirty="0"/>
              <a:t>Resources</a:t>
            </a:r>
            <a:endParaRPr lang="en-US" dirty="0"/>
          </a:p>
          <a:p>
            <a:pPr lvl="1" fontAlgn="base"/>
            <a:r>
              <a:rPr lang="en-US" dirty="0" err="1">
                <a:hlinkClick r:id="rId2"/>
              </a:rPr>
              <a:t>gensim</a:t>
            </a:r>
            <a:r>
              <a:rPr lang="en-US" dirty="0">
                <a:hlinkClick r:id="rId2"/>
              </a:rPr>
              <a:t> Documentation</a:t>
            </a:r>
            <a:r>
              <a:rPr lang="en-US" dirty="0"/>
              <a:t> – Official documentation and tutorials. The tutorials page is very helpful.</a:t>
            </a:r>
          </a:p>
          <a:p>
            <a:endParaRPr lang="en-US" dirty="0">
              <a:solidFill>
                <a:srgbClr val="FF0000"/>
              </a:solidFill>
            </a:endParaRPr>
          </a:p>
        </p:txBody>
      </p:sp>
      <p:sp>
        <p:nvSpPr>
          <p:cNvPr id="7" name="Date Placeholder 6">
            <a:extLst>
              <a:ext uri="{FF2B5EF4-FFF2-40B4-BE49-F238E27FC236}">
                <a16:creationId xmlns:a16="http://schemas.microsoft.com/office/drawing/2014/main" id="{29896A5F-4A7F-4E98-821A-A1F8EB52077E}"/>
              </a:ext>
            </a:extLst>
          </p:cNvPr>
          <p:cNvSpPr>
            <a:spLocks noGrp="1"/>
          </p:cNvSpPr>
          <p:nvPr>
            <p:ph type="dt" sz="half" idx="10"/>
          </p:nvPr>
        </p:nvSpPr>
        <p:spPr/>
        <p:txBody>
          <a:bodyPr/>
          <a:lstStyle/>
          <a:p>
            <a:fld id="{7242FB4E-687E-4695-8BA2-86D87392D0A6}" type="datetime1">
              <a:rPr lang="en-US" smtClean="0"/>
              <a:t>1/8/19</a:t>
            </a:fld>
            <a:endParaRPr lang="en-US"/>
          </a:p>
        </p:txBody>
      </p:sp>
      <p:sp>
        <p:nvSpPr>
          <p:cNvPr id="8" name="Slide Number Placeholder 7">
            <a:extLst>
              <a:ext uri="{FF2B5EF4-FFF2-40B4-BE49-F238E27FC236}">
                <a16:creationId xmlns:a16="http://schemas.microsoft.com/office/drawing/2014/main" id="{12363B74-9C3F-45A3-B041-109E4775819F}"/>
              </a:ext>
            </a:extLst>
          </p:cNvPr>
          <p:cNvSpPr>
            <a:spLocks noGrp="1"/>
          </p:cNvSpPr>
          <p:nvPr>
            <p:ph type="sldNum" sz="quarter" idx="4"/>
          </p:nvPr>
        </p:nvSpPr>
        <p:spPr/>
        <p:txBody>
          <a:bodyPr/>
          <a:lstStyle/>
          <a:p>
            <a:r>
              <a:rPr lang="en-US"/>
              <a:t>Slide no. </a:t>
            </a:r>
            <a:fld id="{7240F3D1-AE27-48C7-9FC9-EF8542F23A88}" type="slidenum">
              <a:rPr lang="en-US" smtClean="0"/>
              <a:pPr/>
              <a:t>61</a:t>
            </a:fld>
            <a:endParaRPr lang="en-US" dirty="0"/>
          </a:p>
        </p:txBody>
      </p:sp>
    </p:spTree>
    <p:extLst>
      <p:ext uri="{BB962C8B-B14F-4D97-AF65-F5344CB8AC3E}">
        <p14:creationId xmlns:p14="http://schemas.microsoft.com/office/powerpoint/2010/main" val="1000841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1E58-BCF0-4037-8695-6E61C22604B3}"/>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8135C3E0-9A4E-462D-9DA7-EC48650D4003}"/>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843D3BD7-FE89-478A-B415-77CE468E4C0C}"/>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923D60B4-5F10-49D9-93E5-61B184D65489}"/>
              </a:ext>
            </a:extLst>
          </p:cNvPr>
          <p:cNvSpPr>
            <a:spLocks noGrp="1"/>
          </p:cNvSpPr>
          <p:nvPr>
            <p:ph type="dt" sz="half" idx="10"/>
          </p:nvPr>
        </p:nvSpPr>
        <p:spPr/>
        <p:txBody>
          <a:bodyPr/>
          <a:lstStyle/>
          <a:p>
            <a:fld id="{2BD644C9-7BC7-4D6F-B8D9-1CF000CA5F8E}" type="datetime1">
              <a:rPr lang="en-US" smtClean="0"/>
              <a:t>1/8/19</a:t>
            </a:fld>
            <a:endParaRPr lang="en-US"/>
          </a:p>
        </p:txBody>
      </p:sp>
    </p:spTree>
    <p:extLst>
      <p:ext uri="{BB962C8B-B14F-4D97-AF65-F5344CB8AC3E}">
        <p14:creationId xmlns:p14="http://schemas.microsoft.com/office/powerpoint/2010/main" val="1170030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8EAB-0772-4720-BD27-9707D0371E61}"/>
              </a:ext>
            </a:extLst>
          </p:cNvPr>
          <p:cNvSpPr>
            <a:spLocks noGrp="1"/>
          </p:cNvSpPr>
          <p:nvPr>
            <p:ph type="title"/>
          </p:nvPr>
        </p:nvSpPr>
        <p:spPr/>
        <p:txBody>
          <a:bodyPr/>
          <a:lstStyle/>
          <a:p>
            <a:r>
              <a:rPr lang="en-US" dirty="0"/>
              <a:t>Parallel coordinates plot</a:t>
            </a:r>
          </a:p>
        </p:txBody>
      </p:sp>
      <p:sp>
        <p:nvSpPr>
          <p:cNvPr id="3" name="Content Placeholder 2">
            <a:extLst>
              <a:ext uri="{FF2B5EF4-FFF2-40B4-BE49-F238E27FC236}">
                <a16:creationId xmlns:a16="http://schemas.microsoft.com/office/drawing/2014/main" id="{D5D984E5-3DFC-44E7-B2BF-67AE706FD252}"/>
              </a:ext>
            </a:extLst>
          </p:cNvPr>
          <p:cNvSpPr>
            <a:spLocks noGrp="1"/>
          </p:cNvSpPr>
          <p:nvPr>
            <p:ph idx="1"/>
          </p:nvPr>
        </p:nvSpPr>
        <p:spPr/>
        <p:txBody>
          <a:bodyPr>
            <a:normAutofit/>
          </a:bodyPr>
          <a:lstStyle/>
          <a:p>
            <a:r>
              <a:rPr lang="en-US" sz="1600" dirty="0"/>
              <a:t>plotting multivariate, numerical data. </a:t>
            </a:r>
          </a:p>
          <a:p>
            <a:endParaRPr lang="en-US" sz="1600" dirty="0"/>
          </a:p>
          <a:p>
            <a:r>
              <a:rPr lang="en-US" sz="1600" dirty="0"/>
              <a:t>ideal for comparing many variables together and seeing the relationships between them. </a:t>
            </a:r>
          </a:p>
          <a:p>
            <a:endParaRPr lang="en-US" sz="1600" dirty="0"/>
          </a:p>
          <a:p>
            <a:r>
              <a:rPr lang="en-US" sz="1600" dirty="0"/>
              <a:t>compare an array of products with the same attributes </a:t>
            </a:r>
          </a:p>
          <a:p>
            <a:pPr lvl="1"/>
            <a:r>
              <a:rPr lang="en-US" sz="1600" dirty="0">
                <a:solidFill>
                  <a:srgbClr val="0070C0"/>
                </a:solidFill>
              </a:rPr>
              <a:t>E.g. </a:t>
            </a:r>
            <a:r>
              <a:rPr lang="en-US" sz="1600" dirty="0"/>
              <a:t>comparing computer or cars specs across different models</a:t>
            </a:r>
          </a:p>
        </p:txBody>
      </p:sp>
      <p:sp>
        <p:nvSpPr>
          <p:cNvPr id="4" name="Date Placeholder 3">
            <a:extLst>
              <a:ext uri="{FF2B5EF4-FFF2-40B4-BE49-F238E27FC236}">
                <a16:creationId xmlns:a16="http://schemas.microsoft.com/office/drawing/2014/main" id="{E9C00330-7492-4C84-8139-FDBAB45DDB02}"/>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E29B2D7D-16D5-4058-9444-ED69A7EA1A80}"/>
              </a:ext>
            </a:extLst>
          </p:cNvPr>
          <p:cNvSpPr>
            <a:spLocks noGrp="1"/>
          </p:cNvSpPr>
          <p:nvPr>
            <p:ph type="sldNum" sz="quarter" idx="4"/>
          </p:nvPr>
        </p:nvSpPr>
        <p:spPr/>
        <p:txBody>
          <a:bodyPr/>
          <a:lstStyle/>
          <a:p>
            <a:r>
              <a:rPr lang="en-US"/>
              <a:t>Slide no. </a:t>
            </a:r>
            <a:fld id="{7240F3D1-AE27-48C7-9FC9-EF8542F23A88}" type="slidenum">
              <a:rPr lang="en-US" smtClean="0"/>
              <a:pPr/>
              <a:t>63</a:t>
            </a:fld>
            <a:endParaRPr lang="en-US" dirty="0"/>
          </a:p>
        </p:txBody>
      </p:sp>
    </p:spTree>
    <p:extLst>
      <p:ext uri="{BB962C8B-B14F-4D97-AF65-F5344CB8AC3E}">
        <p14:creationId xmlns:p14="http://schemas.microsoft.com/office/powerpoint/2010/main" val="829065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1D2A-C7AC-4268-B1CB-C3AE71DFD052}"/>
              </a:ext>
            </a:extLst>
          </p:cNvPr>
          <p:cNvSpPr>
            <a:spLocks noGrp="1"/>
          </p:cNvSpPr>
          <p:nvPr>
            <p:ph type="title"/>
          </p:nvPr>
        </p:nvSpPr>
        <p:spPr/>
        <p:txBody>
          <a:bodyPr/>
          <a:lstStyle/>
          <a:p>
            <a:r>
              <a:rPr lang="en-US" dirty="0"/>
              <a:t>Description</a:t>
            </a:r>
          </a:p>
        </p:txBody>
      </p:sp>
      <p:pic>
        <p:nvPicPr>
          <p:cNvPr id="6" name="Content Placeholder 5">
            <a:extLst>
              <a:ext uri="{FF2B5EF4-FFF2-40B4-BE49-F238E27FC236}">
                <a16:creationId xmlns:a16="http://schemas.microsoft.com/office/drawing/2014/main" id="{07A7C690-2680-4BA9-A831-A70C5373F08E}"/>
              </a:ext>
            </a:extLst>
          </p:cNvPr>
          <p:cNvPicPr>
            <a:picLocks noGrp="1" noChangeAspect="1"/>
          </p:cNvPicPr>
          <p:nvPr>
            <p:ph idx="1"/>
          </p:nvPr>
        </p:nvPicPr>
        <p:blipFill>
          <a:blip r:embed="rId2"/>
          <a:stretch>
            <a:fillRect/>
          </a:stretch>
        </p:blipFill>
        <p:spPr>
          <a:xfrm>
            <a:off x="6074797" y="915393"/>
            <a:ext cx="3069203" cy="3880410"/>
          </a:xfrm>
          <a:prstGeom prst="rect">
            <a:avLst/>
          </a:prstGeom>
        </p:spPr>
      </p:pic>
      <p:sp>
        <p:nvSpPr>
          <p:cNvPr id="4" name="Date Placeholder 3">
            <a:extLst>
              <a:ext uri="{FF2B5EF4-FFF2-40B4-BE49-F238E27FC236}">
                <a16:creationId xmlns:a16="http://schemas.microsoft.com/office/drawing/2014/main" id="{E6EC4E22-26AD-43AD-9FEC-BA1FA4E0CC80}"/>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41E5FDF2-E7B6-4FDE-A368-699BC367E519}"/>
              </a:ext>
            </a:extLst>
          </p:cNvPr>
          <p:cNvSpPr>
            <a:spLocks noGrp="1"/>
          </p:cNvSpPr>
          <p:nvPr>
            <p:ph type="sldNum" sz="quarter" idx="4"/>
          </p:nvPr>
        </p:nvSpPr>
        <p:spPr/>
        <p:txBody>
          <a:bodyPr/>
          <a:lstStyle/>
          <a:p>
            <a:r>
              <a:rPr lang="en-US"/>
              <a:t>Slide no. </a:t>
            </a:r>
            <a:fld id="{7240F3D1-AE27-48C7-9FC9-EF8542F23A88}" type="slidenum">
              <a:rPr lang="en-US" smtClean="0"/>
              <a:pPr/>
              <a:t>64</a:t>
            </a:fld>
            <a:endParaRPr lang="en-US" dirty="0"/>
          </a:p>
        </p:txBody>
      </p:sp>
      <p:sp>
        <p:nvSpPr>
          <p:cNvPr id="7" name="Rectangle 6">
            <a:extLst>
              <a:ext uri="{FF2B5EF4-FFF2-40B4-BE49-F238E27FC236}">
                <a16:creationId xmlns:a16="http://schemas.microsoft.com/office/drawing/2014/main" id="{6F5F0A19-E73A-4A27-8F90-0C45D8CEFCE6}"/>
              </a:ext>
            </a:extLst>
          </p:cNvPr>
          <p:cNvSpPr/>
          <p:nvPr/>
        </p:nvSpPr>
        <p:spPr>
          <a:xfrm>
            <a:off x="59633" y="915393"/>
            <a:ext cx="5832283" cy="3785652"/>
          </a:xfrm>
          <a:prstGeom prst="rect">
            <a:avLst/>
          </a:prstGeom>
        </p:spPr>
        <p:txBody>
          <a:bodyPr wrap="square">
            <a:spAutoFit/>
          </a:bodyPr>
          <a:lstStyle/>
          <a:p>
            <a:pPr marL="285750" indent="-285750">
              <a:buFontTx/>
              <a:buChar char="-"/>
            </a:pPr>
            <a:r>
              <a:rPr lang="en-US" sz="1600" dirty="0">
                <a:solidFill>
                  <a:srgbClr val="5C5C5C"/>
                </a:solidFill>
                <a:latin typeface="Gill Sans MT" panose="020B0502020104020203" pitchFamily="34" charset="0"/>
              </a:rPr>
              <a:t>Each variable is given its own axis and all the axes are placed in parallel to each other. </a:t>
            </a:r>
          </a:p>
          <a:p>
            <a:pPr marL="285750" indent="-285750">
              <a:buFontTx/>
              <a:buChar char="-"/>
            </a:pPr>
            <a:endParaRPr lang="en-US" sz="1600" dirty="0">
              <a:solidFill>
                <a:srgbClr val="5C5C5C"/>
              </a:solidFill>
              <a:latin typeface="Gill Sans MT" panose="020B0502020104020203" pitchFamily="34" charset="0"/>
            </a:endParaRPr>
          </a:p>
          <a:p>
            <a:pPr marL="285750" indent="-285750">
              <a:buFontTx/>
              <a:buChar char="-"/>
            </a:pPr>
            <a:r>
              <a:rPr lang="en-US" sz="1600" dirty="0">
                <a:solidFill>
                  <a:srgbClr val="5C5C5C"/>
                </a:solidFill>
                <a:latin typeface="Gill Sans MT" panose="020B0502020104020203" pitchFamily="34" charset="0"/>
              </a:rPr>
              <a:t>Each axis </a:t>
            </a:r>
            <a:r>
              <a:rPr lang="en-US" sz="1600" dirty="0">
                <a:solidFill>
                  <a:srgbClr val="5C5C5C"/>
                </a:solidFill>
                <a:highlight>
                  <a:srgbClr val="FFFF00"/>
                </a:highlight>
                <a:latin typeface="Gill Sans MT" panose="020B0502020104020203" pitchFamily="34" charset="0"/>
              </a:rPr>
              <a:t>can have a different scale</a:t>
            </a:r>
            <a:r>
              <a:rPr lang="en-US" sz="1600" dirty="0">
                <a:solidFill>
                  <a:srgbClr val="5C5C5C"/>
                </a:solidFill>
                <a:latin typeface="Gill Sans MT" panose="020B0502020104020203" pitchFamily="34" charset="0"/>
              </a:rPr>
              <a:t>, as each variable works off a different unit of measurement, or all the axes can be </a:t>
            </a:r>
            <a:r>
              <a:rPr lang="en-US" sz="1600" dirty="0">
                <a:solidFill>
                  <a:srgbClr val="0070C0"/>
                </a:solidFill>
                <a:latin typeface="Gill Sans MT" panose="020B0502020104020203" pitchFamily="34" charset="0"/>
              </a:rPr>
              <a:t>normalized</a:t>
            </a:r>
            <a:r>
              <a:rPr lang="en-US" sz="1600" dirty="0">
                <a:solidFill>
                  <a:srgbClr val="5C5C5C"/>
                </a:solidFill>
                <a:latin typeface="Gill Sans MT" panose="020B0502020104020203" pitchFamily="34" charset="0"/>
              </a:rPr>
              <a:t> to keep all the scales uniform. </a:t>
            </a:r>
          </a:p>
          <a:p>
            <a:pPr marL="285750" indent="-285750">
              <a:buFontTx/>
              <a:buChar char="-"/>
            </a:pPr>
            <a:endParaRPr lang="en-US" sz="1600" dirty="0">
              <a:solidFill>
                <a:srgbClr val="5C5C5C"/>
              </a:solidFill>
              <a:latin typeface="Gill Sans MT" panose="020B0502020104020203" pitchFamily="34" charset="0"/>
            </a:endParaRPr>
          </a:p>
          <a:p>
            <a:pPr marL="285750" indent="-285750">
              <a:buFontTx/>
              <a:buChar char="-"/>
            </a:pPr>
            <a:r>
              <a:rPr lang="en-US" sz="1600" dirty="0">
                <a:solidFill>
                  <a:srgbClr val="5C5C5C"/>
                </a:solidFill>
                <a:latin typeface="Gill Sans MT" panose="020B0502020104020203" pitchFamily="34" charset="0"/>
              </a:rPr>
              <a:t>Values are plotted as a series of lines that connected across all the axes. </a:t>
            </a:r>
          </a:p>
          <a:p>
            <a:pPr marL="285750" indent="-285750">
              <a:buFontTx/>
              <a:buChar char="-"/>
            </a:pPr>
            <a:endParaRPr lang="en-US" sz="1600" dirty="0">
              <a:solidFill>
                <a:srgbClr val="5C5C5C"/>
              </a:solidFill>
              <a:latin typeface="Gill Sans MT" panose="020B0502020104020203" pitchFamily="34" charset="0"/>
            </a:endParaRPr>
          </a:p>
          <a:p>
            <a:pPr marL="285750" indent="-285750">
              <a:buFontTx/>
              <a:buChar char="-"/>
            </a:pPr>
            <a:r>
              <a:rPr lang="en-US" sz="1600" dirty="0">
                <a:solidFill>
                  <a:srgbClr val="5C5C5C"/>
                </a:solidFill>
                <a:latin typeface="Gill Sans MT" panose="020B0502020104020203" pitchFamily="34" charset="0"/>
              </a:rPr>
              <a:t>Key points</a:t>
            </a:r>
          </a:p>
          <a:p>
            <a:pPr marL="742950" lvl="1" indent="-285750">
              <a:buFontTx/>
              <a:buChar char="-"/>
            </a:pPr>
            <a:r>
              <a:rPr lang="en-US" sz="1600" dirty="0">
                <a:solidFill>
                  <a:srgbClr val="5C5C5C"/>
                </a:solidFill>
                <a:latin typeface="Gill Sans MT" panose="020B0502020104020203" pitchFamily="34" charset="0"/>
              </a:rPr>
              <a:t>Order of axes</a:t>
            </a:r>
          </a:p>
          <a:p>
            <a:pPr marL="742950" lvl="1" indent="-285750">
              <a:buFontTx/>
              <a:buChar char="-"/>
            </a:pPr>
            <a:r>
              <a:rPr lang="en-US" sz="1600" dirty="0">
                <a:solidFill>
                  <a:srgbClr val="5C5C5C"/>
                </a:solidFill>
                <a:latin typeface="Gill Sans MT" panose="020B0502020104020203" pitchFamily="34" charset="0"/>
              </a:rPr>
              <a:t>Relationship between adjacent variables is easy to perceive</a:t>
            </a:r>
          </a:p>
          <a:p>
            <a:pPr marL="742950" lvl="1" indent="-285750">
              <a:buFontTx/>
              <a:buChar char="-"/>
            </a:pPr>
            <a:r>
              <a:rPr lang="en-US" sz="1600" dirty="0">
                <a:solidFill>
                  <a:srgbClr val="FF0000"/>
                </a:solidFill>
                <a:latin typeface="Gill Sans MT" panose="020B0502020104020203" pitchFamily="34" charset="0"/>
              </a:rPr>
              <a:t>can become over-cluttered, dense and difficult to comprehend</a:t>
            </a:r>
          </a:p>
        </p:txBody>
      </p:sp>
    </p:spTree>
    <p:extLst>
      <p:ext uri="{BB962C8B-B14F-4D97-AF65-F5344CB8AC3E}">
        <p14:creationId xmlns:p14="http://schemas.microsoft.com/office/powerpoint/2010/main" val="393343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AFAB-D8AA-4355-8035-FF6275DFFEDF}"/>
              </a:ext>
            </a:extLst>
          </p:cNvPr>
          <p:cNvSpPr>
            <a:spLocks noGrp="1"/>
          </p:cNvSpPr>
          <p:nvPr>
            <p:ph type="title"/>
          </p:nvPr>
        </p:nvSpPr>
        <p:spPr/>
        <p:txBody>
          <a:bodyPr/>
          <a:lstStyle/>
          <a:p>
            <a:r>
              <a:rPr lang="en-US" dirty="0"/>
              <a:t>Varied Applications</a:t>
            </a:r>
          </a:p>
        </p:txBody>
      </p:sp>
      <p:sp>
        <p:nvSpPr>
          <p:cNvPr id="3" name="Content Placeholder 2">
            <a:extLst>
              <a:ext uri="{FF2B5EF4-FFF2-40B4-BE49-F238E27FC236}">
                <a16:creationId xmlns:a16="http://schemas.microsoft.com/office/drawing/2014/main" id="{FBCC0B43-7EA1-48EE-B817-4C4B92EA302D}"/>
              </a:ext>
            </a:extLst>
          </p:cNvPr>
          <p:cNvSpPr>
            <a:spLocks noGrp="1"/>
          </p:cNvSpPr>
          <p:nvPr>
            <p:ph idx="1"/>
          </p:nvPr>
        </p:nvSpPr>
        <p:spPr/>
        <p:txBody>
          <a:bodyPr>
            <a:normAutofit/>
          </a:bodyPr>
          <a:lstStyle/>
          <a:p>
            <a:r>
              <a:rPr lang="en-US" b="1" dirty="0"/>
              <a:t>Sentence segmentation, part-of-speech tagging, and parsing</a:t>
            </a:r>
            <a:r>
              <a:rPr lang="en-US" dirty="0"/>
              <a:t>:  Natural language processing can be used to analyze parts of a sentence to better understand the grammatical construction of the sentence.</a:t>
            </a:r>
          </a:p>
          <a:p>
            <a:r>
              <a:rPr lang="en-US" b="1" dirty="0"/>
              <a:t>Deep analytics</a:t>
            </a:r>
            <a:r>
              <a:rPr lang="en-US" dirty="0"/>
              <a:t>: Deep analytics involves the application of advanced data processing techniques in order to extract specific information from large or multi-source data sets. </a:t>
            </a:r>
          </a:p>
          <a:p>
            <a:r>
              <a:rPr lang="en-US" b="1" dirty="0"/>
              <a:t>Machine translation</a:t>
            </a:r>
            <a:r>
              <a:rPr lang="en-US" dirty="0"/>
              <a:t>: Natural language processing is increasingly being used for machine translation programs, in which one human language is automatically translated into another human language. </a:t>
            </a:r>
          </a:p>
          <a:p>
            <a:r>
              <a:rPr lang="en-US" b="1" dirty="0"/>
              <a:t>Named entity extraction</a:t>
            </a:r>
            <a:r>
              <a:rPr lang="en-US" dirty="0"/>
              <a:t>: In data mining, a named entity definition is a phrase or word that clearly identifies one item from a set of other items that have similar attributes. </a:t>
            </a:r>
            <a:r>
              <a:rPr lang="en-US" dirty="0">
                <a:highlight>
                  <a:srgbClr val="FFFF00"/>
                </a:highlight>
              </a:rPr>
              <a:t>Examples</a:t>
            </a:r>
            <a:r>
              <a:rPr lang="en-US" dirty="0"/>
              <a:t> include first and last names, age, geographic locations, addresses, phone numbers, email addresses, company names, etc. Named entity extraction, sometimes also called named entity recognition, makes it easier to mine data.</a:t>
            </a:r>
          </a:p>
          <a:p>
            <a:r>
              <a:rPr lang="en-US" b="1" dirty="0"/>
              <a:t>Co-reference resolution</a:t>
            </a:r>
            <a:r>
              <a:rPr lang="en-US" dirty="0"/>
              <a:t>: In a chunk of text, co-reference resolution can be used to determine which words are used to refer to the same objects.</a:t>
            </a:r>
          </a:p>
          <a:p>
            <a:r>
              <a:rPr lang="en-US" b="1" dirty="0"/>
              <a:t>Automatic summarization</a:t>
            </a:r>
            <a:r>
              <a:rPr lang="en-US" dirty="0"/>
              <a:t>: Natural language processing can be used to produce a readable summary from a large chunk of text. For example, one might us automatic summarization to produce a short summary of a dense academic article.</a:t>
            </a:r>
          </a:p>
        </p:txBody>
      </p:sp>
      <p:sp>
        <p:nvSpPr>
          <p:cNvPr id="4" name="Date Placeholder 3">
            <a:extLst>
              <a:ext uri="{FF2B5EF4-FFF2-40B4-BE49-F238E27FC236}">
                <a16:creationId xmlns:a16="http://schemas.microsoft.com/office/drawing/2014/main" id="{D6D39E42-D8C9-4843-BA3A-D6D3EA016330}"/>
              </a:ext>
            </a:extLst>
          </p:cNvPr>
          <p:cNvSpPr>
            <a:spLocks noGrp="1"/>
          </p:cNvSpPr>
          <p:nvPr>
            <p:ph type="dt" sz="half" idx="10"/>
          </p:nvPr>
        </p:nvSpPr>
        <p:spPr/>
        <p:txBody>
          <a:bodyPr/>
          <a:lstStyle/>
          <a:p>
            <a:fld id="{136C72BE-1EB1-4D3D-82B3-E7DC2624987E}" type="datetime1">
              <a:rPr lang="en-US" smtClean="0"/>
              <a:t>1/8/19</a:t>
            </a:fld>
            <a:endParaRPr lang="en-US"/>
          </a:p>
        </p:txBody>
      </p:sp>
      <p:sp>
        <p:nvSpPr>
          <p:cNvPr id="5" name="Slide Number Placeholder 4">
            <a:extLst>
              <a:ext uri="{FF2B5EF4-FFF2-40B4-BE49-F238E27FC236}">
                <a16:creationId xmlns:a16="http://schemas.microsoft.com/office/drawing/2014/main" id="{34971A86-FDC6-439A-8E0E-3F6215C3A868}"/>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Tree>
    <p:extLst>
      <p:ext uri="{BB962C8B-B14F-4D97-AF65-F5344CB8AC3E}">
        <p14:creationId xmlns:p14="http://schemas.microsoft.com/office/powerpoint/2010/main" val="196924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D0D4-2305-4352-A0D2-03CA4751272A}"/>
              </a:ext>
            </a:extLst>
          </p:cNvPr>
          <p:cNvSpPr>
            <a:spLocks noGrp="1"/>
          </p:cNvSpPr>
          <p:nvPr>
            <p:ph type="title"/>
          </p:nvPr>
        </p:nvSpPr>
        <p:spPr/>
        <p:txBody>
          <a:bodyPr/>
          <a:lstStyle/>
          <a:p>
            <a:r>
              <a:rPr lang="en-US" dirty="0"/>
              <a:t>Installing NLTK</a:t>
            </a:r>
          </a:p>
        </p:txBody>
      </p:sp>
      <p:sp>
        <p:nvSpPr>
          <p:cNvPr id="4" name="Rectangle 3">
            <a:extLst>
              <a:ext uri="{FF2B5EF4-FFF2-40B4-BE49-F238E27FC236}">
                <a16:creationId xmlns:a16="http://schemas.microsoft.com/office/drawing/2014/main" id="{BF20DD5B-DE84-4B5D-AA41-420A3155FBCD}"/>
              </a:ext>
            </a:extLst>
          </p:cNvPr>
          <p:cNvSpPr/>
          <p:nvPr/>
        </p:nvSpPr>
        <p:spPr>
          <a:xfrm>
            <a:off x="94002" y="988814"/>
            <a:ext cx="7886700" cy="3293209"/>
          </a:xfrm>
          <a:prstGeom prst="rect">
            <a:avLst/>
          </a:prstGeom>
        </p:spPr>
        <p:txBody>
          <a:bodyPr wrap="square">
            <a:spAutoFit/>
          </a:bodyPr>
          <a:lstStyle/>
          <a:p>
            <a:r>
              <a:rPr lang="en-US" sz="1600" dirty="0"/>
              <a:t>Install NLTK with Python 2.x using:</a:t>
            </a:r>
          </a:p>
          <a:p>
            <a:r>
              <a:rPr lang="en-US" sz="1600" dirty="0">
                <a:solidFill>
                  <a:srgbClr val="0070C0"/>
                </a:solidFill>
              </a:rPr>
              <a:t>pip install nltk</a:t>
            </a:r>
          </a:p>
          <a:p>
            <a:endParaRPr lang="en-US" sz="1600" dirty="0"/>
          </a:p>
          <a:p>
            <a:endParaRPr lang="en-US" sz="1600" dirty="0"/>
          </a:p>
          <a:p>
            <a:r>
              <a:rPr lang="en-US" sz="1600" dirty="0"/>
              <a:t>Install NLTK with Python 3.x using:</a:t>
            </a:r>
          </a:p>
          <a:p>
            <a:r>
              <a:rPr lang="en-US" sz="1600" dirty="0">
                <a:solidFill>
                  <a:srgbClr val="0070C0"/>
                </a:solidFill>
              </a:rPr>
              <a:t>pip3 install nltk</a:t>
            </a:r>
          </a:p>
          <a:p>
            <a:endParaRPr lang="en-US" sz="1600" dirty="0"/>
          </a:p>
          <a:p>
            <a:endParaRPr lang="en-US" sz="1600" dirty="0"/>
          </a:p>
          <a:p>
            <a:r>
              <a:rPr lang="en-US" sz="1600" dirty="0"/>
              <a:t>Installation is not complete after these commands. </a:t>
            </a:r>
          </a:p>
          <a:p>
            <a:endParaRPr lang="en-US" sz="1600" dirty="0"/>
          </a:p>
          <a:p>
            <a:r>
              <a:rPr lang="en-US" sz="1600" dirty="0"/>
              <a:t>Open python and type:</a:t>
            </a:r>
          </a:p>
          <a:p>
            <a:r>
              <a:rPr lang="en-US" sz="1600" dirty="0">
                <a:solidFill>
                  <a:srgbClr val="0070C0"/>
                </a:solidFill>
              </a:rPr>
              <a:t>import nltk</a:t>
            </a:r>
          </a:p>
          <a:p>
            <a:r>
              <a:rPr lang="en-US" sz="1600" dirty="0" err="1">
                <a:solidFill>
                  <a:srgbClr val="0070C0"/>
                </a:solidFill>
              </a:rPr>
              <a:t>nltk.download</a:t>
            </a:r>
            <a:r>
              <a:rPr lang="en-US" sz="1600" dirty="0">
                <a:solidFill>
                  <a:srgbClr val="0070C0"/>
                </a:solidFill>
              </a:rPr>
              <a:t>()</a:t>
            </a:r>
          </a:p>
        </p:txBody>
      </p:sp>
      <p:sp>
        <p:nvSpPr>
          <p:cNvPr id="7" name="Date Placeholder 6">
            <a:extLst>
              <a:ext uri="{FF2B5EF4-FFF2-40B4-BE49-F238E27FC236}">
                <a16:creationId xmlns:a16="http://schemas.microsoft.com/office/drawing/2014/main" id="{AA031939-EF84-4C19-894B-47BC9F8ED4F9}"/>
              </a:ext>
            </a:extLst>
          </p:cNvPr>
          <p:cNvSpPr>
            <a:spLocks noGrp="1"/>
          </p:cNvSpPr>
          <p:nvPr>
            <p:ph type="dt" sz="half" idx="10"/>
          </p:nvPr>
        </p:nvSpPr>
        <p:spPr/>
        <p:txBody>
          <a:bodyPr/>
          <a:lstStyle/>
          <a:p>
            <a:fld id="{E170A233-C5BC-4091-A763-E8AA63C1E145}" type="datetime1">
              <a:rPr lang="en-US" smtClean="0"/>
              <a:t>1/8/19</a:t>
            </a:fld>
            <a:endParaRPr lang="en-US"/>
          </a:p>
        </p:txBody>
      </p:sp>
      <p:sp>
        <p:nvSpPr>
          <p:cNvPr id="8" name="Slide Number Placeholder 7">
            <a:extLst>
              <a:ext uri="{FF2B5EF4-FFF2-40B4-BE49-F238E27FC236}">
                <a16:creationId xmlns:a16="http://schemas.microsoft.com/office/drawing/2014/main" id="{333D25D2-7CE3-438F-B806-BB9E44171471}"/>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val="188926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BD24-1209-4A86-8718-35F68FE2671F}"/>
              </a:ext>
            </a:extLst>
          </p:cNvPr>
          <p:cNvSpPr>
            <a:spLocks noGrp="1"/>
          </p:cNvSpPr>
          <p:nvPr>
            <p:ph type="title"/>
          </p:nvPr>
        </p:nvSpPr>
        <p:spPr/>
        <p:txBody>
          <a:bodyPr/>
          <a:lstStyle/>
          <a:p>
            <a:r>
              <a:rPr lang="en-US" dirty="0"/>
              <a:t>Pre-processing</a:t>
            </a:r>
          </a:p>
        </p:txBody>
      </p:sp>
      <p:sp>
        <p:nvSpPr>
          <p:cNvPr id="4" name="Rectangle 3">
            <a:extLst>
              <a:ext uri="{FF2B5EF4-FFF2-40B4-BE49-F238E27FC236}">
                <a16:creationId xmlns:a16="http://schemas.microsoft.com/office/drawing/2014/main" id="{89AADB34-5AEE-4F7C-B4B7-CE3DD7C8D82E}"/>
              </a:ext>
            </a:extLst>
          </p:cNvPr>
          <p:cNvSpPr/>
          <p:nvPr/>
        </p:nvSpPr>
        <p:spPr>
          <a:xfrm>
            <a:off x="84477" y="1017389"/>
            <a:ext cx="8742815" cy="1323439"/>
          </a:xfrm>
          <a:prstGeom prst="rect">
            <a:avLst/>
          </a:prstGeom>
        </p:spPr>
        <p:txBody>
          <a:bodyPr wrap="square">
            <a:spAutoFit/>
          </a:bodyPr>
          <a:lstStyle/>
          <a:p>
            <a:r>
              <a:rPr lang="en-US" sz="1600" dirty="0"/>
              <a:t>The </a:t>
            </a:r>
            <a:r>
              <a:rPr lang="en-US" sz="1600" dirty="0" err="1">
                <a:solidFill>
                  <a:srgbClr val="0070C0"/>
                </a:solidFill>
              </a:rPr>
              <a:t>sklearn.preprocessing</a:t>
            </a:r>
            <a:r>
              <a:rPr lang="en-US" sz="1600" dirty="0">
                <a:solidFill>
                  <a:srgbClr val="0070C0"/>
                </a:solidFill>
              </a:rPr>
              <a:t> </a:t>
            </a:r>
            <a:r>
              <a:rPr lang="en-US" sz="1600" dirty="0"/>
              <a:t>package provides several common utility functions and transformer classes to change raw feature vectors into a representation that is more suitable for the downstream estimators.</a:t>
            </a:r>
          </a:p>
          <a:p>
            <a:endParaRPr lang="en-US" sz="1600" dirty="0"/>
          </a:p>
          <a:p>
            <a:r>
              <a:rPr lang="en-US" sz="1600" dirty="0"/>
              <a:t>In general, learning algorithms benefit from standardization of the data set.</a:t>
            </a:r>
          </a:p>
        </p:txBody>
      </p:sp>
      <p:sp>
        <p:nvSpPr>
          <p:cNvPr id="7" name="Date Placeholder 6">
            <a:extLst>
              <a:ext uri="{FF2B5EF4-FFF2-40B4-BE49-F238E27FC236}">
                <a16:creationId xmlns:a16="http://schemas.microsoft.com/office/drawing/2014/main" id="{980E5AD1-934A-4F3E-B56C-1D71587DFB54}"/>
              </a:ext>
            </a:extLst>
          </p:cNvPr>
          <p:cNvSpPr>
            <a:spLocks noGrp="1"/>
          </p:cNvSpPr>
          <p:nvPr>
            <p:ph type="dt" sz="half" idx="10"/>
          </p:nvPr>
        </p:nvSpPr>
        <p:spPr/>
        <p:txBody>
          <a:bodyPr/>
          <a:lstStyle/>
          <a:p>
            <a:fld id="{0397A7A2-CCC9-45BB-8D40-BE72D3ACF2E2}" type="datetime1">
              <a:rPr lang="en-US" smtClean="0"/>
              <a:t>1/8/19</a:t>
            </a:fld>
            <a:endParaRPr lang="en-US"/>
          </a:p>
        </p:txBody>
      </p:sp>
      <p:sp>
        <p:nvSpPr>
          <p:cNvPr id="8" name="Slide Number Placeholder 7">
            <a:extLst>
              <a:ext uri="{FF2B5EF4-FFF2-40B4-BE49-F238E27FC236}">
                <a16:creationId xmlns:a16="http://schemas.microsoft.com/office/drawing/2014/main" id="{B32318EA-CC11-451C-9AFA-4ABE2E5AE543}"/>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Tree>
    <p:extLst>
      <p:ext uri="{BB962C8B-B14F-4D97-AF65-F5344CB8AC3E}">
        <p14:creationId xmlns:p14="http://schemas.microsoft.com/office/powerpoint/2010/main" val="12674858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138793</TotalTime>
  <Words>4547</Words>
  <Application>Microsoft Office PowerPoint</Application>
  <PresentationFormat>On-screen Show (16:9)</PresentationFormat>
  <Paragraphs>1062</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Atlas Grotesk</vt:lpstr>
      <vt:lpstr>Roboto Slab</vt:lpstr>
      <vt:lpstr>Calibri</vt:lpstr>
      <vt:lpstr>Gill Sans MT</vt:lpstr>
      <vt:lpstr>Parcel</vt:lpstr>
      <vt:lpstr>Text analytics</vt:lpstr>
      <vt:lpstr>overview</vt:lpstr>
      <vt:lpstr>7 practice areas &amp; 6 contributing fields of study</vt:lpstr>
      <vt:lpstr>Which practice area to focus</vt:lpstr>
      <vt:lpstr>NLP – natural language processing</vt:lpstr>
      <vt:lpstr>Nlp (natural language processing)</vt:lpstr>
      <vt:lpstr>Varied Applications</vt:lpstr>
      <vt:lpstr>Installing NLTK</vt:lpstr>
      <vt:lpstr>Pre-processing</vt:lpstr>
      <vt:lpstr>Pre-processing - types</vt:lpstr>
      <vt:lpstr>Basics of nltk</vt:lpstr>
      <vt:lpstr>Tokenizing</vt:lpstr>
      <vt:lpstr>Lowercasing</vt:lpstr>
      <vt:lpstr>  Stop words    </vt:lpstr>
      <vt:lpstr>punctuations</vt:lpstr>
      <vt:lpstr>Using a stronger/longer list of stopwords</vt:lpstr>
      <vt:lpstr>stronger/longer list of stopwords</vt:lpstr>
      <vt:lpstr>stronger/longer list of stopwords</vt:lpstr>
      <vt:lpstr>   Stemming &amp; lemmatizing    </vt:lpstr>
      <vt:lpstr>examples</vt:lpstr>
      <vt:lpstr>Main differences between stemming and lemmatization</vt:lpstr>
      <vt:lpstr>Main differences between stemming and lemmatization</vt:lpstr>
      <vt:lpstr>Lemmatizer needs context</vt:lpstr>
      <vt:lpstr> PoS tagging   </vt:lpstr>
      <vt:lpstr> PoS tagging   </vt:lpstr>
      <vt:lpstr> PoS tagging   </vt:lpstr>
      <vt:lpstr> PoS tagging   </vt:lpstr>
      <vt:lpstr> PoS tagging - Chunk tags  </vt:lpstr>
      <vt:lpstr>From Strings to Vectors</vt:lpstr>
      <vt:lpstr>Vectorization</vt:lpstr>
      <vt:lpstr>Vectorization with sklearn</vt:lpstr>
      <vt:lpstr>CountVectorizer in sklearn</vt:lpstr>
      <vt:lpstr>Standardization (or Z-score normalization)</vt:lpstr>
      <vt:lpstr>Example</vt:lpstr>
      <vt:lpstr>Example</vt:lpstr>
      <vt:lpstr>Some examples of algorithms where feature scaling matters </vt:lpstr>
      <vt:lpstr>Text classification</vt:lpstr>
      <vt:lpstr>overview</vt:lpstr>
      <vt:lpstr>Classification Process – a simple view</vt:lpstr>
      <vt:lpstr>Ways to text classification</vt:lpstr>
      <vt:lpstr>Some well-known text classification benchmarks</vt:lpstr>
      <vt:lpstr>Paper implementation</vt:lpstr>
      <vt:lpstr>Extract data from MongoDB</vt:lpstr>
      <vt:lpstr>Twitter data - preprocessing</vt:lpstr>
      <vt:lpstr>Twitter data - preprocessing</vt:lpstr>
      <vt:lpstr>Twitter data - preprocessing</vt:lpstr>
      <vt:lpstr>Twitter data - preprocessing</vt:lpstr>
      <vt:lpstr>Twitter data - preprocessing</vt:lpstr>
      <vt:lpstr>Twitter data - preprocessing</vt:lpstr>
      <vt:lpstr>Twitter data - preprocessing</vt:lpstr>
      <vt:lpstr>Twitter data - preprocessing</vt:lpstr>
      <vt:lpstr>Twitter data - preprocessing</vt:lpstr>
      <vt:lpstr>Twitter data - preprocessing</vt:lpstr>
      <vt:lpstr>Algorithms - implementation</vt:lpstr>
      <vt:lpstr>Naïve Bayes </vt:lpstr>
      <vt:lpstr>Python libraries</vt:lpstr>
      <vt:lpstr>NLTK</vt:lpstr>
      <vt:lpstr>TextBlob</vt:lpstr>
      <vt:lpstr>Stanford CoreNLP</vt:lpstr>
      <vt:lpstr>spacy</vt:lpstr>
      <vt:lpstr>gensim</vt:lpstr>
      <vt:lpstr>visualization</vt:lpstr>
      <vt:lpstr>Parallel coordinates plot</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1825</cp:revision>
  <cp:lastPrinted>2017-04-27T07:15:37Z</cp:lastPrinted>
  <dcterms:modified xsi:type="dcterms:W3CDTF">2019-01-08T03:44:01Z</dcterms:modified>
</cp:coreProperties>
</file>