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4E2D28-E16C-EDEE-A31F-7B8766975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E50B9BC-D482-47F2-6BEC-BEB80276F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676721-D7F4-BA49-E345-A1A42927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341E13-5BBA-6411-25F8-ADE8F196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A22194-A5E1-84E8-B8F2-A8D5A74F1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630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7FDAED-0117-A245-506F-357A0E3B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D5B526E-1B9E-E145-18C1-534B387B3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7C2538-A9DF-0A31-CB77-CB3A398E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2366B4-3253-A79A-B9B4-4B9E715C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D2E988-C89C-CA48-BC77-6A38B856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4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42BAAA2-0B91-AD8B-74D5-96992F9D7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26B7F32-9296-E57A-5191-CBF2537AF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592364-7CCF-24F6-95F3-36312D20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3A9DEF-A4A4-2E66-03F8-BC408621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5AEF38-CADA-B560-9877-6F8C4ECB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993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8F63CF-EE5F-DCB8-376E-99C0001F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0C5E7AF-33E3-4702-DC5E-781FABE84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E55D0D-AA8A-667C-9174-2B358780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637772-437B-BDEA-0041-2E012ED3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668CCC-8933-3569-819C-1AA0122C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532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DC3FC9-B850-DC2E-9682-3AC15D10E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E4F260-8BBA-975F-157C-3ED4FF197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69F82A-4A75-C51A-2316-FC0C119A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939210-1839-6B89-3C39-F2E6601D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02D99F-FF84-C1E3-150B-3845EA23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437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41387B-ACC7-9ED7-D668-0B05A9ECF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D6A962-3FDD-762D-AF5F-67523FE9C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D16A44F-A9CF-07A8-6BFF-4BCD14A2D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92CB04C-6FFE-23B8-A092-DAF7ACB4A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5A73428-4231-DACE-54CB-2A15EC53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ABC53D-9773-A0D3-980A-6C577C23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822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EED60E-0AA9-2548-88E6-C336FF34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804070-828C-76A0-A7B0-C13C14806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28B6017-4DC2-1FBC-CC90-219A056E4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C9D4671-8BD5-63FC-C3C1-E881ACEB3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E9A33A3-A80B-B138-2EA6-132285D25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0B94AC5-DAB3-33B7-7E53-B851023AD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BF80E48-4E19-2F22-31CB-BC846CC6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72A6B4F-CC6B-395B-651B-8DB72844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799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444B2-8177-C6C1-F3B0-11F38BFB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4C3272B-BDC5-C213-F65D-48032531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9FED945-A060-1301-7926-793A1060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261C3E3-C669-3C5F-2DAF-0C37DB26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2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6175762-6FA3-98E5-5DF2-5B96BF5C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FC3E88D-0109-4DD5-166B-A8559303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3C69BF5-862F-652E-F8EA-E781DCB1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718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C2293B-73B0-C243-DFCC-856623BB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B357AC-9A85-A5BC-1FEA-FE718BD0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68C52D-44F4-34FD-CBB1-9DA08F40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9E5D54-C624-7265-074D-7D423D94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4CCF83-8C6A-FE11-7F19-3D4991E4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F12F0B-94E7-E2F8-1CD1-C080CA2A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513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C4753D-A67F-493E-7415-8465D05A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317D5A-A265-1BFF-00AE-579625414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E5A40F-4ABE-A320-22D9-E76F7D7F1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824BAF8-D0D0-82D4-989A-6681D89E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2700F3-DBB1-DDC3-391F-4394ADE8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725606-C44C-70FA-BE63-208DCBA3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30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4DECB54-95A8-5D7C-D3B1-03EA2E27B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4BBDD96-1616-E6E8-4D1D-F95DC3D00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4F982A-2FF8-7A79-9CE3-C7221DF1F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4333-F53C-4BE0-A1FC-C72F7BAD723E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7696AD-C094-176C-F446-D50B15823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37B3B1-6B2B-5DFA-6266-3465B6BA7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C295-66F2-4F03-9B26-59DE0560A52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41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89ACA4D-1BED-BEC3-3A7A-A2472D5BB3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1" t="38298" r="44515" b="43498"/>
          <a:stretch/>
        </p:blipFill>
        <p:spPr>
          <a:xfrm>
            <a:off x="2906290" y="1763486"/>
            <a:ext cx="1306286" cy="124097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10D4F9E-1294-71EC-B371-CCF722508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290" y="940254"/>
            <a:ext cx="781050" cy="66675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B1DF3549-91D2-30FD-BC87-E03BFC25740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7" t="39909" r="44592" b="44046"/>
          <a:stretch/>
        </p:blipFill>
        <p:spPr>
          <a:xfrm>
            <a:off x="5344885" y="1910636"/>
            <a:ext cx="1315616" cy="109382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EE9E5012-FCE7-24FC-820B-5AB327FFB3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4885" y="916927"/>
            <a:ext cx="752475" cy="66675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B5473A7C-62AE-D0F8-E378-2757D9C322E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1" t="39909" r="44821" b="41887"/>
          <a:stretch/>
        </p:blipFill>
        <p:spPr>
          <a:xfrm>
            <a:off x="7792810" y="1910636"/>
            <a:ext cx="1296955" cy="1240971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87581F81-0B9F-2231-1E3A-763ACD969E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2810" y="916927"/>
            <a:ext cx="771525" cy="63817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6962EF09-F5B1-B5FD-BA87-380DD3EB75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16217" y="907402"/>
            <a:ext cx="781050" cy="647700"/>
          </a:xfrm>
          <a:prstGeom prst="rect">
            <a:avLst/>
          </a:prstGeom>
        </p:spPr>
      </p:pic>
      <p:pic>
        <p:nvPicPr>
          <p:cNvPr id="19" name="그림 18" descr="텍스트이(가) 표시된 사진&#10;&#10;자동 생성된 설명">
            <a:extLst>
              <a:ext uri="{FF2B5EF4-FFF2-40B4-BE49-F238E27FC236}">
                <a16:creationId xmlns:a16="http://schemas.microsoft.com/office/drawing/2014/main" id="{269F009D-7515-EE7F-E4BD-A168F6A0930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66" t="39772" r="44133" b="42024"/>
          <a:stretch/>
        </p:blipFill>
        <p:spPr>
          <a:xfrm>
            <a:off x="10016217" y="1910635"/>
            <a:ext cx="1463157" cy="1240971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224963E8-A283-2BAF-3B30-697FE2A8EF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" y="1688841"/>
            <a:ext cx="1315616" cy="131561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67B7777-5D5E-2CF4-A02C-A0C3CB3BEB54}"/>
              </a:ext>
            </a:extLst>
          </p:cNvPr>
          <p:cNvSpPr txBox="1"/>
          <p:nvPr/>
        </p:nvSpPr>
        <p:spPr>
          <a:xfrm>
            <a:off x="441356" y="1231252"/>
            <a:ext cx="1240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/>
              <a:t>텍스쳐용 이미지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7FE973C-4FCC-CB5D-59D2-B559C17655DB}"/>
              </a:ext>
            </a:extLst>
          </p:cNvPr>
          <p:cNvSpPr/>
          <p:nvPr/>
        </p:nvSpPr>
        <p:spPr>
          <a:xfrm>
            <a:off x="3085354" y="2411964"/>
            <a:ext cx="861495" cy="4805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305B5A1-8C62-ED6B-EE54-22707EE881F7}"/>
              </a:ext>
            </a:extLst>
          </p:cNvPr>
          <p:cNvSpPr/>
          <p:nvPr/>
        </p:nvSpPr>
        <p:spPr>
          <a:xfrm>
            <a:off x="10317047" y="1967689"/>
            <a:ext cx="861495" cy="9341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A9EEDF-F753-CFAB-1845-9717F9D4F690}"/>
              </a:ext>
            </a:extLst>
          </p:cNvPr>
          <p:cNvSpPr txBox="1"/>
          <p:nvPr/>
        </p:nvSpPr>
        <p:spPr>
          <a:xfrm>
            <a:off x="5085069" y="3245016"/>
            <a:ext cx="5517796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. </a:t>
            </a:r>
            <a:r>
              <a:rPr lang="ko-KR" altLang="en-US" sz="1000" dirty="0"/>
              <a:t>변환 이후 투영된 화면에 표시되는 </a:t>
            </a:r>
            <a:r>
              <a:rPr lang="en-US" altLang="ko-KR" sz="1000" dirty="0"/>
              <a:t>2</a:t>
            </a:r>
            <a:r>
              <a:rPr lang="ko-KR" altLang="en-US" sz="1000" dirty="0"/>
              <a:t>개의 폴리곤이 위와 같이 사각 형태로 있는 경우에는</a:t>
            </a:r>
            <a:r>
              <a:rPr lang="en-US" altLang="ko-KR" sz="1000" dirty="0"/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000" dirty="0"/>
              <a:t>  </a:t>
            </a:r>
            <a:r>
              <a:rPr lang="ko-KR" altLang="en-US" sz="1000" dirty="0"/>
              <a:t>삼각형 무게 중심 방법으로 맵핑이 잘됨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5EE491-746A-19CF-EAD0-1F801DC49D35}"/>
              </a:ext>
            </a:extLst>
          </p:cNvPr>
          <p:cNvSpPr txBox="1"/>
          <p:nvPr/>
        </p:nvSpPr>
        <p:spPr>
          <a:xfrm>
            <a:off x="4067673" y="4432248"/>
            <a:ext cx="5948544" cy="52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. </a:t>
            </a:r>
            <a:r>
              <a:rPr lang="ko-KR" altLang="en-US" sz="1000" dirty="0">
                <a:solidFill>
                  <a:srgbClr val="0000FF"/>
                </a:solidFill>
              </a:rPr>
              <a:t>변환 이후 투영된 화면에 표시되는 </a:t>
            </a:r>
            <a:r>
              <a:rPr lang="en-US" altLang="ko-KR" sz="1000" dirty="0">
                <a:solidFill>
                  <a:srgbClr val="0000FF"/>
                </a:solidFill>
              </a:rPr>
              <a:t>2</a:t>
            </a:r>
            <a:r>
              <a:rPr lang="ko-KR" altLang="en-US" sz="1000" dirty="0">
                <a:solidFill>
                  <a:srgbClr val="0000FF"/>
                </a:solidFill>
              </a:rPr>
              <a:t>개의 폴리곤이 위와 같이 </a:t>
            </a:r>
            <a:r>
              <a:rPr lang="ko-KR" altLang="en-US" sz="1000" u="sng" dirty="0">
                <a:solidFill>
                  <a:srgbClr val="0000FF"/>
                </a:solidFill>
              </a:rPr>
              <a:t>비스듬한 사각 형태로 있는 경우</a:t>
            </a:r>
            <a:r>
              <a:rPr lang="ko-KR" altLang="en-US" sz="1000" dirty="0">
                <a:solidFill>
                  <a:srgbClr val="0000FF"/>
                </a:solidFill>
              </a:rPr>
              <a:t>에는</a:t>
            </a:r>
            <a:r>
              <a:rPr lang="en-US" altLang="ko-KR" sz="1000" dirty="0">
                <a:solidFill>
                  <a:srgbClr val="0000FF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  </a:t>
            </a:r>
            <a:r>
              <a:rPr lang="ko-KR" altLang="en-US" sz="1000" dirty="0">
                <a:solidFill>
                  <a:srgbClr val="0000FF"/>
                </a:solidFill>
              </a:rPr>
              <a:t>삼각형 무게 중심 방법으로 </a:t>
            </a:r>
            <a:r>
              <a:rPr lang="ko-KR" altLang="en-US" sz="1000" u="sng" dirty="0">
                <a:solidFill>
                  <a:srgbClr val="0000FF"/>
                </a:solidFill>
              </a:rPr>
              <a:t>맵핑이 잘 안됨</a:t>
            </a:r>
            <a:r>
              <a:rPr lang="en-US" altLang="ko-KR" sz="1000" u="sng" dirty="0">
                <a:solidFill>
                  <a:srgbClr val="0000FF"/>
                </a:solidFill>
              </a:rPr>
              <a:t>.</a:t>
            </a:r>
            <a:endParaRPr lang="ko-KR" altLang="en-US" sz="1000" u="sng" dirty="0">
              <a:solidFill>
                <a:srgbClr val="0000FF"/>
              </a:solidFill>
            </a:endParaRPr>
          </a:p>
        </p:txBody>
      </p:sp>
      <p:cxnSp>
        <p:nvCxnSpPr>
          <p:cNvPr id="28" name="연결선: 꺾임 27">
            <a:extLst>
              <a:ext uri="{FF2B5EF4-FFF2-40B4-BE49-F238E27FC236}">
                <a16:creationId xmlns:a16="http://schemas.microsoft.com/office/drawing/2014/main" id="{AF6142ED-874A-FA4F-83B5-B79F86B8F854}"/>
              </a:ext>
            </a:extLst>
          </p:cNvPr>
          <p:cNvCxnSpPr>
            <a:cxnSpLocks/>
            <a:stCxn id="23" idx="2"/>
            <a:endCxn id="26" idx="1"/>
          </p:cNvCxnSpPr>
          <p:nvPr/>
        </p:nvCxnSpPr>
        <p:spPr>
          <a:xfrm rot="16200000" flipH="1">
            <a:off x="2890947" y="3517644"/>
            <a:ext cx="1801881" cy="5515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연결선: 꺾임 31">
            <a:extLst>
              <a:ext uri="{FF2B5EF4-FFF2-40B4-BE49-F238E27FC236}">
                <a16:creationId xmlns:a16="http://schemas.microsoft.com/office/drawing/2014/main" id="{E4C419E4-59FB-6B0B-93B0-374BF7CB446D}"/>
              </a:ext>
            </a:extLst>
          </p:cNvPr>
          <p:cNvCxnSpPr>
            <a:cxnSpLocks/>
            <a:stCxn id="24" idx="2"/>
            <a:endCxn id="26" idx="3"/>
          </p:cNvCxnSpPr>
          <p:nvPr/>
        </p:nvCxnSpPr>
        <p:spPr>
          <a:xfrm rot="5400000">
            <a:off x="9485731" y="3432306"/>
            <a:ext cx="1792551" cy="7315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82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52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이쁜 세경</dc:creator>
  <cp:lastModifiedBy>이쁜 세경</cp:lastModifiedBy>
  <cp:revision>3</cp:revision>
  <dcterms:created xsi:type="dcterms:W3CDTF">2022-09-02T13:48:24Z</dcterms:created>
  <dcterms:modified xsi:type="dcterms:W3CDTF">2022-09-02T14:20:19Z</dcterms:modified>
</cp:coreProperties>
</file>