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2" r:id="rId3"/>
    <p:sldId id="409" r:id="rId4"/>
    <p:sldId id="410" r:id="rId5"/>
    <p:sldId id="41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0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Only</a:t>
            </a:r>
            <a:r>
              <a:rPr lang="zh-CN" altLang="en-US"/>
              <a:t>前端</a:t>
            </a:r>
            <a:r>
              <a:rPr lang="en-US" altLang="zh-CN"/>
              <a:t>SDK</a:t>
            </a:r>
            <a:r>
              <a:rPr lang="zh-CN" altLang="en-US"/>
              <a:t>说明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53790" y="15341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Only</a:t>
            </a:r>
            <a:r>
              <a:rPr lang="zh-CN" altLang="en-US"/>
              <a:t>钱包</a:t>
            </a:r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719830" y="3788410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202170" y="3714750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</a:t>
            </a:r>
            <a:r>
              <a:rPr lang="zh-CN" altLang="en-US"/>
              <a:t>后端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91610" y="3788410"/>
            <a:ext cx="642620" cy="194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SDK</a:t>
            </a:r>
            <a:endParaRPr lang="en-US" altLang="zh-CN" sz="1200"/>
          </a:p>
        </p:txBody>
      </p:sp>
      <p:sp>
        <p:nvSpPr>
          <p:cNvPr id="9" name="文本框 8"/>
          <p:cNvSpPr txBox="1"/>
          <p:nvPr/>
        </p:nvSpPr>
        <p:spPr>
          <a:xfrm>
            <a:off x="5567680" y="553720"/>
            <a:ext cx="83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授权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4374515" y="2347595"/>
            <a:ext cx="19685" cy="144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4109085" y="2448560"/>
            <a:ext cx="3810" cy="1404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647565" y="4115435"/>
            <a:ext cx="2508250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620895" y="4441825"/>
            <a:ext cx="2554605" cy="26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26715" y="2966720"/>
            <a:ext cx="128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申请授权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394200" y="2966720"/>
            <a:ext cx="128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返回签名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47415" y="144081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Only</a:t>
            </a:r>
            <a:r>
              <a:rPr lang="zh-CN" altLang="en-US"/>
              <a:t>钱包</a:t>
            </a:r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540125" y="3714750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202170" y="3714750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</a:t>
            </a:r>
            <a:r>
              <a:rPr lang="zh-CN" altLang="en-US"/>
              <a:t>后端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202170" y="158686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主网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11905" y="3788410"/>
            <a:ext cx="642620" cy="194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SDK</a:t>
            </a:r>
            <a:endParaRPr lang="en-US" altLang="zh-CN" sz="1200"/>
          </a:p>
        </p:txBody>
      </p:sp>
      <p:sp>
        <p:nvSpPr>
          <p:cNvPr id="9" name="文本框 8"/>
          <p:cNvSpPr txBox="1"/>
          <p:nvPr/>
        </p:nvSpPr>
        <p:spPr>
          <a:xfrm>
            <a:off x="5567680" y="553720"/>
            <a:ext cx="83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充值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618740" y="2966720"/>
            <a:ext cx="128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充值申请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287520" y="2966720"/>
            <a:ext cx="220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返回</a:t>
            </a:r>
            <a:r>
              <a:rPr lang="zh-CN" altLang="en-US"/>
              <a:t>签名充值内容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3902710" y="2310130"/>
            <a:ext cx="3810" cy="1404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4194810" y="2347595"/>
            <a:ext cx="19685" cy="144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6" idx="1"/>
          </p:cNvCxnSpPr>
          <p:nvPr/>
        </p:nvCxnSpPr>
        <p:spPr>
          <a:xfrm>
            <a:off x="4454525" y="4171950"/>
            <a:ext cx="27476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474210" y="4441825"/>
            <a:ext cx="2701290" cy="2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223510" y="3803650"/>
            <a:ext cx="174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提交充值请求</a:t>
            </a:r>
            <a:endParaRPr lang="zh-CN" altLang="en-US"/>
          </a:p>
        </p:txBody>
      </p:sp>
      <p:cxnSp>
        <p:nvCxnSpPr>
          <p:cNvPr id="19" name="曲线连接符 18"/>
          <p:cNvCxnSpPr>
            <a:stCxn id="4" idx="0"/>
            <a:endCxn id="4" idx="3"/>
          </p:cNvCxnSpPr>
          <p:nvPr/>
        </p:nvCxnSpPr>
        <p:spPr>
          <a:xfrm rot="16200000" flipH="1">
            <a:off x="3904615" y="1440815"/>
            <a:ext cx="457200" cy="457200"/>
          </a:xfrm>
          <a:prstGeom prst="curvedConnector4">
            <a:avLst>
              <a:gd name="adj1" fmla="val -52083"/>
              <a:gd name="adj2" fmla="val 1520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478020" y="1261110"/>
            <a:ext cx="174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输入钱包</a:t>
            </a:r>
            <a:r>
              <a:rPr lang="zh-CN" altLang="en-US"/>
              <a:t>密码</a:t>
            </a:r>
            <a:endParaRPr lang="zh-CN" altLang="en-US"/>
          </a:p>
        </p:txBody>
      </p:sp>
      <p:cxnSp>
        <p:nvCxnSpPr>
          <p:cNvPr id="21" name="直接箭头连接符 20"/>
          <p:cNvCxnSpPr>
            <a:stCxn id="6" idx="0"/>
            <a:endCxn id="7" idx="2"/>
          </p:cNvCxnSpPr>
          <p:nvPr/>
        </p:nvCxnSpPr>
        <p:spPr>
          <a:xfrm flipV="1">
            <a:off x="7659370" y="2501265"/>
            <a:ext cx="0" cy="1213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908925" y="2501265"/>
            <a:ext cx="0" cy="1214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489700" y="2598420"/>
            <a:ext cx="174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5.</a:t>
            </a:r>
            <a:r>
              <a:rPr lang="zh-CN" altLang="en-US"/>
              <a:t>充值请求上链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908925" y="3114675"/>
            <a:ext cx="174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6.</a:t>
            </a:r>
            <a:r>
              <a:rPr lang="zh-CN" altLang="en-US"/>
              <a:t>返回请求状态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73320" y="4516120"/>
            <a:ext cx="220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7.</a:t>
            </a:r>
            <a:r>
              <a:rPr lang="zh-CN" altLang="en-US"/>
              <a:t>更新前端充值状态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19830" y="3714750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202170" y="3714750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</a:t>
            </a:r>
            <a:r>
              <a:rPr lang="zh-CN" altLang="en-US"/>
              <a:t>后端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202170" y="158686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主网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91610" y="3788410"/>
            <a:ext cx="642620" cy="194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SDK</a:t>
            </a:r>
            <a:endParaRPr lang="en-US" altLang="zh-CN" sz="1200"/>
          </a:p>
        </p:txBody>
      </p:sp>
      <p:sp>
        <p:nvSpPr>
          <p:cNvPr id="9" name="文本框 8"/>
          <p:cNvSpPr txBox="1"/>
          <p:nvPr/>
        </p:nvSpPr>
        <p:spPr>
          <a:xfrm>
            <a:off x="5567680" y="553720"/>
            <a:ext cx="83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提现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641215" y="4028440"/>
            <a:ext cx="255460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4647565" y="4342130"/>
            <a:ext cx="2548255" cy="1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7659370" y="2488565"/>
            <a:ext cx="0" cy="1213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7822565" y="2521585"/>
            <a:ext cx="13335" cy="1180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931410" y="3702050"/>
            <a:ext cx="1973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提交提现申请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475730" y="2927985"/>
            <a:ext cx="128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提交转账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862570" y="3141345"/>
            <a:ext cx="174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返回转账状态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001895" y="4441825"/>
            <a:ext cx="174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更新</a:t>
            </a:r>
            <a:r>
              <a:rPr lang="en-US" altLang="zh-CN"/>
              <a:t>APP</a:t>
            </a:r>
            <a:r>
              <a:rPr lang="zh-CN" altLang="en-US"/>
              <a:t>状态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WPS 演示</Application>
  <PresentationFormat>宽屏</PresentationFormat>
  <Paragraphs>60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空白演示</vt:lpstr>
      <vt:lpstr>空白演示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HOWARD</cp:lastModifiedBy>
  <cp:revision>175</cp:revision>
  <dcterms:created xsi:type="dcterms:W3CDTF">2019-06-19T02:08:00Z</dcterms:created>
  <dcterms:modified xsi:type="dcterms:W3CDTF">2020-11-27T11:38:22Z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