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E6114-60F8-4CB2-AE2A-85FE8FEB1C2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650EC-4B73-4E5F-B1A5-067752FCF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4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3484-65A3-4684-BC69-E5E95AFD2979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9B45-CB98-4A96-A951-24BEC05BEAFD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5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EFF5-F01E-468A-8AAF-DC0B632EF02F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9D9F-819C-4F21-8A90-2E9CA5BDC1CA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7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7F9B-8E33-4084-BE58-44827FD19E53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6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5172-02BF-4052-906A-4CFAAB4EE4A4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07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E2D7-2D1C-4E5A-872A-6AD4DE54DB50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96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2322-7679-4D32-BCD3-D01E0BCDD70A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59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34EF-E09B-4665-9907-A8F4833DEBD3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09" y="485364"/>
            <a:ext cx="9002381" cy="5887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A3CE-F285-46BF-BD3F-2F6F2F463B46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AD75-2D00-4B2A-83C9-CF7C6561F5F9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8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092-85AB-4C15-A2AC-BE6047783F2C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4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D8D3-C84E-48B5-B923-9516248336AF}" type="datetime1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9B72-FDBE-48CA-8D30-C23B4EF3D2C6}" type="datetime1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690B-7560-4CB8-8CAE-2E13A6C05F2B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3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A772-15A9-4F49-8C22-11093A9E9EF5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4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B358-4B62-4D12-A023-F163938DE609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E38812-C8E7-4C90-AB7C-98507F2C136D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939546"/>
            <a:ext cx="9440034" cy="1828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Advance Programming Techniques (APT)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2993428"/>
            <a:ext cx="9440034" cy="720443"/>
          </a:xfrm>
        </p:spPr>
        <p:txBody>
          <a:bodyPr/>
          <a:lstStyle/>
          <a:p>
            <a:r>
              <a:rPr lang="en-US" dirty="0"/>
              <a:t>Lecture # 2</a:t>
            </a: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7845288" y="4745453"/>
            <a:ext cx="3727734" cy="195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wrap="square">
            <a:spAutoFit/>
          </a:bodyPr>
          <a:lstStyle/>
          <a:p>
            <a:pPr defTabSz="457200"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Ehtisham Rasheed</a:t>
            </a:r>
          </a:p>
          <a:p>
            <a:pPr defTabSz="457200">
              <a:spcBef>
                <a:spcPct val="20000"/>
              </a:spcBef>
              <a:defRPr/>
            </a:pPr>
            <a:endParaRPr lang="en-US" b="1" kern="0" dirty="0"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457200"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Department of Computer Science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University of </a:t>
            </a:r>
            <a:r>
              <a:rPr lang="en-US" sz="1600" kern="0" dirty="0" err="1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Gurjat</a:t>
            </a:r>
            <a:r>
              <a:rPr lang="en-US" sz="1600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, Gujrat</a:t>
            </a:r>
            <a:endParaRPr lang="en-US" sz="1100" kern="0" dirty="0"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457200">
              <a:spcBef>
                <a:spcPct val="20000"/>
              </a:spcBef>
              <a:defRPr/>
            </a:pPr>
            <a:endParaRPr lang="en-CA" sz="3600" dirty="0"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ea typeface="ＭＳ Ｐゴシック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3961"/>
            <a:ext cx="2365964" cy="12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8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C#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dirty="0"/>
              <a:t>Code Explanation</a:t>
            </a:r>
          </a:p>
          <a:p>
            <a:r>
              <a:rPr lang="en-US" dirty="0"/>
              <a:t>Variables (int, long, float, double, char, string, bool)</a:t>
            </a:r>
          </a:p>
          <a:p>
            <a:r>
              <a:rPr lang="en-US"/>
              <a:t>‘</a:t>
            </a:r>
            <a:r>
              <a:rPr lang="en-US" dirty="0"/>
              <a:t>F’, ‘D’, ‘L’ with data type values</a:t>
            </a:r>
          </a:p>
          <a:p>
            <a:r>
              <a:rPr lang="en-US" dirty="0"/>
              <a:t>Max &amp; Min values for variables</a:t>
            </a:r>
          </a:p>
          <a:p>
            <a:r>
              <a:rPr lang="en-US" dirty="0"/>
              <a:t>Constants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E3E69-0324-E6DA-8D7E-5769AAC1A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93D63-5D39-4765-4DD3-C60BC4D6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Input /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C14EF-AA46-C763-30E1-5BC947677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dirty="0" err="1"/>
              <a:t>Console.Write</a:t>
            </a:r>
            <a:r>
              <a:rPr lang="en-US" dirty="0"/>
              <a:t>()</a:t>
            </a:r>
          </a:p>
          <a:p>
            <a:r>
              <a:rPr lang="en-US" dirty="0" err="1"/>
              <a:t>Console.WriteLine</a:t>
            </a:r>
            <a:r>
              <a:rPr lang="en-US" dirty="0"/>
              <a:t>()</a:t>
            </a:r>
          </a:p>
          <a:p>
            <a:r>
              <a:rPr lang="en-US" dirty="0" err="1"/>
              <a:t>Console.ReadLine</a:t>
            </a:r>
            <a:r>
              <a:rPr lang="en-US" dirty="0"/>
              <a:t>()</a:t>
            </a:r>
          </a:p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Convert.ToInt32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D7167-DF4B-B266-CD7D-834DA3384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05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655CC-51AC-B486-8D8F-5695EC4DC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A756-0DE5-0868-9D88-FF577DF9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Operators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5F7F0-2058-9B69-91DD-150120F9E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dirty="0"/>
              <a:t>Arithmetic Operators</a:t>
            </a:r>
          </a:p>
          <a:p>
            <a:pPr lvl="1"/>
            <a:r>
              <a:rPr lang="en-US" dirty="0"/>
              <a:t>+, -, *, /, %, ++, --</a:t>
            </a:r>
          </a:p>
          <a:p>
            <a:r>
              <a:rPr lang="en-US" dirty="0"/>
              <a:t>Assignment Operators</a:t>
            </a:r>
          </a:p>
          <a:p>
            <a:pPr lvl="1"/>
            <a:r>
              <a:rPr lang="en-US" dirty="0"/>
              <a:t>=, +=, -=, *=, /=, %=, &amp;=, |=</a:t>
            </a:r>
          </a:p>
          <a:p>
            <a:r>
              <a:rPr lang="en-US" dirty="0"/>
              <a:t>Relational Operators</a:t>
            </a:r>
          </a:p>
          <a:p>
            <a:pPr lvl="1"/>
            <a:r>
              <a:rPr lang="en-US" dirty="0"/>
              <a:t>==, !=, &gt;, &lt;, &gt;=, &lt;=</a:t>
            </a:r>
          </a:p>
          <a:p>
            <a:r>
              <a:rPr lang="en-US" dirty="0"/>
              <a:t>Logical Operators</a:t>
            </a:r>
          </a:p>
          <a:p>
            <a:pPr lvl="1"/>
            <a:r>
              <a:rPr lang="en-US" dirty="0"/>
              <a:t>&amp;&amp;, ||, 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A9830-9793-AB63-4720-58C7F5ED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3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161E4-C957-3166-C1E4-F1D738541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7BCD-80AC-2A8D-351C-7EC960A9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Common Math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E61BE-6A6D-BCFC-068E-87521C083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dirty="0" err="1"/>
              <a:t>Math.Max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 err="1"/>
              <a:t>Math.Min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r>
              <a:rPr lang="en-US" dirty="0" err="1"/>
              <a:t>Math.Sqrt</a:t>
            </a:r>
            <a:r>
              <a:rPr lang="en-US" dirty="0"/>
              <a:t>(x)</a:t>
            </a:r>
          </a:p>
          <a:p>
            <a:r>
              <a:rPr lang="en-US" dirty="0" err="1"/>
              <a:t>Math.Abs</a:t>
            </a:r>
            <a:r>
              <a:rPr lang="en-US" dirty="0"/>
              <a:t>(x)</a:t>
            </a:r>
          </a:p>
          <a:p>
            <a:r>
              <a:rPr lang="en-US" dirty="0" err="1"/>
              <a:t>Math.Round</a:t>
            </a:r>
            <a:r>
              <a:rPr lang="en-US" dirty="0"/>
              <a:t>(x)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AEA87-BF3D-2EE6-924E-E3A6B09C5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7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005B0-45B8-3A43-D36C-1BC083EA2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72FD-249D-D52E-357B-E9268B61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Common String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B1CF-41EA-DA76-1DA6-2126A0BE2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dirty="0" err="1"/>
              <a:t>String.Length</a:t>
            </a:r>
            <a:r>
              <a:rPr lang="en-US" dirty="0"/>
              <a:t>()</a:t>
            </a:r>
          </a:p>
          <a:p>
            <a:r>
              <a:rPr lang="en-US" dirty="0" err="1"/>
              <a:t>String.ToUpper</a:t>
            </a:r>
            <a:r>
              <a:rPr lang="en-US" dirty="0"/>
              <a:t>()</a:t>
            </a:r>
          </a:p>
          <a:p>
            <a:r>
              <a:rPr lang="en-US" dirty="0" err="1"/>
              <a:t>String.ToLower</a:t>
            </a:r>
            <a:r>
              <a:rPr lang="en-US" dirty="0"/>
              <a:t>()</a:t>
            </a:r>
          </a:p>
          <a:p>
            <a:r>
              <a:rPr lang="en-US" dirty="0" err="1"/>
              <a:t>String.Concatenate</a:t>
            </a:r>
            <a:r>
              <a:rPr lang="en-US" dirty="0"/>
              <a:t>()</a:t>
            </a:r>
          </a:p>
          <a:p>
            <a:r>
              <a:rPr lang="en-US" dirty="0"/>
              <a:t>String interpolation</a:t>
            </a:r>
          </a:p>
          <a:p>
            <a:r>
              <a:rPr lang="en-US" dirty="0" err="1"/>
              <a:t>String.IndexOf</a:t>
            </a:r>
            <a:r>
              <a:rPr lang="en-US" dirty="0"/>
              <a:t>()</a:t>
            </a:r>
          </a:p>
          <a:p>
            <a:r>
              <a:rPr lang="en-US" dirty="0" err="1"/>
              <a:t>String.Substring</a:t>
            </a:r>
            <a:r>
              <a:rPr lang="en-US" dirty="0"/>
              <a:t>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E231A-1A01-AF55-7588-83315B3E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4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27452</TotalTime>
  <Words>188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Corbel</vt:lpstr>
      <vt:lpstr>Parallax</vt:lpstr>
      <vt:lpstr>Advance Programming Techniques (APT)</vt:lpstr>
      <vt:lpstr>C# Basics</vt:lpstr>
      <vt:lpstr>Input / Output</vt:lpstr>
      <vt:lpstr>Operators in C#</vt:lpstr>
      <vt:lpstr>Common Math Functions</vt:lpstr>
      <vt:lpstr>Common String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Algorithms</dc:title>
  <dc:creator>Ehtisham Rashid</dc:creator>
  <cp:lastModifiedBy>Ehtisham Rasheed</cp:lastModifiedBy>
  <cp:revision>173</cp:revision>
  <dcterms:created xsi:type="dcterms:W3CDTF">2016-10-23T06:04:36Z</dcterms:created>
  <dcterms:modified xsi:type="dcterms:W3CDTF">2025-09-02T12:01:20Z</dcterms:modified>
</cp:coreProperties>
</file>