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 Programming Techniques (APT)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/>
              <a:t># 3</a:t>
            </a:r>
            <a:endParaRPr 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If</a:t>
            </a:r>
          </a:p>
          <a:p>
            <a:r>
              <a:rPr lang="en-US" dirty="0"/>
              <a:t>If-else</a:t>
            </a:r>
          </a:p>
          <a:p>
            <a:r>
              <a:rPr lang="en-US" dirty="0"/>
              <a:t>If-else-if</a:t>
            </a:r>
          </a:p>
          <a:p>
            <a:r>
              <a:rPr lang="en-US" dirty="0"/>
              <a:t>Nested if</a:t>
            </a:r>
          </a:p>
          <a:p>
            <a:r>
              <a:rPr lang="en-US" dirty="0"/>
              <a:t>Short hand if (conditional operator)</a:t>
            </a:r>
          </a:p>
          <a:p>
            <a:r>
              <a:rPr lang="en-US" dirty="0"/>
              <a:t>Switch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E3E69-0324-E6DA-8D7E-5769AAC1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D63-5D39-4765-4DD3-C60BC4D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14EF-AA46-C763-30E1-5BC94767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While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7167-DF4B-B266-CD7D-834DA33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655CC-51AC-B486-8D8F-5695EC4D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A756-0DE5-0868-9D88-FF577DF9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F7F0-2058-9B69-91DD-150120F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Array declaration</a:t>
            </a:r>
          </a:p>
          <a:p>
            <a:r>
              <a:rPr lang="en-US" dirty="0"/>
              <a:t>Accessing array elements</a:t>
            </a:r>
          </a:p>
          <a:p>
            <a:r>
              <a:rPr lang="en-US" dirty="0"/>
              <a:t>Array sorting</a:t>
            </a:r>
          </a:p>
          <a:p>
            <a:r>
              <a:rPr lang="en-US" dirty="0" err="1"/>
              <a:t>System.Linq</a:t>
            </a:r>
            <a:r>
              <a:rPr lang="en-US" dirty="0"/>
              <a:t> Namespace</a:t>
            </a:r>
          </a:p>
          <a:p>
            <a:pPr lvl="1"/>
            <a:r>
              <a:rPr lang="en-US" dirty="0"/>
              <a:t>Max()</a:t>
            </a:r>
          </a:p>
          <a:p>
            <a:pPr lvl="1"/>
            <a:r>
              <a:rPr lang="en-US" dirty="0"/>
              <a:t>Min()</a:t>
            </a:r>
          </a:p>
          <a:p>
            <a:pPr lvl="1"/>
            <a:r>
              <a:rPr lang="en-US"/>
              <a:t>Sum()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A9830-9793-AB63-4720-58C7F5E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27690</TotalTime>
  <Words>61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Advance Programming Techniques (APT)</vt:lpstr>
      <vt:lpstr>Conditions</vt:lpstr>
      <vt:lpstr>Loops</vt:lpstr>
      <vt:lpstr>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Ehtisham Rasheed</cp:lastModifiedBy>
  <cp:revision>175</cp:revision>
  <dcterms:created xsi:type="dcterms:W3CDTF">2016-10-23T06:04:36Z</dcterms:created>
  <dcterms:modified xsi:type="dcterms:W3CDTF">2025-09-06T17:20:20Z</dcterms:modified>
</cp:coreProperties>
</file>