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 Programming Techniques (APT)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# 4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Method declaration</a:t>
            </a:r>
          </a:p>
          <a:p>
            <a:r>
              <a:rPr lang="en-US" dirty="0"/>
              <a:t>Method call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Method returning values</a:t>
            </a:r>
          </a:p>
          <a:p>
            <a:r>
              <a:rPr lang="en-US" dirty="0"/>
              <a:t>Named arguments</a:t>
            </a:r>
          </a:p>
          <a:p>
            <a:r>
              <a:rPr lang="en-US" dirty="0"/>
              <a:t>Method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27445</TotalTime>
  <Words>37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Advance Programming Techniques (APT)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Ehtisham Rasheed</cp:lastModifiedBy>
  <cp:revision>176</cp:revision>
  <dcterms:created xsi:type="dcterms:W3CDTF">2016-10-23T06:04:36Z</dcterms:created>
  <dcterms:modified xsi:type="dcterms:W3CDTF">2025-08-19T13:05:05Z</dcterms:modified>
</cp:coreProperties>
</file>