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E6114-60F8-4CB2-AE2A-85FE8FEB1C2C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650EC-4B73-4E5F-B1A5-067752FCF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3484-65A3-4684-BC69-E5E95AFD297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99B45-CB98-4A96-A951-24BEC05BEAFD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5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EFF5-F01E-468A-8AAF-DC0B632EF02F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2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9D9F-819C-4F21-8A90-2E9CA5BDC1CA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7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B7F9B-8E33-4084-BE58-44827FD19E53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0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75172-02BF-4052-906A-4CFAAB4EE4A4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0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8E2D7-2D1C-4E5A-872A-6AD4DE54DB50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596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2322-7679-4D32-BCD3-D01E0BCDD70A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595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34EF-E09B-4665-9907-A8F4833DEBD3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6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09" y="485364"/>
            <a:ext cx="9002381" cy="5887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A3CE-F285-46BF-BD3F-2F6F2F463B46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AD75-2D00-4B2A-83C9-CF7C6561F5F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8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092-85AB-4C15-A2AC-BE6047783F2C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4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FD8D3-C84E-48B5-B923-9516248336AF}" type="datetime1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3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89B72-FDBE-48CA-8D30-C23B4EF3D2C6}" type="datetime1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9690B-7560-4CB8-8CAE-2E13A6C05F2B}" type="datetime1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33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EA772-15A9-4F49-8C22-11093A9E9EF5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FB358-4B62-4D12-A023-F163938DE609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thanks to www.tutorialspoint.com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4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5E38812-C8E7-4C90-AB7C-98507F2C136D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thanks to www.tutorialspoint.com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4572C0-9860-4064-B69B-799813102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3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939546"/>
            <a:ext cx="9440034" cy="1828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Advance Programming Techniques (APT)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2993428"/>
            <a:ext cx="9440034" cy="720443"/>
          </a:xfrm>
        </p:spPr>
        <p:txBody>
          <a:bodyPr/>
          <a:lstStyle/>
          <a:p>
            <a:r>
              <a:rPr lang="en-US" dirty="0"/>
              <a:t>Lecture # 5</a:t>
            </a: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7845288" y="4745453"/>
            <a:ext cx="3727734" cy="1957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25400" dir="2700000" algn="tl" rotWithShape="0">
              <a:prstClr val="black"/>
            </a:outerShdw>
          </a:effectLst>
        </p:spPr>
        <p:txBody>
          <a:bodyPr wrap="square">
            <a:spAutoFit/>
          </a:bodyPr>
          <a:lstStyle/>
          <a:p>
            <a:pPr defTabSz="457200">
              <a:spcBef>
                <a:spcPct val="20000"/>
              </a:spcBef>
              <a:defRPr/>
            </a:pPr>
            <a:r>
              <a:rPr lang="en-US" b="1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Ehtisham Rasheed</a:t>
            </a:r>
          </a:p>
          <a:p>
            <a:pPr defTabSz="457200">
              <a:spcBef>
                <a:spcPct val="20000"/>
              </a:spcBef>
              <a:defRPr/>
            </a:pPr>
            <a:endParaRPr lang="en-US" b="1" kern="0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457200"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Department of Computer Science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sz="1600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University of </a:t>
            </a:r>
            <a:r>
              <a:rPr lang="en-US" sz="1600" kern="0" dirty="0" err="1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Gurjat</a:t>
            </a:r>
            <a:r>
              <a:rPr lang="en-US" sz="1600" kern="0" dirty="0">
                <a:solidFill>
                  <a:srgbClr val="00B0F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ea typeface="ＭＳ Ｐゴシック" charset="-128"/>
                <a:cs typeface="Arial" pitchFamily="34" charset="0"/>
              </a:rPr>
              <a:t>, Gujrat</a:t>
            </a:r>
            <a:endParaRPr lang="en-US" sz="1100" kern="0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ea typeface="ＭＳ Ｐゴシック" charset="-128"/>
              <a:cs typeface="Arial" pitchFamily="34" charset="0"/>
            </a:endParaRPr>
          </a:p>
          <a:p>
            <a:pPr defTabSz="457200">
              <a:spcBef>
                <a:spcPct val="20000"/>
              </a:spcBef>
              <a:defRPr/>
            </a:pPr>
            <a:endParaRPr lang="en-CA" sz="3600" dirty="0">
              <a:solidFill>
                <a:srgbClr val="00B0F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Arial"/>
              <a:ea typeface="ＭＳ Ｐゴシック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13961"/>
            <a:ext cx="2365964" cy="12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8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Object 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/>
              <a:t>Procedural programming</a:t>
            </a:r>
          </a:p>
          <a:p>
            <a:pPr lvl="1"/>
            <a:r>
              <a:rPr lang="en-US" dirty="0"/>
              <a:t>Writing procedures or methods to perform specific operations on data</a:t>
            </a:r>
          </a:p>
          <a:p>
            <a:r>
              <a:rPr lang="en-US" dirty="0"/>
              <a:t>Object Oriented Programming</a:t>
            </a:r>
          </a:p>
          <a:p>
            <a:pPr lvl="1"/>
            <a:r>
              <a:rPr lang="en-US" dirty="0"/>
              <a:t>Creating objects that contain both data and methods</a:t>
            </a:r>
          </a:p>
          <a:p>
            <a:r>
              <a:rPr lang="en-US" dirty="0"/>
              <a:t>Advantages of OOP</a:t>
            </a:r>
          </a:p>
          <a:p>
            <a:pPr lvl="1"/>
            <a:r>
              <a:rPr lang="en-US" dirty="0"/>
              <a:t>Faster and easier to execute</a:t>
            </a:r>
          </a:p>
          <a:p>
            <a:pPr lvl="1"/>
            <a:r>
              <a:rPr lang="en-US" dirty="0"/>
              <a:t>It provides clear structure for the programs</a:t>
            </a:r>
          </a:p>
          <a:p>
            <a:pPr lvl="1"/>
            <a:r>
              <a:rPr lang="en-US" dirty="0"/>
              <a:t>With OOP code is easier to maintain, modify and debug</a:t>
            </a:r>
          </a:p>
          <a:p>
            <a:pPr lvl="1"/>
            <a:r>
              <a:rPr lang="en-US" dirty="0"/>
              <a:t>It provides code reusability and shorter development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48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0C8CE-D642-A79B-395E-7045748FA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502D-9405-515C-8679-1535AC0BD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7EDE-D9A3-E29E-8A22-E5782F19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/>
              <a:t>Class</a:t>
            </a:r>
          </a:p>
          <a:p>
            <a:pPr lvl="1"/>
            <a:r>
              <a:rPr lang="en-US" dirty="0"/>
              <a:t>Class is a template for objects</a:t>
            </a:r>
          </a:p>
          <a:p>
            <a:pPr lvl="1"/>
            <a:r>
              <a:rPr lang="en-US" dirty="0"/>
              <a:t>For Example: Fruit, Car</a:t>
            </a:r>
          </a:p>
          <a:p>
            <a:r>
              <a:rPr lang="en-US" dirty="0"/>
              <a:t>Object</a:t>
            </a:r>
          </a:p>
          <a:p>
            <a:pPr lvl="1"/>
            <a:r>
              <a:rPr lang="en-US" dirty="0"/>
              <a:t>Object is an instance of a class </a:t>
            </a:r>
          </a:p>
          <a:p>
            <a:pPr lvl="1"/>
            <a:r>
              <a:rPr lang="en-US" dirty="0"/>
              <a:t>Banana, Apple, Mango are instances of  class </a:t>
            </a:r>
            <a:r>
              <a:rPr lang="en-US" b="1" dirty="0"/>
              <a:t>Fruit</a:t>
            </a:r>
          </a:p>
          <a:p>
            <a:pPr lvl="1"/>
            <a:r>
              <a:rPr lang="en-US" dirty="0"/>
              <a:t>Picanto, City, Corolla are instances of class </a:t>
            </a:r>
            <a:r>
              <a:rPr lang="en-US" b="1" dirty="0"/>
              <a:t>Car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B5CFC8-BC7E-2F0E-065E-0C65F3D0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1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AF554-2344-1780-59FB-583749D3B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F1DF-16CE-7D26-75D0-54414BE9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Classes in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3ABA4-1F0E-A0F9-07E9-6ACC5591B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/>
              <a:t>Create class and object in C#</a:t>
            </a:r>
          </a:p>
          <a:p>
            <a:r>
              <a:rPr lang="en-US" dirty="0"/>
              <a:t>Multiple objects</a:t>
            </a:r>
          </a:p>
          <a:p>
            <a:r>
              <a:rPr lang="en-US" dirty="0"/>
              <a:t>Accessing class members</a:t>
            </a:r>
          </a:p>
          <a:p>
            <a:r>
              <a:rPr lang="en-US" dirty="0"/>
              <a:t>Using multiple classes</a:t>
            </a:r>
          </a:p>
          <a:p>
            <a:r>
              <a:rPr lang="en-US" dirty="0"/>
              <a:t>Constructors</a:t>
            </a:r>
          </a:p>
          <a:p>
            <a:r>
              <a:rPr lang="en-US" dirty="0"/>
              <a:t>Constructor parameters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40994-3920-178F-7B3D-E292ED81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93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4274D-FD8D-CD64-4455-4FCFC3867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3352-8871-E984-B6F2-759E0552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Access Modifiers in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C22C2-FCC5-2758-7DA8-5881DAC7F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/>
              <a:t>Public</a:t>
            </a:r>
          </a:p>
          <a:p>
            <a:r>
              <a:rPr lang="en-US" dirty="0"/>
              <a:t>Private</a:t>
            </a:r>
          </a:p>
          <a:p>
            <a:r>
              <a:rPr lang="en-US" dirty="0"/>
              <a:t>Protected</a:t>
            </a:r>
          </a:p>
          <a:p>
            <a:r>
              <a:rPr lang="en-US" dirty="0"/>
              <a:t>Internal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F29ED-F2E6-F90E-5E64-F668B539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2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FF119-F058-E90A-5AD8-54C2858B7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87AA-1EA5-B409-117A-7BCE3844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C# Properties and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A585-5A38-19F2-7297-E50918A5E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02297"/>
            <a:ext cx="10018713" cy="3988904"/>
          </a:xfrm>
        </p:spPr>
        <p:txBody>
          <a:bodyPr>
            <a:noAutofit/>
          </a:bodyPr>
          <a:lstStyle/>
          <a:p>
            <a:r>
              <a:rPr lang="en-US" dirty="0"/>
              <a:t>Encapsulation is a technique to make sure that “sensitive” data is hidden from users. To achieve this, we must</a:t>
            </a:r>
          </a:p>
          <a:p>
            <a:pPr lvl="1"/>
            <a:r>
              <a:rPr lang="en-US" dirty="0"/>
              <a:t>Declare variables as </a:t>
            </a:r>
            <a:r>
              <a:rPr lang="en-US" dirty="0">
                <a:solidFill>
                  <a:srgbClr val="FF0000"/>
                </a:solidFill>
              </a:rPr>
              <a:t>private</a:t>
            </a:r>
          </a:p>
          <a:p>
            <a:pPr lvl="1"/>
            <a:r>
              <a:rPr lang="en-US" dirty="0"/>
              <a:t>Provide public </a:t>
            </a:r>
            <a:r>
              <a:rPr lang="en-US" dirty="0">
                <a:solidFill>
                  <a:srgbClr val="FF0000"/>
                </a:solidFill>
              </a:rPr>
              <a:t>get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methods, through </a:t>
            </a:r>
            <a:r>
              <a:rPr lang="en-US" b="1" dirty="0"/>
              <a:t>properties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AF737-0720-147C-D12C-B4752715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0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76CC8-C6C5-1956-3592-BE959A558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2199-1040-5E72-A556-C897038A3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Properties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28A966-2B6E-607F-1919-F23290C22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501" y="1548883"/>
            <a:ext cx="7262331" cy="477502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E649B-E901-A180-C346-4B4C62EE4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86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50A69-19CB-A344-F1E6-227485202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DE1A1-DCB4-8582-5CFF-5F8CF48B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44" y="203718"/>
            <a:ext cx="10018713" cy="863082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Properties (Short Hand)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0A09E-4AE6-5607-F627-2D4E1088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572C0-9860-4064-B69B-799813102CAF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DD3D361-0787-E2C6-06BA-A5B1B72C3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8792" y="1152046"/>
            <a:ext cx="5074416" cy="550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8905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31266</TotalTime>
  <Words>208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Corbel</vt:lpstr>
      <vt:lpstr>Parallax</vt:lpstr>
      <vt:lpstr>Advance Programming Techniques (APT)</vt:lpstr>
      <vt:lpstr>Object Oriented Programming</vt:lpstr>
      <vt:lpstr>Object Oriented Programming</vt:lpstr>
      <vt:lpstr>Classes in C#</vt:lpstr>
      <vt:lpstr>Access Modifiers in Classes</vt:lpstr>
      <vt:lpstr>C# Properties and Encapsulation</vt:lpstr>
      <vt:lpstr>Properties</vt:lpstr>
      <vt:lpstr>Properties (Short Hand)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Algorithms</dc:title>
  <dc:creator>Ehtisham Rashid</dc:creator>
  <cp:lastModifiedBy>Ehtisham Rasheed</cp:lastModifiedBy>
  <cp:revision>187</cp:revision>
  <dcterms:created xsi:type="dcterms:W3CDTF">2016-10-23T06:04:36Z</dcterms:created>
  <dcterms:modified xsi:type="dcterms:W3CDTF">2025-09-15T09:13:03Z</dcterms:modified>
</cp:coreProperties>
</file>