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E6114-60F8-4CB2-AE2A-85FE8FEB1C2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650EC-4B73-4E5F-B1A5-067752FC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3484-65A3-4684-BC69-E5E95AFD2979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9B45-CB98-4A96-A951-24BEC05BEAFD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EFF5-F01E-468A-8AAF-DC0B632EF02F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9D9F-819C-4F21-8A90-2E9CA5BDC1CA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7F9B-8E33-4084-BE58-44827FD19E53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5172-02BF-4052-906A-4CFAAB4EE4A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E2D7-2D1C-4E5A-872A-6AD4DE54DB50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2322-7679-4D32-BCD3-D01E0BCDD70A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34EF-E09B-4665-9907-A8F4833DEBD3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9" y="485364"/>
            <a:ext cx="9002381" cy="5887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3CE-F285-46BF-BD3F-2F6F2F463B46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AD75-2D00-4B2A-83C9-CF7C6561F5F9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2-85AB-4C15-A2AC-BE6047783F2C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8D3-C84E-48B5-B923-9516248336AF}" type="datetime1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9B72-FDBE-48CA-8D30-C23B4EF3D2C6}" type="datetime1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90B-7560-4CB8-8CAE-2E13A6C05F2B}" type="datetime1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A772-15A9-4F49-8C22-11093A9E9EF5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B358-4B62-4D12-A023-F163938DE609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E38812-C8E7-4C90-AB7C-98507F2C136D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939546"/>
            <a:ext cx="9440034" cy="18288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2993428"/>
            <a:ext cx="9440034" cy="720443"/>
          </a:xfrm>
        </p:spPr>
        <p:txBody>
          <a:bodyPr/>
          <a:lstStyle/>
          <a:p>
            <a:r>
              <a:rPr lang="en-US" dirty="0"/>
              <a:t>Lecture # 9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7845288" y="4745453"/>
            <a:ext cx="3727734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Ehtisham Rasheed</a:t>
            </a:r>
          </a:p>
          <a:p>
            <a:pPr defTabSz="457200">
              <a:spcBef>
                <a:spcPct val="20000"/>
              </a:spcBef>
              <a:defRPr/>
            </a:pPr>
            <a:endParaRPr lang="en-US" b="1" kern="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Department of Computer Science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University of </a:t>
            </a:r>
            <a:r>
              <a:rPr lang="en-US" sz="1600" kern="0" dirty="0" err="1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Gurjat</a:t>
            </a: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, Gujrat</a:t>
            </a:r>
            <a:endParaRPr lang="en-US" sz="1100" kern="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endParaRPr lang="en-CA" sz="360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ea typeface="ＭＳ Ｐゴシック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3961"/>
            <a:ext cx="2365964" cy="12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8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5190"/>
          </a:xfrm>
        </p:spPr>
        <p:txBody>
          <a:bodyPr>
            <a:normAutofit/>
          </a:bodyPr>
          <a:lstStyle/>
          <a:p>
            <a:r>
              <a:rPr lang="en-US" b="1" dirty="0"/>
              <a:t>Problem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55B7C-2513-B20D-2981-C301682C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 KM = 1000 M</a:t>
            </a:r>
          </a:p>
          <a:p>
            <a:r>
              <a:rPr lang="en-US" dirty="0"/>
              <a:t>1 KM = 3280.84 feet</a:t>
            </a:r>
          </a:p>
          <a:p>
            <a:r>
              <a:rPr lang="en-US" dirty="0"/>
              <a:t>1 KM = 39370.1 Inch</a:t>
            </a:r>
          </a:p>
          <a:p>
            <a:r>
              <a:rPr lang="en-US" dirty="0"/>
              <a:t>1 KM = 100000 cm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C2951F-2EC5-1820-528A-8D84CDDF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41" y="1735486"/>
            <a:ext cx="11522118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2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5190"/>
          </a:xfrm>
        </p:spPr>
        <p:txBody>
          <a:bodyPr>
            <a:normAutofit/>
          </a:bodyPr>
          <a:lstStyle/>
          <a:p>
            <a:r>
              <a:rPr lang="en-US" b="1" dirty="0"/>
              <a:t>Problem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11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2DC8D9-629C-16A2-5A1E-32424C626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27" y="2766387"/>
            <a:ext cx="10018712" cy="1325226"/>
          </a:xfrm>
        </p:spPr>
      </p:pic>
    </p:spTree>
    <p:extLst>
      <p:ext uri="{BB962C8B-B14F-4D97-AF65-F5344CB8AC3E}">
        <p14:creationId xmlns:p14="http://schemas.microsoft.com/office/powerpoint/2010/main" val="228983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5190"/>
          </a:xfrm>
        </p:spPr>
        <p:txBody>
          <a:bodyPr>
            <a:normAutofit/>
          </a:bodyPr>
          <a:lstStyle/>
          <a:p>
            <a:r>
              <a:rPr lang="en-US" b="1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70991"/>
            <a:ext cx="10018713" cy="4412974"/>
          </a:xfrm>
        </p:spPr>
        <p:txBody>
          <a:bodyPr>
            <a:noAutofit/>
          </a:bodyPr>
          <a:lstStyle/>
          <a:p>
            <a:r>
              <a:rPr lang="en-US" dirty="0"/>
              <a:t>Write a program that asks the user to enter two numbers, obtain two numbers from user and prints the sum, product, difference and quotient of two numbers.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5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5190"/>
          </a:xfrm>
        </p:spPr>
        <p:txBody>
          <a:bodyPr>
            <a:normAutofit/>
          </a:bodyPr>
          <a:lstStyle/>
          <a:p>
            <a:r>
              <a:rPr lang="en-US" b="1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70991"/>
            <a:ext cx="10018713" cy="4412974"/>
          </a:xfrm>
        </p:spPr>
        <p:txBody>
          <a:bodyPr>
            <a:noAutofit/>
          </a:bodyPr>
          <a:lstStyle/>
          <a:p>
            <a:r>
              <a:rPr lang="en-US" dirty="0"/>
              <a:t>Write a program that reads in the radius of a circle as an integer and print the circle’s diameter, circumference and area. Use constant value 3.14159 for            . Use following formulas</a:t>
            </a:r>
          </a:p>
          <a:p>
            <a:r>
              <a:rPr lang="en-US" dirty="0"/>
              <a:t>Area of circle:</a:t>
            </a:r>
          </a:p>
          <a:p>
            <a:r>
              <a:rPr lang="en-US" dirty="0"/>
              <a:t>Circumference of circle: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565B-82B3-2A0E-A49D-E30759B2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69" y="3384614"/>
            <a:ext cx="557186" cy="350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797B3-F218-18D5-3DA9-C4E31AB0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588" y="3734641"/>
            <a:ext cx="781159" cy="419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640B4-5DF9-8B58-727B-46395E49F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367" y="4315866"/>
            <a:ext cx="952633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3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5190"/>
          </a:xfrm>
        </p:spPr>
        <p:txBody>
          <a:bodyPr>
            <a:normAutofit/>
          </a:bodyPr>
          <a:lstStyle/>
          <a:p>
            <a:r>
              <a:rPr lang="en-US" b="1" dirty="0"/>
              <a:t>Problem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CE1009-CB9F-B9EA-88FA-AC43C9D5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78" y="2657475"/>
            <a:ext cx="11652918" cy="19240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1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5190"/>
          </a:xfrm>
        </p:spPr>
        <p:txBody>
          <a:bodyPr>
            <a:normAutofit/>
          </a:bodyPr>
          <a:lstStyle/>
          <a:p>
            <a:r>
              <a:rPr lang="en-US" b="1" dirty="0"/>
              <a:t>Problem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718E7A-8970-6173-35F6-3EFD05BCB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413" y="3429000"/>
            <a:ext cx="11003621" cy="1609725"/>
          </a:xfrm>
        </p:spPr>
      </p:pic>
    </p:spTree>
    <p:extLst>
      <p:ext uri="{BB962C8B-B14F-4D97-AF65-F5344CB8AC3E}">
        <p14:creationId xmlns:p14="http://schemas.microsoft.com/office/powerpoint/2010/main" val="415425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5190"/>
          </a:xfrm>
        </p:spPr>
        <p:txBody>
          <a:bodyPr>
            <a:normAutofit/>
          </a:bodyPr>
          <a:lstStyle/>
          <a:p>
            <a:r>
              <a:rPr lang="en-US" b="1" dirty="0"/>
              <a:t>Problem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70991"/>
            <a:ext cx="10018713" cy="4412974"/>
          </a:xfrm>
        </p:spPr>
        <p:txBody>
          <a:bodyPr>
            <a:noAutofit/>
          </a:bodyPr>
          <a:lstStyle/>
          <a:p>
            <a:r>
              <a:rPr lang="en-US" dirty="0"/>
              <a:t>Write a program that input temperature in Fahrenheit and show temperature in Celsius degree. Use following formula for conversion: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7BA19-57C2-87EC-D005-548A0113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610" y="3981595"/>
            <a:ext cx="4215767" cy="12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0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5190"/>
          </a:xfrm>
        </p:spPr>
        <p:txBody>
          <a:bodyPr>
            <a:normAutofit/>
          </a:bodyPr>
          <a:lstStyle/>
          <a:p>
            <a:r>
              <a:rPr lang="en-US" b="1" dirty="0"/>
              <a:t>Problem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70991"/>
            <a:ext cx="10018713" cy="4412974"/>
          </a:xfrm>
        </p:spPr>
        <p:txBody>
          <a:bodyPr>
            <a:noAutofit/>
          </a:bodyPr>
          <a:lstStyle/>
          <a:p>
            <a:r>
              <a:rPr lang="en-US" dirty="0"/>
              <a:t>Write a program to enter time from user in format </a:t>
            </a:r>
            <a:r>
              <a:rPr lang="en-US" dirty="0" err="1"/>
              <a:t>hh:mm:ss</a:t>
            </a:r>
            <a:r>
              <a:rPr lang="en-US" dirty="0"/>
              <a:t>. </a:t>
            </a:r>
            <a:r>
              <a:rPr lang="en-US"/>
              <a:t>Then </a:t>
            </a:r>
            <a:r>
              <a:rPr lang="en-US" dirty="0"/>
              <a:t>show time in seconds.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5190"/>
          </a:xfrm>
        </p:spPr>
        <p:txBody>
          <a:bodyPr>
            <a:normAutofit/>
          </a:bodyPr>
          <a:lstStyle/>
          <a:p>
            <a:r>
              <a:rPr lang="en-US" b="1" dirty="0"/>
              <a:t>Problem 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3697CB-52F7-3D3B-BACA-289112630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84" y="1556090"/>
            <a:ext cx="11620220" cy="492091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5190"/>
          </a:xfrm>
        </p:spPr>
        <p:txBody>
          <a:bodyPr>
            <a:normAutofit/>
          </a:bodyPr>
          <a:lstStyle/>
          <a:p>
            <a:r>
              <a:rPr lang="en-US" b="1" dirty="0"/>
              <a:t>Problem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9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0ED500-5372-0585-19A9-84DFC70E3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25" y="3057525"/>
            <a:ext cx="11112200" cy="2133231"/>
          </a:xfrm>
        </p:spPr>
      </p:pic>
    </p:spTree>
    <p:extLst>
      <p:ext uri="{BB962C8B-B14F-4D97-AF65-F5344CB8AC3E}">
        <p14:creationId xmlns:p14="http://schemas.microsoft.com/office/powerpoint/2010/main" val="3604606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26182</TotalTime>
  <Words>182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Programming Fundamentals</vt:lpstr>
      <vt:lpstr>Problem 1</vt:lpstr>
      <vt:lpstr>Problem 2</vt:lpstr>
      <vt:lpstr>Problem 3</vt:lpstr>
      <vt:lpstr>Problem 4</vt:lpstr>
      <vt:lpstr>Problem 5</vt:lpstr>
      <vt:lpstr>Problem 6</vt:lpstr>
      <vt:lpstr>Problem 7</vt:lpstr>
      <vt:lpstr>Problem 8</vt:lpstr>
      <vt:lpstr>Problem 9</vt:lpstr>
      <vt:lpstr>Problem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dc:creator>Ehtisham Rashid</dc:creator>
  <cp:lastModifiedBy>Ehtisham Rasheed</cp:lastModifiedBy>
  <cp:revision>183</cp:revision>
  <dcterms:created xsi:type="dcterms:W3CDTF">2016-10-23T06:04:36Z</dcterms:created>
  <dcterms:modified xsi:type="dcterms:W3CDTF">2024-10-06T07:02:46Z</dcterms:modified>
</cp:coreProperties>
</file>