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90" r:id="rId5"/>
  </p:sldMasterIdLst>
  <p:notesMasterIdLst>
    <p:notesMasterId r:id="rId7"/>
  </p:notesMasterIdLst>
  <p:handoutMasterIdLst>
    <p:handoutMasterId r:id="rId28"/>
  </p:handoutMasterIdLst>
  <p:sldIdLst>
    <p:sldId id="256" r:id="rId6"/>
    <p:sldId id="257" r:id="rId8"/>
    <p:sldId id="280" r:id="rId9"/>
    <p:sldId id="281" r:id="rId10"/>
    <p:sldId id="282" r:id="rId11"/>
    <p:sldId id="283" r:id="rId12"/>
    <p:sldId id="284" r:id="rId13"/>
    <p:sldId id="285" r:id="rId14"/>
    <p:sldId id="286" r:id="rId15"/>
    <p:sldId id="288" r:id="rId16"/>
    <p:sldId id="289" r:id="rId17"/>
    <p:sldId id="259" r:id="rId18"/>
    <p:sldId id="260" r:id="rId19"/>
    <p:sldId id="261" r:id="rId20"/>
    <p:sldId id="265" r:id="rId21"/>
    <p:sldId id="263" r:id="rId22"/>
    <p:sldId id="290" r:id="rId23"/>
    <p:sldId id="291" r:id="rId24"/>
    <p:sldId id="292" r:id="rId25"/>
    <p:sldId id="279" r:id="rId26"/>
    <p:sldId id="293" r:id="rId27"/>
  </p:sldIdLst>
  <p:sldSz cx="10080625" cy="7559675"/>
  <p:notesSz cx="7559675" cy="106914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4" d="100"/>
          <a:sy n="94" d="100"/>
        </p:scale>
        <p:origin x="181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notesMaster" Target="notesMasters/notesMaster1.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Master" Target="slideMasters/slideMaster2.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280680" cy="534240"/>
          </a:xfrm>
          <a:prstGeom prst="rect">
            <a:avLst/>
          </a:prstGeom>
          <a:noFill/>
          <a:ln>
            <a:noFill/>
          </a:ln>
        </p:spPr>
        <p:txBody>
          <a:bodyPr wrap="none" lIns="90000" tIns="45000" rIns="90000" bIns="45000" anchorCtr="0" compatLnSpc="0">
            <a:noAutofit/>
          </a:bodyPr>
          <a:lstStyle/>
          <a:p>
            <a:pPr marL="0" marR="0" lvl="0" indent="0" hangingPunct="0">
              <a:lnSpc>
                <a:spcPct val="100000"/>
              </a:lnSpc>
              <a:spcBef>
                <a:spcPts val="0"/>
              </a:spcBef>
              <a:spcAft>
                <a:spcPts val="0"/>
              </a:spcAft>
              <a:buNone/>
              <a:defRPr sz="1400"/>
            </a:pPr>
            <a:endParaRPr lang="en-IN" sz="1400" b="0" i="0" u="none" strike="noStrike" kern="1200" cap="none">
              <a:ln>
                <a:noFill/>
              </a:ln>
              <a:latin typeface="Liberation Sans" pitchFamily="18"/>
              <a:ea typeface="DejaVu Sans" pitchFamily="2"/>
              <a:cs typeface="DejaVu Sans" pitchFamily="2"/>
            </a:endParaRPr>
          </a:p>
        </p:txBody>
      </p:sp>
      <p:sp>
        <p:nvSpPr>
          <p:cNvPr id="3" name="Date Placeholder 2"/>
          <p:cNvSpPr txBox="1">
            <a:spLocks noGrp="1"/>
          </p:cNvSpPr>
          <p:nvPr>
            <p:ph type="dt" sz="quarter" idx="1"/>
          </p:nvPr>
        </p:nvSpPr>
        <p:spPr>
          <a:xfrm>
            <a:off x="4278960" y="0"/>
            <a:ext cx="3280680" cy="534240"/>
          </a:xfrm>
          <a:prstGeom prst="rect">
            <a:avLst/>
          </a:prstGeom>
          <a:noFill/>
          <a:ln>
            <a:noFill/>
          </a:ln>
        </p:spPr>
        <p:txBody>
          <a:bodyPr wrap="none" lIns="90000" tIns="45000" rIns="90000" bIns="45000" anchorCtr="0" compatLnSpc="0">
            <a:noAutofit/>
          </a:bodyPr>
          <a:lstStyle/>
          <a:p>
            <a:pPr marL="0" marR="0" lvl="0" indent="0" algn="r" hangingPunct="0">
              <a:lnSpc>
                <a:spcPct val="100000"/>
              </a:lnSpc>
              <a:spcBef>
                <a:spcPts val="0"/>
              </a:spcBef>
              <a:spcAft>
                <a:spcPts val="0"/>
              </a:spcAft>
              <a:buNone/>
              <a:defRPr sz="1400"/>
            </a:pPr>
            <a:endParaRPr lang="en-IN" sz="1400" b="0" i="0" u="none" strike="noStrike" kern="1200" cap="none">
              <a:ln>
                <a:noFill/>
              </a:ln>
              <a:latin typeface="Liberation Sans" pitchFamily="18"/>
              <a:ea typeface="DejaVu Sans" pitchFamily="2"/>
              <a:cs typeface="DejaVu Sans" pitchFamily="2"/>
            </a:endParaRPr>
          </a:p>
        </p:txBody>
      </p:sp>
      <p:sp>
        <p:nvSpPr>
          <p:cNvPr id="4" name="Footer Placeholder 3"/>
          <p:cNvSpPr txBox="1">
            <a:spLocks noGrp="1"/>
          </p:cNvSpPr>
          <p:nvPr>
            <p:ph type="ftr" sz="quarter" idx="2"/>
          </p:nvPr>
        </p:nvSpPr>
        <p:spPr>
          <a:xfrm>
            <a:off x="0" y="10157400"/>
            <a:ext cx="3280680" cy="534240"/>
          </a:xfrm>
          <a:prstGeom prst="rect">
            <a:avLst/>
          </a:prstGeom>
          <a:noFill/>
          <a:ln>
            <a:noFill/>
          </a:ln>
        </p:spPr>
        <p:txBody>
          <a:bodyPr wrap="none" lIns="90000" tIns="45000" rIns="90000" bIns="45000" anchor="b" anchorCtr="0" compatLnSpc="0">
            <a:noAutofit/>
          </a:bodyPr>
          <a:lstStyle/>
          <a:p>
            <a:pPr marL="0" marR="0" lvl="0" indent="0" hangingPunct="0">
              <a:lnSpc>
                <a:spcPct val="100000"/>
              </a:lnSpc>
              <a:spcBef>
                <a:spcPts val="0"/>
              </a:spcBef>
              <a:spcAft>
                <a:spcPts val="0"/>
              </a:spcAft>
              <a:buNone/>
              <a:defRPr sz="1400"/>
            </a:pPr>
            <a:endParaRPr lang="en-IN" sz="1400" b="0" i="0" u="none" strike="noStrike" kern="1200" cap="none">
              <a:ln>
                <a:noFill/>
              </a:ln>
              <a:latin typeface="Liberation Sans" pitchFamily="18"/>
              <a:ea typeface="DejaVu Sans" pitchFamily="2"/>
              <a:cs typeface="DejaVu Sans" pitchFamily="2"/>
            </a:endParaRPr>
          </a:p>
        </p:txBody>
      </p:sp>
      <p:sp>
        <p:nvSpPr>
          <p:cNvPr id="5" name="Slide Number Placeholder 4"/>
          <p:cNvSpPr txBox="1">
            <a:spLocks noGrp="1"/>
          </p:cNvSpPr>
          <p:nvPr>
            <p:ph type="sldNum" sz="quarter" idx="3"/>
          </p:nvPr>
        </p:nvSpPr>
        <p:spPr>
          <a:xfrm>
            <a:off x="4278960" y="10157400"/>
            <a:ext cx="3280680" cy="534240"/>
          </a:xfrm>
          <a:prstGeom prst="rect">
            <a:avLst/>
          </a:prstGeom>
          <a:noFill/>
          <a:ln>
            <a:noFill/>
          </a:ln>
        </p:spPr>
        <p:txBody>
          <a:bodyPr wrap="none" lIns="90000" tIns="45000" rIns="90000" bIns="45000" anchor="b" anchorCtr="0" compatLnSpc="0">
            <a:noAutofit/>
          </a:bodyPr>
          <a:lstStyle/>
          <a:p>
            <a:pPr marL="0" marR="0" lvl="0" indent="0" algn="r" hangingPunct="0">
              <a:lnSpc>
                <a:spcPct val="100000"/>
              </a:lnSpc>
              <a:spcBef>
                <a:spcPts val="0"/>
              </a:spcBef>
              <a:spcAft>
                <a:spcPts val="0"/>
              </a:spcAft>
              <a:buNone/>
              <a:defRPr sz="1400"/>
            </a:pPr>
            <a:fld id="{B0618A19-E398-49C7-BF75-E095FE22C994}" type="slidenum">
              <a:rPr/>
            </a:fld>
            <a:endParaRPr lang="en-IN" sz="1400" b="0" i="0" u="none" strike="noStrike" kern="1200" cap="none">
              <a:ln>
                <a:noFill/>
              </a:ln>
              <a:latin typeface="Liberation Sans" pitchFamily="18"/>
              <a:ea typeface="DejaVu Sans" pitchFamily="2"/>
              <a:cs typeface="DejaVu Sans" pitchFamily="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107000" y="812520"/>
            <a:ext cx="5345280" cy="4008959"/>
          </a:xfrm>
          <a:prstGeom prst="rect">
            <a:avLst/>
          </a:prstGeom>
          <a:noFill/>
          <a:ln>
            <a:noFill/>
            <a:prstDash val="solid"/>
          </a:ln>
        </p:spPr>
      </p:sp>
      <p:sp>
        <p:nvSpPr>
          <p:cNvPr id="3" name="Notes Placeholder 2"/>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IN"/>
          </a:p>
        </p:txBody>
      </p:sp>
      <p:sp>
        <p:nvSpPr>
          <p:cNvPr id="4" name="Header Placeholder 3"/>
          <p:cNvSpPr txBox="1">
            <a:spLocks noGrp="1"/>
          </p:cNvSpPr>
          <p:nvPr>
            <p:ph type="hdr" sz="quarter"/>
          </p:nvPr>
        </p:nvSpPr>
        <p:spPr>
          <a:xfrm>
            <a:off x="0" y="0"/>
            <a:ext cx="3280680" cy="534240"/>
          </a:xfrm>
          <a:prstGeom prst="rect">
            <a:avLst/>
          </a:prstGeom>
          <a:noFill/>
          <a:ln>
            <a:noFill/>
          </a:ln>
        </p:spPr>
        <p:txBody>
          <a:bodyPr lIns="0" tIns="0" rIns="0" bIns="0" anchor="b" anchorCtr="0">
            <a:noAutofit/>
          </a:bodyPr>
          <a:lstStyle>
            <a:lvl1pPr lvl="0" hangingPunct="0">
              <a:buNone/>
              <a:defRPr lang="en-IN" sz="1400">
                <a:latin typeface="Liberation Serif" pitchFamily="18"/>
                <a:ea typeface="DejaVu Sans" pitchFamily="2"/>
                <a:cs typeface="DejaVu Sans" pitchFamily="2"/>
              </a:defRPr>
            </a:lvl1pPr>
          </a:lstStyle>
          <a:p>
            <a:pPr lvl="0"/>
            <a:endParaRPr lang="en-IN"/>
          </a:p>
        </p:txBody>
      </p:sp>
      <p:sp>
        <p:nvSpPr>
          <p:cNvPr id="5" name="Date Placeholder 4"/>
          <p:cNvSpPr txBox="1">
            <a:spLocks noGrp="1"/>
          </p:cNvSpPr>
          <p:nvPr>
            <p:ph type="dt" idx="1"/>
          </p:nvPr>
        </p:nvSpPr>
        <p:spPr>
          <a:xfrm>
            <a:off x="4278960" y="0"/>
            <a:ext cx="3280680" cy="534240"/>
          </a:xfrm>
          <a:prstGeom prst="rect">
            <a:avLst/>
          </a:prstGeom>
          <a:noFill/>
          <a:ln>
            <a:noFill/>
          </a:ln>
        </p:spPr>
        <p:txBody>
          <a:bodyPr lIns="0" tIns="0" rIns="0" bIns="0" anchor="b" anchorCtr="0">
            <a:noAutofit/>
          </a:bodyPr>
          <a:lstStyle>
            <a:lvl1pPr lvl="0" algn="r" hangingPunct="0">
              <a:buNone/>
              <a:defRPr lang="en-IN" sz="1400">
                <a:latin typeface="Liberation Serif" pitchFamily="18"/>
                <a:ea typeface="DejaVu Sans" pitchFamily="2"/>
                <a:cs typeface="DejaVu Sans" pitchFamily="2"/>
              </a:defRPr>
            </a:lvl1pPr>
          </a:lstStyle>
          <a:p>
            <a:pPr lvl="0"/>
            <a:endParaRPr lang="en-IN"/>
          </a:p>
        </p:txBody>
      </p:sp>
      <p:sp>
        <p:nvSpPr>
          <p:cNvPr id="6" name="Footer Placeholder 5"/>
          <p:cNvSpPr txBox="1">
            <a:spLocks noGrp="1"/>
          </p:cNvSpPr>
          <p:nvPr>
            <p:ph type="ftr" sz="quarter" idx="4"/>
          </p:nvPr>
        </p:nvSpPr>
        <p:spPr>
          <a:xfrm>
            <a:off x="0" y="10157400"/>
            <a:ext cx="3280680" cy="534240"/>
          </a:xfrm>
          <a:prstGeom prst="rect">
            <a:avLst/>
          </a:prstGeom>
          <a:noFill/>
          <a:ln>
            <a:noFill/>
          </a:ln>
        </p:spPr>
        <p:txBody>
          <a:bodyPr lIns="0" tIns="0" rIns="0" bIns="0" anchor="b" anchorCtr="0">
            <a:noAutofit/>
          </a:bodyPr>
          <a:lstStyle>
            <a:lvl1pPr lvl="0" hangingPunct="0">
              <a:buNone/>
              <a:defRPr lang="en-IN" sz="1400">
                <a:latin typeface="Liberation Serif" pitchFamily="18"/>
                <a:ea typeface="DejaVu Sans" pitchFamily="2"/>
                <a:cs typeface="DejaVu Sans" pitchFamily="2"/>
              </a:defRPr>
            </a:lvl1pPr>
          </a:lstStyle>
          <a:p>
            <a:pPr lvl="0"/>
            <a:endParaRPr lang="en-IN"/>
          </a:p>
        </p:txBody>
      </p:sp>
      <p:sp>
        <p:nvSpPr>
          <p:cNvPr id="7" name="Slide Number Placeholder 6"/>
          <p:cNvSpPr txBox="1">
            <a:spLocks noGrp="1"/>
          </p:cNvSpPr>
          <p:nvPr>
            <p:ph type="sldNum" sz="quarter" idx="5"/>
          </p:nvPr>
        </p:nvSpPr>
        <p:spPr>
          <a:xfrm>
            <a:off x="4278960" y="10157400"/>
            <a:ext cx="3280680" cy="534240"/>
          </a:xfrm>
          <a:prstGeom prst="rect">
            <a:avLst/>
          </a:prstGeom>
          <a:noFill/>
          <a:ln>
            <a:noFill/>
          </a:ln>
        </p:spPr>
        <p:txBody>
          <a:bodyPr lIns="0" tIns="0" rIns="0" bIns="0" anchor="b" anchorCtr="0">
            <a:noAutofit/>
          </a:bodyPr>
          <a:lstStyle>
            <a:lvl1pPr lvl="0" algn="r" hangingPunct="0">
              <a:buNone/>
              <a:defRPr lang="en-IN" sz="1400">
                <a:latin typeface="Liberation Serif" pitchFamily="18"/>
                <a:ea typeface="DejaVu Sans" pitchFamily="2"/>
                <a:cs typeface="DejaVu Sans" pitchFamily="2"/>
              </a:defRPr>
            </a:lvl1pPr>
          </a:lstStyle>
          <a:p>
            <a:pPr lvl="0"/>
            <a:fld id="{4A38D60D-0D58-4E09-917A-AB7E83C8C079}" type="slidenum">
              <a:rPr/>
            </a:fld>
            <a:endParaRPr lang="en-IN"/>
          </a:p>
        </p:txBody>
      </p:sp>
    </p:spTree>
  </p:cSld>
  <p:clrMap bg1="lt1" tx1="dk1" bg2="lt2" tx2="dk2" accent1="accent1" accent2="accent2" accent3="accent3" accent4="accent4" accent5="accent5" accent6="accent6" hlink="hlink" folHlink="folHlink"/>
  <p:notesStyle>
    <a:lvl1pPr marL="215900" marR="0" indent="-215900" hangingPunct="0">
      <a:defRPr lang="en-IN" sz="2000" b="0" i="0" u="none" strike="noStrike" kern="1200" cap="none">
        <a:ln>
          <a:noFill/>
        </a:ln>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p:txBody>
          <a:bodyPr lIns="0" tIns="0" rIns="0" bIns="0" anchor="b" anchorCtr="0">
            <a:noAutofit/>
          </a:bodyPr>
          <a:lstStyle/>
          <a:p>
            <a:pPr lvl="0"/>
            <a:fld id="{ED6C5E85-1CF4-4F40-A4EA-2A36EA729F6C}" type="slidenum">
              <a:rPr/>
            </a:fld>
            <a:endParaRPr lang="en-IN"/>
          </a:p>
        </p:txBody>
      </p:sp>
      <p:sp>
        <p:nvSpPr>
          <p:cNvPr id="2" name="Slide Image Placeholder 1"/>
          <p:cNvSpPr>
            <a:spLocks noGrp="1" noRot="1" noChangeAspect="1" noResize="1"/>
          </p:cNvSpPr>
          <p:nvPr>
            <p:ph type="sldImg"/>
          </p:nvPr>
        </p:nvSpPr>
        <p:spPr>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p:txBody>
          <a:bodyPr lIns="0" tIns="0" rIns="0" bIns="0" anchor="b" anchorCtr="0">
            <a:noAutofit/>
          </a:bodyPr>
          <a:lstStyle/>
          <a:p>
            <a:pPr lvl="0"/>
            <a:fld id="{9AB7B181-DBFE-4453-84CF-78755592EF1D}" type="slidenum">
              <a:rPr/>
            </a:fld>
            <a:endParaRPr lang="en-IN"/>
          </a:p>
        </p:txBody>
      </p:sp>
      <p:sp>
        <p:nvSpPr>
          <p:cNvPr id="2" name="Slide Image Placeholder 1"/>
          <p:cNvSpPr>
            <a:spLocks noGrp="1" noRot="1" noChangeAspect="1" noResize="1"/>
          </p:cNvSpPr>
          <p:nvPr>
            <p:ph type="sldImg"/>
          </p:nvPr>
        </p:nvSpPr>
        <p:spPr>
          <a:xfrm>
            <a:off x="1485900" y="900113"/>
            <a:ext cx="4589463" cy="3441700"/>
          </a:xfrm>
          <a:solidFill>
            <a:srgbClr val="729FCF"/>
          </a:solidFill>
          <a:ln w="25400">
            <a:solidFill>
              <a:srgbClr val="3465A4"/>
            </a:solidFill>
            <a:prstDash val="solid"/>
          </a:ln>
        </p:spPr>
      </p:sp>
      <p:sp>
        <p:nvSpPr>
          <p:cNvPr id="3" name="Notes Placeholder 2"/>
          <p:cNvSpPr txBox="1">
            <a:spLocks noGrp="1"/>
          </p:cNvSpPr>
          <p:nvPr>
            <p:ph type="body" sz="quarter" idx="1"/>
          </p:nvPr>
        </p:nvSpPr>
        <p:spPr>
          <a:xfrm>
            <a:off x="720000" y="4680000"/>
            <a:ext cx="6120000" cy="5040000"/>
          </a:xfrm>
        </p:spPr>
        <p:txBody>
          <a:bodyPr>
            <a:spAutoFit/>
          </a:bodyPr>
          <a:lstStyle/>
          <a:p>
            <a:pPr indent="0"/>
            <a:endParaRPr lang="en-IN" sz="2940">
              <a:latin typeface="Arial" panose="020B0604020202020204"/>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p:txBody>
          <a:bodyPr lIns="0" tIns="0" rIns="0" bIns="0" anchor="b" anchorCtr="0">
            <a:noAutofit/>
          </a:bodyPr>
          <a:lstStyle/>
          <a:p>
            <a:pPr lvl="0"/>
            <a:fld id="{9AB7B181-DBFE-4453-84CF-78755592EF1D}" type="slidenum">
              <a:rPr/>
            </a:fld>
            <a:endParaRPr lang="en-IN"/>
          </a:p>
        </p:txBody>
      </p:sp>
      <p:sp>
        <p:nvSpPr>
          <p:cNvPr id="2" name="Slide Image Placeholder 1"/>
          <p:cNvSpPr>
            <a:spLocks noGrp="1" noRot="1" noChangeAspect="1" noResize="1"/>
          </p:cNvSpPr>
          <p:nvPr>
            <p:ph type="sldImg"/>
          </p:nvPr>
        </p:nvSpPr>
        <p:spPr>
          <a:xfrm>
            <a:off x="1485900" y="900113"/>
            <a:ext cx="4589463" cy="3441700"/>
          </a:xfrm>
          <a:solidFill>
            <a:srgbClr val="729FCF"/>
          </a:solidFill>
          <a:ln w="25400">
            <a:solidFill>
              <a:srgbClr val="3465A4"/>
            </a:solidFill>
            <a:prstDash val="solid"/>
          </a:ln>
        </p:spPr>
      </p:sp>
      <p:sp>
        <p:nvSpPr>
          <p:cNvPr id="3" name="Notes Placeholder 2"/>
          <p:cNvSpPr txBox="1">
            <a:spLocks noGrp="1"/>
          </p:cNvSpPr>
          <p:nvPr>
            <p:ph type="body" sz="quarter" idx="1"/>
          </p:nvPr>
        </p:nvSpPr>
        <p:spPr>
          <a:xfrm>
            <a:off x="720000" y="4680000"/>
            <a:ext cx="6120000" cy="5040000"/>
          </a:xfrm>
        </p:spPr>
        <p:txBody>
          <a:bodyPr>
            <a:spAutoFit/>
          </a:bodyPr>
          <a:lstStyle/>
          <a:p>
            <a:pPr indent="0"/>
            <a:endParaRPr lang="en-IN" sz="2940">
              <a:latin typeface="Arial" panose="020B0604020202020204"/>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p:txBody>
          <a:bodyPr lIns="0" tIns="0" rIns="0" bIns="0" anchor="b" anchorCtr="0">
            <a:noAutofit/>
          </a:bodyPr>
          <a:lstStyle/>
          <a:p>
            <a:pPr lvl="0"/>
            <a:fld id="{C8458352-0FBA-48B5-84DC-92A48919725E}" type="slidenum">
              <a:rPr/>
            </a:fld>
            <a:endParaRPr lang="en-IN"/>
          </a:p>
        </p:txBody>
      </p:sp>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spAutoFit/>
          </a:bodyPr>
          <a:lstStyle/>
          <a:p>
            <a:pPr indent="0"/>
            <a:endParaRPr lang="en-IN" sz="281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p:txBody>
          <a:bodyPr lIns="0" tIns="0" rIns="0" bIns="0" anchor="b" anchorCtr="0">
            <a:noAutofit/>
          </a:bodyPr>
          <a:lstStyle/>
          <a:p>
            <a:pPr lvl="0"/>
            <a:fld id="{B6242E69-67B1-49A7-91F2-8A17E37375DB}" type="slidenum">
              <a:rPr/>
            </a:fld>
            <a:endParaRPr lang="en-IN"/>
          </a:p>
        </p:txBody>
      </p:sp>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pPr indent="0"/>
            <a:endParaRPr lang="en-IN" sz="281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p:txBody>
          <a:bodyPr lIns="0" tIns="0" rIns="0" bIns="0" anchor="b" anchorCtr="0">
            <a:noAutofit/>
          </a:bodyPr>
          <a:lstStyle/>
          <a:p>
            <a:pPr lvl="0"/>
            <a:fld id="{8A512C1D-5C60-4CDC-9255-638D86C26FA2}" type="slidenum">
              <a:rPr/>
            </a:fld>
            <a:endParaRPr lang="en-IN"/>
          </a:p>
        </p:txBody>
      </p:sp>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pPr indent="0"/>
            <a:endParaRPr lang="en-IN" sz="281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p:txBody>
          <a:bodyPr lIns="0" tIns="0" rIns="0" bIns="0" anchor="b" anchorCtr="0">
            <a:noAutofit/>
          </a:bodyPr>
          <a:lstStyle/>
          <a:p>
            <a:pPr lvl="0"/>
            <a:fld id="{E7003D71-D4B8-4645-B12E-052DB329E439}" type="slidenum">
              <a:rPr/>
            </a:fld>
            <a:endParaRPr lang="en-IN"/>
          </a:p>
        </p:txBody>
      </p:sp>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spAutoFit/>
          </a:bodyPr>
          <a:lstStyle/>
          <a:p>
            <a:pPr indent="0"/>
            <a:endParaRPr lang="en-IN" sz="281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p:txBody>
          <a:bodyPr lIns="0" tIns="0" rIns="0" bIns="0" anchor="b" anchorCtr="0">
            <a:noAutofit/>
          </a:bodyPr>
          <a:lstStyle/>
          <a:p>
            <a:pPr lvl="0"/>
            <a:fld id="{879A2121-EFFE-473F-BF4F-12DEF604D45C}" type="slidenum">
              <a:rPr/>
            </a:fld>
            <a:endParaRPr lang="en-IN"/>
          </a:p>
        </p:txBody>
      </p:sp>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spAutoFit/>
          </a:bodyPr>
          <a:lstStyle/>
          <a:p>
            <a:pPr indent="0"/>
            <a:endParaRPr lang="en-IN" sz="281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p:txBody>
          <a:bodyPr lIns="0" tIns="0" rIns="0" bIns="0" anchor="b" anchorCtr="0">
            <a:noAutofit/>
          </a:bodyPr>
          <a:lstStyle/>
          <a:p>
            <a:pPr lvl="0"/>
            <a:fld id="{9AB7B181-DBFE-4453-84CF-78755592EF1D}" type="slidenum">
              <a:rPr/>
            </a:fld>
            <a:endParaRPr lang="en-IN"/>
          </a:p>
        </p:txBody>
      </p:sp>
      <p:sp>
        <p:nvSpPr>
          <p:cNvPr id="2" name="Slide Image Placeholder 1"/>
          <p:cNvSpPr>
            <a:spLocks noGrp="1" noRot="1" noChangeAspect="1" noResize="1"/>
          </p:cNvSpPr>
          <p:nvPr>
            <p:ph type="sldImg"/>
          </p:nvPr>
        </p:nvSpPr>
        <p:spPr>
          <a:xfrm>
            <a:off x="1485900" y="900113"/>
            <a:ext cx="4589463" cy="3441700"/>
          </a:xfrm>
          <a:solidFill>
            <a:srgbClr val="729FCF"/>
          </a:solidFill>
          <a:ln w="25400">
            <a:solidFill>
              <a:srgbClr val="3465A4"/>
            </a:solidFill>
            <a:prstDash val="solid"/>
          </a:ln>
        </p:spPr>
      </p:sp>
      <p:sp>
        <p:nvSpPr>
          <p:cNvPr id="3" name="Notes Placeholder 2"/>
          <p:cNvSpPr txBox="1">
            <a:spLocks noGrp="1"/>
          </p:cNvSpPr>
          <p:nvPr>
            <p:ph type="body" sz="quarter" idx="1"/>
          </p:nvPr>
        </p:nvSpPr>
        <p:spPr>
          <a:xfrm>
            <a:off x="720000" y="4680000"/>
            <a:ext cx="6120000" cy="5040000"/>
          </a:xfrm>
        </p:spPr>
        <p:txBody>
          <a:bodyPr>
            <a:spAutoFit/>
          </a:bodyPr>
          <a:lstStyle/>
          <a:p>
            <a:pPr indent="0"/>
            <a:endParaRPr lang="en-IN" sz="2940">
              <a:latin typeface="Arial" panose="020B06040202020202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p:txBody>
          <a:bodyPr lIns="0" tIns="0" rIns="0" bIns="0" anchor="b" anchorCtr="0">
            <a:noAutofit/>
          </a:bodyPr>
          <a:lstStyle/>
          <a:p>
            <a:pPr lvl="0"/>
            <a:fld id="{9AB7B181-DBFE-4453-84CF-78755592EF1D}" type="slidenum">
              <a:rPr/>
            </a:fld>
            <a:endParaRPr lang="en-IN"/>
          </a:p>
        </p:txBody>
      </p:sp>
      <p:sp>
        <p:nvSpPr>
          <p:cNvPr id="2" name="Slide Image Placeholder 1"/>
          <p:cNvSpPr>
            <a:spLocks noGrp="1" noRot="1" noChangeAspect="1" noResize="1"/>
          </p:cNvSpPr>
          <p:nvPr>
            <p:ph type="sldImg"/>
          </p:nvPr>
        </p:nvSpPr>
        <p:spPr>
          <a:xfrm>
            <a:off x="1485900" y="900113"/>
            <a:ext cx="4589463" cy="3441700"/>
          </a:xfrm>
          <a:solidFill>
            <a:srgbClr val="729FCF"/>
          </a:solidFill>
          <a:ln w="25400">
            <a:solidFill>
              <a:srgbClr val="3465A4"/>
            </a:solidFill>
            <a:prstDash val="solid"/>
          </a:ln>
        </p:spPr>
      </p:sp>
      <p:sp>
        <p:nvSpPr>
          <p:cNvPr id="3" name="Notes Placeholder 2"/>
          <p:cNvSpPr txBox="1">
            <a:spLocks noGrp="1"/>
          </p:cNvSpPr>
          <p:nvPr>
            <p:ph type="body" sz="quarter" idx="1"/>
          </p:nvPr>
        </p:nvSpPr>
        <p:spPr>
          <a:xfrm>
            <a:off x="720000" y="4680000"/>
            <a:ext cx="6120000" cy="5040000"/>
          </a:xfrm>
        </p:spPr>
        <p:txBody>
          <a:bodyPr>
            <a:spAutoFit/>
          </a:bodyPr>
          <a:lstStyle/>
          <a:p>
            <a:pPr indent="0"/>
            <a:endParaRPr lang="en-IN" sz="2940">
              <a:latin typeface="Arial" panose="020B0604020202020204"/>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p:txBody>
          <a:bodyPr lIns="0" tIns="0" rIns="0" bIns="0" anchor="b" anchorCtr="0">
            <a:noAutofit/>
          </a:bodyPr>
          <a:lstStyle/>
          <a:p>
            <a:pPr lvl="0"/>
            <a:fld id="{9AB7B181-DBFE-4453-84CF-78755592EF1D}" type="slidenum">
              <a:rPr/>
            </a:fld>
            <a:endParaRPr lang="en-IN"/>
          </a:p>
        </p:txBody>
      </p:sp>
      <p:sp>
        <p:nvSpPr>
          <p:cNvPr id="2" name="Slide Image Placeholder 1"/>
          <p:cNvSpPr>
            <a:spLocks noGrp="1" noRot="1" noChangeAspect="1" noResize="1"/>
          </p:cNvSpPr>
          <p:nvPr>
            <p:ph type="sldImg"/>
          </p:nvPr>
        </p:nvSpPr>
        <p:spPr>
          <a:xfrm>
            <a:off x="1485900" y="900113"/>
            <a:ext cx="4589463" cy="3441700"/>
          </a:xfrm>
          <a:solidFill>
            <a:srgbClr val="729FCF"/>
          </a:solidFill>
          <a:ln w="25400">
            <a:solidFill>
              <a:srgbClr val="3465A4"/>
            </a:solidFill>
            <a:prstDash val="solid"/>
          </a:ln>
        </p:spPr>
      </p:sp>
      <p:sp>
        <p:nvSpPr>
          <p:cNvPr id="3" name="Notes Placeholder 2"/>
          <p:cNvSpPr txBox="1">
            <a:spLocks noGrp="1"/>
          </p:cNvSpPr>
          <p:nvPr>
            <p:ph type="body" sz="quarter" idx="1"/>
          </p:nvPr>
        </p:nvSpPr>
        <p:spPr>
          <a:xfrm>
            <a:off x="720000" y="4680000"/>
            <a:ext cx="6120000" cy="5040000"/>
          </a:xfrm>
        </p:spPr>
        <p:txBody>
          <a:bodyPr>
            <a:spAutoFit/>
          </a:bodyPr>
          <a:lstStyle/>
          <a:p>
            <a:pPr indent="0"/>
            <a:endParaRPr lang="en-IN" sz="2940">
              <a:latin typeface="Arial" panose="020B0604020202020204"/>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p:txBody>
          <a:bodyPr lIns="0" tIns="0" rIns="0" bIns="0" anchor="b" anchorCtr="0">
            <a:noAutofit/>
          </a:bodyPr>
          <a:lstStyle/>
          <a:p>
            <a:pPr lvl="0"/>
            <a:fld id="{9AB7B181-DBFE-4453-84CF-78755592EF1D}" type="slidenum">
              <a:rPr/>
            </a:fld>
            <a:endParaRPr lang="en-IN"/>
          </a:p>
        </p:txBody>
      </p:sp>
      <p:sp>
        <p:nvSpPr>
          <p:cNvPr id="2" name="Slide Image Placeholder 1"/>
          <p:cNvSpPr>
            <a:spLocks noGrp="1" noRot="1" noChangeAspect="1" noResize="1"/>
          </p:cNvSpPr>
          <p:nvPr>
            <p:ph type="sldImg"/>
          </p:nvPr>
        </p:nvSpPr>
        <p:spPr>
          <a:xfrm>
            <a:off x="1485900" y="900113"/>
            <a:ext cx="4589463" cy="3441700"/>
          </a:xfrm>
          <a:solidFill>
            <a:srgbClr val="729FCF"/>
          </a:solidFill>
          <a:ln w="25400">
            <a:solidFill>
              <a:srgbClr val="3465A4"/>
            </a:solidFill>
            <a:prstDash val="solid"/>
          </a:ln>
        </p:spPr>
      </p:sp>
      <p:sp>
        <p:nvSpPr>
          <p:cNvPr id="3" name="Notes Placeholder 2"/>
          <p:cNvSpPr txBox="1">
            <a:spLocks noGrp="1"/>
          </p:cNvSpPr>
          <p:nvPr>
            <p:ph type="body" sz="quarter" idx="1"/>
          </p:nvPr>
        </p:nvSpPr>
        <p:spPr>
          <a:xfrm>
            <a:off x="720000" y="4680000"/>
            <a:ext cx="6120000" cy="5040000"/>
          </a:xfrm>
        </p:spPr>
        <p:txBody>
          <a:bodyPr>
            <a:spAutoFit/>
          </a:bodyPr>
          <a:lstStyle/>
          <a:p>
            <a:pPr indent="0"/>
            <a:endParaRPr lang="en-IN" sz="2940">
              <a:latin typeface="Arial" panose="020B0604020202020204"/>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p:txBody>
          <a:bodyPr lIns="0" tIns="0" rIns="0" bIns="0" anchor="b" anchorCtr="0">
            <a:noAutofit/>
          </a:bodyPr>
          <a:lstStyle/>
          <a:p>
            <a:pPr lvl="0"/>
            <a:fld id="{9AB7B181-DBFE-4453-84CF-78755592EF1D}" type="slidenum">
              <a:rPr/>
            </a:fld>
            <a:endParaRPr lang="en-IN"/>
          </a:p>
        </p:txBody>
      </p:sp>
      <p:sp>
        <p:nvSpPr>
          <p:cNvPr id="2" name="Slide Image Placeholder 1"/>
          <p:cNvSpPr>
            <a:spLocks noGrp="1" noRot="1" noChangeAspect="1" noResize="1"/>
          </p:cNvSpPr>
          <p:nvPr>
            <p:ph type="sldImg"/>
          </p:nvPr>
        </p:nvSpPr>
        <p:spPr>
          <a:xfrm>
            <a:off x="1485900" y="900113"/>
            <a:ext cx="4589463" cy="3441700"/>
          </a:xfrm>
          <a:solidFill>
            <a:srgbClr val="729FCF"/>
          </a:solidFill>
          <a:ln w="25400">
            <a:solidFill>
              <a:srgbClr val="3465A4"/>
            </a:solidFill>
            <a:prstDash val="solid"/>
          </a:ln>
        </p:spPr>
      </p:sp>
      <p:sp>
        <p:nvSpPr>
          <p:cNvPr id="3" name="Notes Placeholder 2"/>
          <p:cNvSpPr txBox="1">
            <a:spLocks noGrp="1"/>
          </p:cNvSpPr>
          <p:nvPr>
            <p:ph type="body" sz="quarter" idx="1"/>
          </p:nvPr>
        </p:nvSpPr>
        <p:spPr>
          <a:xfrm>
            <a:off x="720000" y="4680000"/>
            <a:ext cx="6120000" cy="5040000"/>
          </a:xfrm>
        </p:spPr>
        <p:txBody>
          <a:bodyPr>
            <a:spAutoFit/>
          </a:bodyPr>
          <a:lstStyle/>
          <a:p>
            <a:pPr indent="0"/>
            <a:endParaRPr lang="en-IN" sz="2940">
              <a:latin typeface="Arial" panose="020B0604020202020204"/>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p:txBody>
          <a:bodyPr lIns="0" tIns="0" rIns="0" bIns="0" anchor="b" anchorCtr="0">
            <a:noAutofit/>
          </a:bodyPr>
          <a:lstStyle/>
          <a:p>
            <a:pPr lvl="0"/>
            <a:fld id="{9AB7B181-DBFE-4453-84CF-78755592EF1D}" type="slidenum">
              <a:rPr/>
            </a:fld>
            <a:endParaRPr lang="en-IN"/>
          </a:p>
        </p:txBody>
      </p:sp>
      <p:sp>
        <p:nvSpPr>
          <p:cNvPr id="2" name="Slide Image Placeholder 1"/>
          <p:cNvSpPr>
            <a:spLocks noGrp="1" noRot="1" noChangeAspect="1" noResize="1"/>
          </p:cNvSpPr>
          <p:nvPr>
            <p:ph type="sldImg"/>
          </p:nvPr>
        </p:nvSpPr>
        <p:spPr>
          <a:xfrm>
            <a:off x="1485900" y="900113"/>
            <a:ext cx="4589463" cy="3441700"/>
          </a:xfrm>
          <a:solidFill>
            <a:srgbClr val="729FCF"/>
          </a:solidFill>
          <a:ln w="25400">
            <a:solidFill>
              <a:srgbClr val="3465A4"/>
            </a:solidFill>
            <a:prstDash val="solid"/>
          </a:ln>
        </p:spPr>
      </p:sp>
      <p:sp>
        <p:nvSpPr>
          <p:cNvPr id="3" name="Notes Placeholder 2"/>
          <p:cNvSpPr txBox="1">
            <a:spLocks noGrp="1"/>
          </p:cNvSpPr>
          <p:nvPr>
            <p:ph type="body" sz="quarter" idx="1"/>
          </p:nvPr>
        </p:nvSpPr>
        <p:spPr>
          <a:xfrm>
            <a:off x="720000" y="4680000"/>
            <a:ext cx="6120000" cy="5040000"/>
          </a:xfrm>
        </p:spPr>
        <p:txBody>
          <a:bodyPr>
            <a:spAutoFit/>
          </a:bodyPr>
          <a:lstStyle/>
          <a:p>
            <a:pPr indent="0"/>
            <a:endParaRPr lang="en-IN" sz="2940">
              <a:latin typeface="Arial" panose="020B0604020202020204"/>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p:txBody>
          <a:bodyPr lIns="0" tIns="0" rIns="0" bIns="0" anchor="b" anchorCtr="0">
            <a:noAutofit/>
          </a:bodyPr>
          <a:lstStyle/>
          <a:p>
            <a:pPr lvl="0"/>
            <a:fld id="{9AB7B181-DBFE-4453-84CF-78755592EF1D}" type="slidenum">
              <a:rPr/>
            </a:fld>
            <a:endParaRPr lang="en-IN"/>
          </a:p>
        </p:txBody>
      </p:sp>
      <p:sp>
        <p:nvSpPr>
          <p:cNvPr id="2" name="Slide Image Placeholder 1"/>
          <p:cNvSpPr>
            <a:spLocks noGrp="1" noRot="1" noChangeAspect="1" noResize="1"/>
          </p:cNvSpPr>
          <p:nvPr>
            <p:ph type="sldImg"/>
          </p:nvPr>
        </p:nvSpPr>
        <p:spPr>
          <a:xfrm>
            <a:off x="1485900" y="900113"/>
            <a:ext cx="4589463" cy="3441700"/>
          </a:xfrm>
          <a:solidFill>
            <a:srgbClr val="729FCF"/>
          </a:solidFill>
          <a:ln w="25400">
            <a:solidFill>
              <a:srgbClr val="3465A4"/>
            </a:solidFill>
            <a:prstDash val="solid"/>
          </a:ln>
        </p:spPr>
      </p:sp>
      <p:sp>
        <p:nvSpPr>
          <p:cNvPr id="3" name="Notes Placeholder 2"/>
          <p:cNvSpPr txBox="1">
            <a:spLocks noGrp="1"/>
          </p:cNvSpPr>
          <p:nvPr>
            <p:ph type="body" sz="quarter" idx="1"/>
          </p:nvPr>
        </p:nvSpPr>
        <p:spPr>
          <a:xfrm>
            <a:off x="720000" y="4680000"/>
            <a:ext cx="6120000" cy="5040000"/>
          </a:xfrm>
        </p:spPr>
        <p:txBody>
          <a:bodyPr>
            <a:spAutoFit/>
          </a:bodyPr>
          <a:lstStyle/>
          <a:p>
            <a:pPr indent="0"/>
            <a:endParaRPr lang="en-IN" sz="2940">
              <a:latin typeface="Arial" panose="020B0604020202020204"/>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p:txBody>
          <a:bodyPr lIns="0" tIns="0" rIns="0" bIns="0" anchor="b" anchorCtr="0">
            <a:noAutofit/>
          </a:bodyPr>
          <a:lstStyle/>
          <a:p>
            <a:pPr lvl="0"/>
            <a:fld id="{9AB7B181-DBFE-4453-84CF-78755592EF1D}" type="slidenum">
              <a:rPr/>
            </a:fld>
            <a:endParaRPr lang="en-IN"/>
          </a:p>
        </p:txBody>
      </p:sp>
      <p:sp>
        <p:nvSpPr>
          <p:cNvPr id="2" name="Slide Image Placeholder 1"/>
          <p:cNvSpPr>
            <a:spLocks noGrp="1" noRot="1" noChangeAspect="1" noResize="1"/>
          </p:cNvSpPr>
          <p:nvPr>
            <p:ph type="sldImg"/>
          </p:nvPr>
        </p:nvSpPr>
        <p:spPr>
          <a:xfrm>
            <a:off x="1485900" y="900113"/>
            <a:ext cx="4589463" cy="3441700"/>
          </a:xfrm>
          <a:solidFill>
            <a:srgbClr val="729FCF"/>
          </a:solidFill>
          <a:ln w="25400">
            <a:solidFill>
              <a:srgbClr val="3465A4"/>
            </a:solidFill>
            <a:prstDash val="solid"/>
          </a:ln>
        </p:spPr>
      </p:sp>
      <p:sp>
        <p:nvSpPr>
          <p:cNvPr id="3" name="Notes Placeholder 2"/>
          <p:cNvSpPr txBox="1">
            <a:spLocks noGrp="1"/>
          </p:cNvSpPr>
          <p:nvPr>
            <p:ph type="body" sz="quarter" idx="1"/>
          </p:nvPr>
        </p:nvSpPr>
        <p:spPr>
          <a:xfrm>
            <a:off x="720000" y="4680000"/>
            <a:ext cx="6120000" cy="5040000"/>
          </a:xfrm>
        </p:spPr>
        <p:txBody>
          <a:bodyPr>
            <a:spAutoFit/>
          </a:bodyPr>
          <a:lstStyle/>
          <a:p>
            <a:pPr indent="0"/>
            <a:endParaRPr lang="en-IN" sz="2940">
              <a:latin typeface="Arial" panose="020B06040202020202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pPr lvl="0"/>
            <a:endParaRPr lang="en-IN"/>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7F65910F-07FE-4D86-B8CF-350FD3477F59}" type="slidenum">
              <a:rPr/>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pPr lvl="0"/>
            <a:endParaRPr lang="en-IN"/>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19DCC4F4-2B3F-4449-8771-0A45604E6D1A}" type="slidenum">
              <a:rPr/>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8850" y="1905000"/>
            <a:ext cx="2266950" cy="4248150"/>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503238" y="1905000"/>
            <a:ext cx="6653212" cy="42481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pPr lvl="0"/>
            <a:endParaRPr lang="en-IN"/>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6C357369-BF9F-461F-8A49-81E5AEFAA787}" type="slidenum">
              <a:rPr/>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pPr lvl="0"/>
            <a:endParaRPr lang="en-IN"/>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E97F35DF-1F6E-414C-BBBA-CC07EF5CCECF}" type="slidenum">
              <a:rPr/>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pPr lvl="0"/>
            <a:endParaRPr lang="en-IN"/>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E9389ABA-FB67-4260-B1E8-1DE31C5E8068}" type="slidenum">
              <a:rPr/>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388" y="1884363"/>
            <a:ext cx="8694737" cy="31448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87388" y="5059363"/>
            <a:ext cx="8694737" cy="16525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pPr lvl="0"/>
            <a:endParaRPr lang="en-IN"/>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0F2BB88B-4E77-4E9F-9DCE-E8A14629CB31}" type="slidenum">
              <a:rPr/>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503238" y="2020888"/>
            <a:ext cx="4459287" cy="467518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5114925" y="2020888"/>
            <a:ext cx="4460875" cy="467518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pPr lvl="0"/>
            <a:endParaRPr lang="en-IN"/>
          </a:p>
        </p:txBody>
      </p:sp>
      <p:sp>
        <p:nvSpPr>
          <p:cNvPr id="6" name="Footer Placeholder 5"/>
          <p:cNvSpPr>
            <a:spLocks noGrp="1"/>
          </p:cNvSpPr>
          <p:nvPr>
            <p:ph type="ftr" sz="quarter" idx="11"/>
          </p:nvPr>
        </p:nvSpPr>
        <p:spPr/>
        <p:txBody>
          <a:bodyPr/>
          <a:lstStyle/>
          <a:p>
            <a:pPr lvl="0"/>
            <a:endParaRPr lang="en-IN"/>
          </a:p>
        </p:txBody>
      </p:sp>
      <p:sp>
        <p:nvSpPr>
          <p:cNvPr id="7" name="Slide Number Placeholder 6"/>
          <p:cNvSpPr>
            <a:spLocks noGrp="1"/>
          </p:cNvSpPr>
          <p:nvPr>
            <p:ph type="sldNum" sz="quarter" idx="12"/>
          </p:nvPr>
        </p:nvSpPr>
        <p:spPr/>
        <p:txBody>
          <a:bodyPr/>
          <a:lstStyle/>
          <a:p>
            <a:pPr lvl="0"/>
            <a:fld id="{8E095835-47FE-48FD-9E7C-8C2C2C584DCF}" type="slidenum">
              <a:rPr/>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3738" y="403225"/>
            <a:ext cx="8694737" cy="1460500"/>
          </a:xfrm>
        </p:spPr>
        <p:txBody>
          <a:bodyPr/>
          <a:lstStyle/>
          <a:p>
            <a:r>
              <a:rPr lang="en-US"/>
              <a:t>Click to edit Master title style</a:t>
            </a:r>
            <a:endParaRPr lang="en-IN"/>
          </a:p>
        </p:txBody>
      </p:sp>
      <p:sp>
        <p:nvSpPr>
          <p:cNvPr id="3" name="Text Placeholder 2"/>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93738" y="2760663"/>
            <a:ext cx="4265612" cy="406241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103813" y="2760663"/>
            <a:ext cx="4284662" cy="406241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pPr lvl="0"/>
            <a:endParaRPr lang="en-IN"/>
          </a:p>
        </p:txBody>
      </p:sp>
      <p:sp>
        <p:nvSpPr>
          <p:cNvPr id="8" name="Footer Placeholder 7"/>
          <p:cNvSpPr>
            <a:spLocks noGrp="1"/>
          </p:cNvSpPr>
          <p:nvPr>
            <p:ph type="ftr" sz="quarter" idx="11"/>
          </p:nvPr>
        </p:nvSpPr>
        <p:spPr/>
        <p:txBody>
          <a:bodyPr/>
          <a:lstStyle/>
          <a:p>
            <a:pPr lvl="0"/>
            <a:endParaRPr lang="en-IN"/>
          </a:p>
        </p:txBody>
      </p:sp>
      <p:sp>
        <p:nvSpPr>
          <p:cNvPr id="9" name="Slide Number Placeholder 8"/>
          <p:cNvSpPr>
            <a:spLocks noGrp="1"/>
          </p:cNvSpPr>
          <p:nvPr>
            <p:ph type="sldNum" sz="quarter" idx="12"/>
          </p:nvPr>
        </p:nvSpPr>
        <p:spPr/>
        <p:txBody>
          <a:bodyPr/>
          <a:lstStyle/>
          <a:p>
            <a:pPr lvl="0"/>
            <a:fld id="{FCDAA742-C526-4C32-88BB-5FAEB7F113FA}" type="slidenum">
              <a:rPr/>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pPr lvl="0"/>
            <a:endParaRPr lang="en-IN"/>
          </a:p>
        </p:txBody>
      </p:sp>
      <p:sp>
        <p:nvSpPr>
          <p:cNvPr id="4" name="Footer Placeholder 3"/>
          <p:cNvSpPr>
            <a:spLocks noGrp="1"/>
          </p:cNvSpPr>
          <p:nvPr>
            <p:ph type="ftr" sz="quarter" idx="11"/>
          </p:nvPr>
        </p:nvSpPr>
        <p:spPr/>
        <p:txBody>
          <a:bodyPr/>
          <a:lstStyle/>
          <a:p>
            <a:pPr lvl="0"/>
            <a:endParaRPr lang="en-IN"/>
          </a:p>
        </p:txBody>
      </p:sp>
      <p:sp>
        <p:nvSpPr>
          <p:cNvPr id="5" name="Slide Number Placeholder 4"/>
          <p:cNvSpPr>
            <a:spLocks noGrp="1"/>
          </p:cNvSpPr>
          <p:nvPr>
            <p:ph type="sldNum" sz="quarter" idx="12"/>
          </p:nvPr>
        </p:nvSpPr>
        <p:spPr/>
        <p:txBody>
          <a:bodyPr/>
          <a:lstStyle/>
          <a:p>
            <a:pPr lvl="0"/>
            <a:fld id="{7093EE39-F113-4609-BF8A-F00A7CA0E57A}" type="slidenum">
              <a:rPr/>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IN"/>
          </a:p>
        </p:txBody>
      </p:sp>
      <p:sp>
        <p:nvSpPr>
          <p:cNvPr id="3" name="Footer Placeholder 2"/>
          <p:cNvSpPr>
            <a:spLocks noGrp="1"/>
          </p:cNvSpPr>
          <p:nvPr>
            <p:ph type="ftr" sz="quarter" idx="11"/>
          </p:nvPr>
        </p:nvSpPr>
        <p:spPr/>
        <p:txBody>
          <a:bodyPr/>
          <a:lstStyle/>
          <a:p>
            <a:pPr lvl="0"/>
            <a:endParaRPr lang="en-IN"/>
          </a:p>
        </p:txBody>
      </p:sp>
      <p:sp>
        <p:nvSpPr>
          <p:cNvPr id="4" name="Slide Number Placeholder 3"/>
          <p:cNvSpPr>
            <a:spLocks noGrp="1"/>
          </p:cNvSpPr>
          <p:nvPr>
            <p:ph type="sldNum" sz="quarter" idx="12"/>
          </p:nvPr>
        </p:nvSpPr>
        <p:spPr/>
        <p:txBody>
          <a:bodyPr/>
          <a:lstStyle/>
          <a:p>
            <a:pPr lvl="0"/>
            <a:fld id="{B8944FF2-5073-4A4C-BA53-AA8C31760C48}" type="slidenum">
              <a:rPr/>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pPr lvl="0"/>
            <a:endParaRPr lang="en-IN"/>
          </a:p>
        </p:txBody>
      </p:sp>
      <p:sp>
        <p:nvSpPr>
          <p:cNvPr id="6" name="Footer Placeholder 5"/>
          <p:cNvSpPr>
            <a:spLocks noGrp="1"/>
          </p:cNvSpPr>
          <p:nvPr>
            <p:ph type="ftr" sz="quarter" idx="11"/>
          </p:nvPr>
        </p:nvSpPr>
        <p:spPr/>
        <p:txBody>
          <a:bodyPr/>
          <a:lstStyle/>
          <a:p>
            <a:pPr lvl="0"/>
            <a:endParaRPr lang="en-IN"/>
          </a:p>
        </p:txBody>
      </p:sp>
      <p:sp>
        <p:nvSpPr>
          <p:cNvPr id="7" name="Slide Number Placeholder 6"/>
          <p:cNvSpPr>
            <a:spLocks noGrp="1"/>
          </p:cNvSpPr>
          <p:nvPr>
            <p:ph type="sldNum" sz="quarter" idx="12"/>
          </p:nvPr>
        </p:nvSpPr>
        <p:spPr/>
        <p:txBody>
          <a:bodyPr/>
          <a:lstStyle/>
          <a:p>
            <a:pPr lvl="0"/>
            <a:fld id="{8A761EC2-61DF-4F88-99BA-9DF78914082B}" type="slidenum">
              <a:rPr/>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pPr lvl="0"/>
            <a:endParaRPr lang="en-IN"/>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1242512A-E22D-47CF-B5D4-70EF52A8C270}" type="slidenum">
              <a:rPr/>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pPr lvl="0"/>
            <a:endParaRPr lang="en-IN"/>
          </a:p>
        </p:txBody>
      </p:sp>
      <p:sp>
        <p:nvSpPr>
          <p:cNvPr id="6" name="Footer Placeholder 5"/>
          <p:cNvSpPr>
            <a:spLocks noGrp="1"/>
          </p:cNvSpPr>
          <p:nvPr>
            <p:ph type="ftr" sz="quarter" idx="11"/>
          </p:nvPr>
        </p:nvSpPr>
        <p:spPr/>
        <p:txBody>
          <a:bodyPr/>
          <a:lstStyle/>
          <a:p>
            <a:pPr lvl="0"/>
            <a:endParaRPr lang="en-IN"/>
          </a:p>
        </p:txBody>
      </p:sp>
      <p:sp>
        <p:nvSpPr>
          <p:cNvPr id="7" name="Slide Number Placeholder 6"/>
          <p:cNvSpPr>
            <a:spLocks noGrp="1"/>
          </p:cNvSpPr>
          <p:nvPr>
            <p:ph type="sldNum" sz="quarter" idx="12"/>
          </p:nvPr>
        </p:nvSpPr>
        <p:spPr/>
        <p:txBody>
          <a:bodyPr/>
          <a:lstStyle/>
          <a:p>
            <a:pPr lvl="0"/>
            <a:fld id="{C3E5C91F-246A-4518-886C-E8B87DF0768C}" type="slidenum">
              <a:rPr/>
            </a:fld>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pPr lvl="0"/>
            <a:endParaRPr lang="en-IN"/>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88C8274B-1EEB-42E6-8CB7-EBEC06239A56}" type="slidenum">
              <a:rPr/>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8850" y="407988"/>
            <a:ext cx="2266950" cy="628808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503238" y="407988"/>
            <a:ext cx="6653212" cy="6288087"/>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pPr lvl="0"/>
            <a:endParaRPr lang="en-IN"/>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CC186EAA-CB0E-40F8-A921-A1878BDB1BCB}" type="slidenum">
              <a:rPr/>
            </a:fld>
            <a:endParaRPr lang="en-I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6" name="Group 5"/>
          <p:cNvGrpSpPr/>
          <p:nvPr/>
        </p:nvGrpSpPr>
        <p:grpSpPr>
          <a:xfrm>
            <a:off x="-1751" y="0"/>
            <a:ext cx="10082376" cy="7562759"/>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sp>
      </p:grpSp>
      <p:sp>
        <p:nvSpPr>
          <p:cNvPr id="2" name="Title 1"/>
          <p:cNvSpPr>
            <a:spLocks noGrp="1"/>
          </p:cNvSpPr>
          <p:nvPr>
            <p:ph type="ctrTitle"/>
          </p:nvPr>
        </p:nvSpPr>
        <p:spPr>
          <a:xfrm>
            <a:off x="955191" y="2454308"/>
            <a:ext cx="6523830" cy="2811870"/>
          </a:xfrm>
        </p:spPr>
        <p:txBody>
          <a:bodyPr anchor="b"/>
          <a:lstStyle>
            <a:lvl1pPr>
              <a:defRPr sz="5290"/>
            </a:lvl1pPr>
          </a:lstStyle>
          <a:p>
            <a:r>
              <a:rPr lang="en-US"/>
              <a:t>Click to edit Master title style</a:t>
            </a:r>
            <a:endParaRPr lang="en-US" dirty="0"/>
          </a:p>
        </p:txBody>
      </p:sp>
      <p:sp>
        <p:nvSpPr>
          <p:cNvPr id="3" name="Subtitle 2"/>
          <p:cNvSpPr>
            <a:spLocks noGrp="1"/>
          </p:cNvSpPr>
          <p:nvPr>
            <p:ph type="subTitle" idx="1"/>
          </p:nvPr>
        </p:nvSpPr>
        <p:spPr>
          <a:xfrm>
            <a:off x="955191" y="5266177"/>
            <a:ext cx="6523830" cy="949556"/>
          </a:xfrm>
        </p:spPr>
        <p:txBody>
          <a:bodyPr anchor="t"/>
          <a:lstStyle>
            <a:lvl1pPr marL="0" indent="0" algn="l">
              <a:buNone/>
              <a:defRPr cap="all">
                <a:solidFill>
                  <a:schemeClr val="accent1">
                    <a:lumMod val="60000"/>
                    <a:lumOff val="40000"/>
                  </a:schemeClr>
                </a:solidFill>
              </a:defRPr>
            </a:lvl1pPr>
            <a:lvl2pPr marL="504190" indent="0" algn="ctr">
              <a:buNone/>
              <a:defRPr>
                <a:solidFill>
                  <a:schemeClr val="tx1">
                    <a:tint val="75000"/>
                  </a:schemeClr>
                </a:solidFill>
              </a:defRPr>
            </a:lvl2pPr>
            <a:lvl3pPr marL="1007745" indent="0" algn="ctr">
              <a:buNone/>
              <a:defRPr>
                <a:solidFill>
                  <a:schemeClr val="tx1">
                    <a:tint val="75000"/>
                  </a:schemeClr>
                </a:solidFill>
              </a:defRPr>
            </a:lvl3pPr>
            <a:lvl4pPr marL="1511935" indent="0" algn="ctr">
              <a:buNone/>
              <a:defRPr>
                <a:solidFill>
                  <a:schemeClr val="tx1">
                    <a:tint val="75000"/>
                  </a:schemeClr>
                </a:solidFill>
              </a:defRPr>
            </a:lvl4pPr>
            <a:lvl5pPr marL="2016125" indent="0" algn="ctr">
              <a:buNone/>
              <a:defRPr>
                <a:solidFill>
                  <a:schemeClr val="tx1">
                    <a:tint val="75000"/>
                  </a:schemeClr>
                </a:solidFill>
              </a:defRPr>
            </a:lvl5pPr>
            <a:lvl6pPr marL="2519680" indent="0" algn="ctr">
              <a:buNone/>
              <a:defRPr>
                <a:solidFill>
                  <a:schemeClr val="tx1">
                    <a:tint val="75000"/>
                  </a:schemeClr>
                </a:solidFill>
              </a:defRPr>
            </a:lvl6pPr>
            <a:lvl7pPr marL="3023870" indent="0" algn="ctr">
              <a:buNone/>
              <a:defRPr>
                <a:solidFill>
                  <a:schemeClr val="tx1">
                    <a:tint val="75000"/>
                  </a:schemeClr>
                </a:solidFill>
              </a:defRPr>
            </a:lvl7pPr>
            <a:lvl8pPr marL="3528060" indent="0" algn="ctr">
              <a:buNone/>
              <a:defRPr>
                <a:solidFill>
                  <a:schemeClr val="tx1">
                    <a:tint val="75000"/>
                  </a:schemeClr>
                </a:solidFill>
              </a:defRPr>
            </a:lvl8pPr>
            <a:lvl9pPr marL="4031615"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8266170" y="2015900"/>
            <a:ext cx="1091952" cy="252081"/>
          </a:xfrm>
        </p:spPr>
        <p:txBody>
          <a:bodyPr anchor="t"/>
          <a:lstStyle>
            <a:lvl1pPr algn="l">
              <a:defRPr b="0" i="0">
                <a:solidFill>
                  <a:schemeClr val="bg1">
                    <a:alpha val="60000"/>
                  </a:schemeClr>
                </a:solidFill>
              </a:defRPr>
            </a:lvl1pPr>
          </a:lstStyle>
          <a:p>
            <a:pPr lvl="0"/>
            <a:endParaRPr lang="en-IN"/>
          </a:p>
        </p:txBody>
      </p:sp>
      <p:sp>
        <p:nvSpPr>
          <p:cNvPr id="5" name="Footer Placeholder 4"/>
          <p:cNvSpPr>
            <a:spLocks noGrp="1"/>
          </p:cNvSpPr>
          <p:nvPr>
            <p:ph type="ftr" sz="quarter" idx="11"/>
          </p:nvPr>
        </p:nvSpPr>
        <p:spPr bwMode="gray">
          <a:xfrm rot="5400000">
            <a:off x="6875210" y="3598392"/>
            <a:ext cx="4254709" cy="252082"/>
          </a:xfrm>
        </p:spPr>
        <p:txBody>
          <a:bodyPr/>
          <a:lstStyle>
            <a:lvl1pPr>
              <a:defRPr b="0" i="0">
                <a:solidFill>
                  <a:schemeClr val="bg1">
                    <a:alpha val="60000"/>
                  </a:schemeClr>
                </a:solidFill>
              </a:defRPr>
            </a:lvl1pPr>
          </a:lstStyle>
          <a:p>
            <a:pPr lvl="0"/>
            <a:endParaRPr lang="en-IN"/>
          </a:p>
        </p:txBody>
      </p:sp>
      <p:sp>
        <p:nvSpPr>
          <p:cNvPr id="11" name="Rectangle 10"/>
          <p:cNvSpPr/>
          <p:nvPr/>
        </p:nvSpPr>
        <p:spPr>
          <a:xfrm>
            <a:off x="8539035" y="0"/>
            <a:ext cx="756047" cy="1211949"/>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8465141" y="325988"/>
            <a:ext cx="872362" cy="846233"/>
          </a:xfrm>
          <a:prstGeom prst="rect">
            <a:avLst/>
          </a:prstGeom>
        </p:spPr>
        <p:txBody>
          <a:bodyPr anchor="b"/>
          <a:lstStyle>
            <a:lvl1pPr algn="ctr">
              <a:defRPr sz="3085"/>
            </a:lvl1pPr>
          </a:lstStyle>
          <a:p>
            <a:pPr lvl="0"/>
            <a:fld id="{E90B6AF6-1632-401C-BD89-CF357E718A6A}" type="slidenum">
              <a:rPr lang="en-IN" smtClean="0"/>
            </a:fld>
            <a:endParaRPr lang="en-I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54672" y="1021954"/>
            <a:ext cx="6993458" cy="782495"/>
          </a:xfrm>
        </p:spPr>
        <p:txBody>
          <a:bodyPr anchor="ctr"/>
          <a:lstStyle>
            <a:lvl1pPr>
              <a:defRPr sz="3525"/>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pPr lvl="0"/>
            <a:endParaRPr lang="en-IN"/>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a:xfrm>
            <a:off x="8465141" y="325988"/>
            <a:ext cx="872362" cy="846233"/>
          </a:xfrm>
          <a:prstGeom prst="rect">
            <a:avLst/>
          </a:prstGeom>
        </p:spPr>
        <p:txBody>
          <a:bodyPr anchor="b"/>
          <a:lstStyle>
            <a:lvl1pPr algn="ctr">
              <a:defRPr sz="3085"/>
            </a:lvl1pPr>
          </a:lstStyle>
          <a:p>
            <a:pPr lvl="0"/>
            <a:fld id="{BD4B8E83-9FA0-419D-BEAE-322EB54CEEF1}" type="slidenum">
              <a:rPr lang="en-IN" smtClean="0"/>
            </a:fld>
            <a:endParaRPr lang="en-I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grpSp>
        <p:nvGrpSpPr>
          <p:cNvPr id="7" name="Group 6"/>
          <p:cNvGrpSpPr/>
          <p:nvPr/>
        </p:nvGrpSpPr>
        <p:grpSpPr>
          <a:xfrm>
            <a:off x="-1751" y="0"/>
            <a:ext cx="10082376" cy="7562759"/>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sp>
      </p:grpSp>
      <p:sp>
        <p:nvSpPr>
          <p:cNvPr id="2" name="Title 1"/>
          <p:cNvSpPr>
            <a:spLocks noGrp="1"/>
          </p:cNvSpPr>
          <p:nvPr>
            <p:ph type="title"/>
          </p:nvPr>
        </p:nvSpPr>
        <p:spPr>
          <a:xfrm>
            <a:off x="967420" y="2488573"/>
            <a:ext cx="3407251" cy="3329370"/>
          </a:xfrm>
        </p:spPr>
        <p:txBody>
          <a:bodyPr anchor="ctr"/>
          <a:lstStyle>
            <a:lvl1pPr algn="l">
              <a:defRPr sz="3525" b="0" cap="none"/>
            </a:lvl1pPr>
          </a:lstStyle>
          <a:p>
            <a:r>
              <a:rPr lang="en-US"/>
              <a:t>Click to edit Master title style</a:t>
            </a:r>
            <a:endParaRPr lang="en-US" dirty="0"/>
          </a:p>
        </p:txBody>
      </p:sp>
      <p:sp>
        <p:nvSpPr>
          <p:cNvPr id="3" name="Text Placeholder 2"/>
          <p:cNvSpPr>
            <a:spLocks noGrp="1"/>
          </p:cNvSpPr>
          <p:nvPr>
            <p:ph type="body" idx="1"/>
          </p:nvPr>
        </p:nvSpPr>
        <p:spPr>
          <a:xfrm>
            <a:off x="5643630" y="2488573"/>
            <a:ext cx="3398260" cy="3329370"/>
          </a:xfrm>
        </p:spPr>
        <p:txBody>
          <a:bodyPr anchor="ctr"/>
          <a:lstStyle>
            <a:lvl1pPr marL="0" indent="0" algn="l">
              <a:buNone/>
              <a:defRPr sz="2205" cap="all">
                <a:solidFill>
                  <a:schemeClr val="accent1">
                    <a:lumMod val="60000"/>
                    <a:lumOff val="40000"/>
                  </a:schemeClr>
                </a:solidFill>
              </a:defRPr>
            </a:lvl1pPr>
            <a:lvl2pPr marL="504190" indent="0">
              <a:buNone/>
              <a:defRPr sz="1985">
                <a:solidFill>
                  <a:schemeClr val="tx1">
                    <a:tint val="75000"/>
                  </a:schemeClr>
                </a:solidFill>
              </a:defRPr>
            </a:lvl2pPr>
            <a:lvl3pPr marL="1007745" indent="0">
              <a:buNone/>
              <a:defRPr sz="1765">
                <a:solidFill>
                  <a:schemeClr val="tx1">
                    <a:tint val="75000"/>
                  </a:schemeClr>
                </a:solidFill>
              </a:defRPr>
            </a:lvl3pPr>
            <a:lvl4pPr marL="1511935" indent="0">
              <a:buNone/>
              <a:defRPr sz="1545">
                <a:solidFill>
                  <a:schemeClr val="tx1">
                    <a:tint val="75000"/>
                  </a:schemeClr>
                </a:solidFill>
              </a:defRPr>
            </a:lvl4pPr>
            <a:lvl5pPr marL="2016125" indent="0">
              <a:buNone/>
              <a:defRPr sz="1545">
                <a:solidFill>
                  <a:schemeClr val="tx1">
                    <a:tint val="75000"/>
                  </a:schemeClr>
                </a:solidFill>
              </a:defRPr>
            </a:lvl5pPr>
            <a:lvl6pPr marL="2519680" indent="0">
              <a:buNone/>
              <a:defRPr sz="1545">
                <a:solidFill>
                  <a:schemeClr val="tx1">
                    <a:tint val="75000"/>
                  </a:schemeClr>
                </a:solidFill>
              </a:defRPr>
            </a:lvl6pPr>
            <a:lvl7pPr marL="3023870" indent="0">
              <a:buNone/>
              <a:defRPr sz="1545">
                <a:solidFill>
                  <a:schemeClr val="tx1">
                    <a:tint val="75000"/>
                  </a:schemeClr>
                </a:solidFill>
              </a:defRPr>
            </a:lvl7pPr>
            <a:lvl8pPr marL="3528060" indent="0">
              <a:buNone/>
              <a:defRPr sz="1545">
                <a:solidFill>
                  <a:schemeClr val="tx1">
                    <a:tint val="75000"/>
                  </a:schemeClr>
                </a:solidFill>
              </a:defRPr>
            </a:lvl8pPr>
            <a:lvl9pPr marL="4031615" indent="0">
              <a:buNone/>
              <a:defRPr sz="1545">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pPr lvl="0"/>
            <a:endParaRPr lang="en-IN"/>
          </a:p>
        </p:txBody>
      </p:sp>
      <p:sp>
        <p:nvSpPr>
          <p:cNvPr id="5" name="Footer Placeholder 4"/>
          <p:cNvSpPr>
            <a:spLocks noGrp="1"/>
          </p:cNvSpPr>
          <p:nvPr>
            <p:ph type="ftr" sz="quarter" idx="11"/>
          </p:nvPr>
        </p:nvSpPr>
        <p:spPr/>
        <p:txBody>
          <a:bodyPr/>
          <a:lstStyle/>
          <a:p>
            <a:pPr lvl="0"/>
            <a:endParaRPr lang="en-IN"/>
          </a:p>
        </p:txBody>
      </p:sp>
      <p:sp>
        <p:nvSpPr>
          <p:cNvPr id="8" name="Rectangle 7"/>
          <p:cNvSpPr/>
          <p:nvPr/>
        </p:nvSpPr>
        <p:spPr>
          <a:xfrm>
            <a:off x="8539035" y="0"/>
            <a:ext cx="756047" cy="1211949"/>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8465141" y="325988"/>
            <a:ext cx="872362" cy="846233"/>
          </a:xfrm>
          <a:prstGeom prst="rect">
            <a:avLst/>
          </a:prstGeom>
        </p:spPr>
        <p:txBody>
          <a:bodyPr anchor="b"/>
          <a:lstStyle>
            <a:lvl1pPr algn="ctr">
              <a:defRPr sz="3085"/>
            </a:lvl1pPr>
          </a:lstStyle>
          <a:p>
            <a:pPr lvl="0"/>
            <a:fld id="{3351201B-A32C-4DF5-832F-E070680F751C}" type="slidenum">
              <a:rPr lang="en-IN" smtClean="0"/>
            </a:fld>
            <a:endParaRPr lang="en-I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endParaRPr lang="en-US" dirty="0"/>
          </a:p>
        </p:txBody>
      </p:sp>
      <p:sp>
        <p:nvSpPr>
          <p:cNvPr id="3" name="Content Placeholder 2"/>
          <p:cNvSpPr>
            <a:spLocks noGrp="1"/>
          </p:cNvSpPr>
          <p:nvPr>
            <p:ph sz="half" idx="1"/>
          </p:nvPr>
        </p:nvSpPr>
        <p:spPr>
          <a:xfrm>
            <a:off x="955190" y="2743883"/>
            <a:ext cx="4009518" cy="3891836"/>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115918" y="2743885"/>
            <a:ext cx="4009518" cy="3891833"/>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pPr lvl="0"/>
            <a:endParaRPr lang="en-IN"/>
          </a:p>
        </p:txBody>
      </p:sp>
      <p:sp>
        <p:nvSpPr>
          <p:cNvPr id="6" name="Footer Placeholder 5"/>
          <p:cNvSpPr>
            <a:spLocks noGrp="1"/>
          </p:cNvSpPr>
          <p:nvPr>
            <p:ph type="ftr" sz="quarter" idx="11"/>
          </p:nvPr>
        </p:nvSpPr>
        <p:spPr/>
        <p:txBody>
          <a:bodyPr/>
          <a:lstStyle/>
          <a:p>
            <a:pPr lvl="0"/>
            <a:endParaRPr lang="en-IN"/>
          </a:p>
        </p:txBody>
      </p:sp>
      <p:sp>
        <p:nvSpPr>
          <p:cNvPr id="7" name="Slide Number Placeholder 6"/>
          <p:cNvSpPr>
            <a:spLocks noGrp="1"/>
          </p:cNvSpPr>
          <p:nvPr>
            <p:ph type="sldNum" sz="quarter" idx="12"/>
          </p:nvPr>
        </p:nvSpPr>
        <p:spPr>
          <a:xfrm>
            <a:off x="8465141" y="325988"/>
            <a:ext cx="872362" cy="846233"/>
          </a:xfrm>
          <a:prstGeom prst="rect">
            <a:avLst/>
          </a:prstGeom>
        </p:spPr>
        <p:txBody>
          <a:bodyPr anchor="b"/>
          <a:lstStyle>
            <a:lvl1pPr algn="ctr">
              <a:defRPr sz="3085"/>
            </a:lvl1pPr>
          </a:lstStyle>
          <a:p>
            <a:pPr lvl="0"/>
            <a:fld id="{239DCF29-CE2F-444E-907B-2646B5A064FE}" type="slidenum">
              <a:rPr lang="en-IN" smtClean="0"/>
            </a:fld>
            <a:endParaRPr lang="en-I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59024" y="2743882"/>
            <a:ext cx="4005684" cy="836977"/>
          </a:xfrm>
        </p:spPr>
        <p:txBody>
          <a:bodyPr anchor="b">
            <a:noAutofit/>
          </a:bodyPr>
          <a:lstStyle>
            <a:lvl1pPr marL="0" indent="0">
              <a:buNone/>
              <a:defRPr sz="2645" b="0">
                <a:solidFill>
                  <a:schemeClr val="accent1">
                    <a:lumMod val="60000"/>
                    <a:lumOff val="40000"/>
                  </a:schemeClr>
                </a:solidFill>
              </a:defRPr>
            </a:lvl1pPr>
            <a:lvl2pPr marL="504190" indent="0">
              <a:buNone/>
              <a:defRPr sz="2205" b="1"/>
            </a:lvl2pPr>
            <a:lvl3pPr marL="1007745" indent="0">
              <a:buNone/>
              <a:defRPr sz="1985" b="1"/>
            </a:lvl3pPr>
            <a:lvl4pPr marL="1511935" indent="0">
              <a:buNone/>
              <a:defRPr sz="1765" b="1"/>
            </a:lvl4pPr>
            <a:lvl5pPr marL="2016125" indent="0">
              <a:buNone/>
              <a:defRPr sz="1765" b="1"/>
            </a:lvl5pPr>
            <a:lvl6pPr marL="2519680" indent="0">
              <a:buNone/>
              <a:defRPr sz="1765" b="1"/>
            </a:lvl6pPr>
            <a:lvl7pPr marL="3023870" indent="0">
              <a:buNone/>
              <a:defRPr sz="1765" b="1"/>
            </a:lvl7pPr>
            <a:lvl8pPr marL="3528060" indent="0">
              <a:buNone/>
              <a:defRPr sz="1765" b="1"/>
            </a:lvl8pPr>
            <a:lvl9pPr marL="4031615" indent="0">
              <a:buNone/>
              <a:defRPr sz="1765" b="1"/>
            </a:lvl9pPr>
          </a:lstStyle>
          <a:p>
            <a:pPr lvl="0"/>
            <a:r>
              <a:rPr lang="en-US"/>
              <a:t>Click to edit Master text styles</a:t>
            </a:r>
            <a:endParaRPr lang="en-US"/>
          </a:p>
        </p:txBody>
      </p:sp>
      <p:sp>
        <p:nvSpPr>
          <p:cNvPr id="4" name="Content Placeholder 3"/>
          <p:cNvSpPr>
            <a:spLocks noGrp="1"/>
          </p:cNvSpPr>
          <p:nvPr>
            <p:ph sz="half" idx="2"/>
          </p:nvPr>
        </p:nvSpPr>
        <p:spPr>
          <a:xfrm>
            <a:off x="955190" y="3580859"/>
            <a:ext cx="4009518" cy="305485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115919" y="2743883"/>
            <a:ext cx="4009517" cy="834050"/>
          </a:xfrm>
        </p:spPr>
        <p:txBody>
          <a:bodyPr anchor="b">
            <a:noAutofit/>
          </a:bodyPr>
          <a:lstStyle>
            <a:lvl1pPr marL="0" indent="0">
              <a:buNone/>
              <a:defRPr sz="2645" b="0">
                <a:solidFill>
                  <a:schemeClr val="accent1">
                    <a:lumMod val="60000"/>
                    <a:lumOff val="40000"/>
                  </a:schemeClr>
                </a:solidFill>
              </a:defRPr>
            </a:lvl1pPr>
            <a:lvl2pPr marL="504190" indent="0">
              <a:buNone/>
              <a:defRPr sz="2205" b="1"/>
            </a:lvl2pPr>
            <a:lvl3pPr marL="1007745" indent="0">
              <a:buNone/>
              <a:defRPr sz="1985" b="1"/>
            </a:lvl3pPr>
            <a:lvl4pPr marL="1511935" indent="0">
              <a:buNone/>
              <a:defRPr sz="1765" b="1"/>
            </a:lvl4pPr>
            <a:lvl5pPr marL="2016125" indent="0">
              <a:buNone/>
              <a:defRPr sz="1765" b="1"/>
            </a:lvl5pPr>
            <a:lvl6pPr marL="2519680" indent="0">
              <a:buNone/>
              <a:defRPr sz="1765" b="1"/>
            </a:lvl6pPr>
            <a:lvl7pPr marL="3023870" indent="0">
              <a:buNone/>
              <a:defRPr sz="1765" b="1"/>
            </a:lvl7pPr>
            <a:lvl8pPr marL="3528060" indent="0">
              <a:buNone/>
              <a:defRPr sz="1765" b="1"/>
            </a:lvl8pPr>
            <a:lvl9pPr marL="4031615" indent="0">
              <a:buNone/>
              <a:defRPr sz="1765" b="1"/>
            </a:lvl9pPr>
          </a:lstStyle>
          <a:p>
            <a:pPr lvl="0"/>
            <a:r>
              <a:rPr lang="en-US"/>
              <a:t>Click to edit Master text styles</a:t>
            </a:r>
            <a:endParaRPr lang="en-US"/>
          </a:p>
        </p:txBody>
      </p:sp>
      <p:sp>
        <p:nvSpPr>
          <p:cNvPr id="6" name="Content Placeholder 5"/>
          <p:cNvSpPr>
            <a:spLocks noGrp="1"/>
          </p:cNvSpPr>
          <p:nvPr>
            <p:ph sz="quarter" idx="4"/>
          </p:nvPr>
        </p:nvSpPr>
        <p:spPr>
          <a:xfrm>
            <a:off x="5115918" y="3577933"/>
            <a:ext cx="4009518" cy="3057785"/>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pPr lvl="0"/>
            <a:endParaRPr lang="en-IN"/>
          </a:p>
        </p:txBody>
      </p:sp>
      <p:sp>
        <p:nvSpPr>
          <p:cNvPr id="8" name="Footer Placeholder 7"/>
          <p:cNvSpPr>
            <a:spLocks noGrp="1"/>
          </p:cNvSpPr>
          <p:nvPr>
            <p:ph type="ftr" sz="quarter" idx="11"/>
          </p:nvPr>
        </p:nvSpPr>
        <p:spPr/>
        <p:txBody>
          <a:bodyPr/>
          <a:lstStyle/>
          <a:p>
            <a:pPr lvl="0"/>
            <a:endParaRPr lang="en-IN"/>
          </a:p>
        </p:txBody>
      </p:sp>
      <p:sp>
        <p:nvSpPr>
          <p:cNvPr id="9" name="Slide Number Placeholder 8"/>
          <p:cNvSpPr>
            <a:spLocks noGrp="1"/>
          </p:cNvSpPr>
          <p:nvPr>
            <p:ph type="sldNum" sz="quarter" idx="12"/>
          </p:nvPr>
        </p:nvSpPr>
        <p:spPr>
          <a:xfrm>
            <a:off x="8465141" y="325988"/>
            <a:ext cx="872362" cy="846233"/>
          </a:xfrm>
          <a:prstGeom prst="rect">
            <a:avLst/>
          </a:prstGeom>
        </p:spPr>
        <p:txBody>
          <a:bodyPr anchor="b"/>
          <a:lstStyle>
            <a:lvl1pPr algn="ctr">
              <a:defRPr sz="3085"/>
            </a:lvl1pPr>
          </a:lstStyle>
          <a:p>
            <a:pPr lvl="0"/>
            <a:fld id="{02223343-879E-432B-BFCF-31199C6CB23E}" type="slidenum">
              <a:rPr lang="en-IN" smtClean="0"/>
            </a:fld>
            <a:endParaRPr lang="en-I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lvl="0"/>
            <a:endParaRPr lang="en-IN"/>
          </a:p>
        </p:txBody>
      </p:sp>
      <p:sp>
        <p:nvSpPr>
          <p:cNvPr id="4" name="Footer Placeholder 3"/>
          <p:cNvSpPr>
            <a:spLocks noGrp="1"/>
          </p:cNvSpPr>
          <p:nvPr>
            <p:ph type="ftr" sz="quarter" idx="11"/>
          </p:nvPr>
        </p:nvSpPr>
        <p:spPr/>
        <p:txBody>
          <a:bodyPr/>
          <a:lstStyle/>
          <a:p>
            <a:pPr lvl="0"/>
            <a:endParaRPr lang="en-IN"/>
          </a:p>
        </p:txBody>
      </p:sp>
      <p:sp>
        <p:nvSpPr>
          <p:cNvPr id="5" name="Slide Number Placeholder 4"/>
          <p:cNvSpPr>
            <a:spLocks noGrp="1"/>
          </p:cNvSpPr>
          <p:nvPr>
            <p:ph type="sldNum" sz="quarter" idx="12"/>
          </p:nvPr>
        </p:nvSpPr>
        <p:spPr>
          <a:xfrm>
            <a:off x="8465141" y="325988"/>
            <a:ext cx="872362" cy="846233"/>
          </a:xfrm>
          <a:prstGeom prst="rect">
            <a:avLst/>
          </a:prstGeom>
        </p:spPr>
        <p:txBody>
          <a:bodyPr anchor="b"/>
          <a:lstStyle>
            <a:lvl1pPr algn="ctr">
              <a:defRPr sz="3085"/>
            </a:lvl1pPr>
          </a:lstStyle>
          <a:p>
            <a:pPr lvl="0"/>
            <a:fld id="{82E73D97-4AFB-4970-9AAB-55AA8592C4A2}" type="slidenum">
              <a:rPr lang="en-IN" smtClean="0"/>
            </a:fld>
            <a:endParaRPr lang="en-I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8539035" y="0"/>
            <a:ext cx="756047" cy="1211949"/>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pPr lvl="0"/>
            <a:endParaRPr lang="en-IN"/>
          </a:p>
        </p:txBody>
      </p:sp>
      <p:sp>
        <p:nvSpPr>
          <p:cNvPr id="3" name="Footer Placeholder 2"/>
          <p:cNvSpPr>
            <a:spLocks noGrp="1"/>
          </p:cNvSpPr>
          <p:nvPr>
            <p:ph type="ftr" sz="quarter" idx="11"/>
          </p:nvPr>
        </p:nvSpPr>
        <p:spPr/>
        <p:txBody>
          <a:bodyPr/>
          <a:lstStyle/>
          <a:p>
            <a:pPr lvl="0"/>
            <a:endParaRPr lang="en-IN"/>
          </a:p>
        </p:txBody>
      </p:sp>
      <p:sp>
        <p:nvSpPr>
          <p:cNvPr id="4" name="Slide Number Placeholder 3"/>
          <p:cNvSpPr>
            <a:spLocks noGrp="1"/>
          </p:cNvSpPr>
          <p:nvPr>
            <p:ph type="sldNum" sz="quarter" idx="12"/>
          </p:nvPr>
        </p:nvSpPr>
        <p:spPr>
          <a:xfrm>
            <a:off x="8465141" y="325988"/>
            <a:ext cx="872362" cy="846233"/>
          </a:xfrm>
          <a:prstGeom prst="rect">
            <a:avLst/>
          </a:prstGeom>
        </p:spPr>
        <p:txBody>
          <a:bodyPr/>
          <a:lstStyle>
            <a:lvl1pPr algn="ctr">
              <a:defRPr sz="3085"/>
            </a:lvl1pPr>
          </a:lstStyle>
          <a:p>
            <a:pPr lvl="0"/>
            <a:fld id="{B8696750-B524-4BA0-8487-9801E9EF1D21}" type="slidenum">
              <a:rPr lang="en-IN" smtClean="0"/>
            </a:fld>
            <a:endParaRPr lang="en-IN"/>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388" y="1884363"/>
            <a:ext cx="8694737" cy="31448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87388" y="5059363"/>
            <a:ext cx="8694737" cy="16525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pPr lvl="0"/>
            <a:endParaRPr lang="en-IN"/>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1755CA98-4CB2-468A-A90A-CC38B2A383E9}" type="slidenum">
              <a:rPr/>
            </a:fld>
            <a:endParaRPr lang="en-I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grpSp>
        <p:nvGrpSpPr>
          <p:cNvPr id="8" name="Group 7"/>
          <p:cNvGrpSpPr/>
          <p:nvPr/>
        </p:nvGrpSpPr>
        <p:grpSpPr>
          <a:xfrm>
            <a:off x="-1751" y="0"/>
            <a:ext cx="10082376" cy="7562759"/>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sp>
      </p:grpSp>
      <p:sp>
        <p:nvSpPr>
          <p:cNvPr id="2" name="Title 1"/>
          <p:cNvSpPr>
            <a:spLocks noGrp="1"/>
          </p:cNvSpPr>
          <p:nvPr>
            <p:ph type="title"/>
          </p:nvPr>
        </p:nvSpPr>
        <p:spPr>
          <a:xfrm>
            <a:off x="955190" y="1595931"/>
            <a:ext cx="2990442" cy="1648609"/>
          </a:xfrm>
        </p:spPr>
        <p:txBody>
          <a:bodyPr anchor="b"/>
          <a:lstStyle>
            <a:lvl1pPr algn="l">
              <a:defRPr sz="2645" b="0"/>
            </a:lvl1pPr>
          </a:lstStyle>
          <a:p>
            <a:r>
              <a:rPr lang="en-US"/>
              <a:t>Click to edit Master title style</a:t>
            </a:r>
            <a:endParaRPr lang="en-US" dirty="0"/>
          </a:p>
        </p:txBody>
      </p:sp>
      <p:sp>
        <p:nvSpPr>
          <p:cNvPr id="3" name="Content Placeholder 2"/>
          <p:cNvSpPr>
            <a:spLocks noGrp="1"/>
          </p:cNvSpPr>
          <p:nvPr>
            <p:ph idx="1"/>
          </p:nvPr>
        </p:nvSpPr>
        <p:spPr>
          <a:xfrm>
            <a:off x="5036925" y="1595932"/>
            <a:ext cx="4004965" cy="5039783"/>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bwMode="gray">
          <a:xfrm>
            <a:off x="955192" y="3402676"/>
            <a:ext cx="2990441" cy="3233862"/>
          </a:xfrm>
        </p:spPr>
        <p:txBody>
          <a:bodyPr/>
          <a:lstStyle>
            <a:lvl1pPr marL="0" indent="0">
              <a:buNone/>
              <a:defRPr sz="1545">
                <a:solidFill>
                  <a:schemeClr val="accent1">
                    <a:lumMod val="60000"/>
                    <a:lumOff val="40000"/>
                  </a:schemeClr>
                </a:solidFill>
              </a:defRPr>
            </a:lvl1pPr>
            <a:lvl2pPr marL="504190" indent="0">
              <a:buNone/>
              <a:defRPr sz="1325"/>
            </a:lvl2pPr>
            <a:lvl3pPr marL="1007745" indent="0">
              <a:buNone/>
              <a:defRPr sz="1100"/>
            </a:lvl3pPr>
            <a:lvl4pPr marL="1511935" indent="0">
              <a:buNone/>
              <a:defRPr sz="990"/>
            </a:lvl4pPr>
            <a:lvl5pPr marL="2016125" indent="0">
              <a:buNone/>
              <a:defRPr sz="990"/>
            </a:lvl5pPr>
            <a:lvl6pPr marL="2519680" indent="0">
              <a:buNone/>
              <a:defRPr sz="990"/>
            </a:lvl6pPr>
            <a:lvl7pPr marL="3023870" indent="0">
              <a:buNone/>
              <a:defRPr sz="990"/>
            </a:lvl7pPr>
            <a:lvl8pPr marL="3528060" indent="0">
              <a:buNone/>
              <a:defRPr sz="990"/>
            </a:lvl8pPr>
            <a:lvl9pPr marL="4031615" indent="0">
              <a:buNone/>
              <a:defRPr sz="99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pPr lvl="0"/>
            <a:endParaRPr lang="en-IN"/>
          </a:p>
        </p:txBody>
      </p:sp>
      <p:sp>
        <p:nvSpPr>
          <p:cNvPr id="6" name="Footer Placeholder 5"/>
          <p:cNvSpPr>
            <a:spLocks noGrp="1"/>
          </p:cNvSpPr>
          <p:nvPr>
            <p:ph type="ftr" sz="quarter" idx="11"/>
          </p:nvPr>
        </p:nvSpPr>
        <p:spPr/>
        <p:txBody>
          <a:bodyPr/>
          <a:lstStyle/>
          <a:p>
            <a:pPr lvl="0"/>
            <a:endParaRPr lang="en-IN"/>
          </a:p>
        </p:txBody>
      </p:sp>
      <p:sp>
        <p:nvSpPr>
          <p:cNvPr id="9" name="Rectangle 8"/>
          <p:cNvSpPr/>
          <p:nvPr/>
        </p:nvSpPr>
        <p:spPr>
          <a:xfrm>
            <a:off x="8539035" y="0"/>
            <a:ext cx="756047" cy="1211949"/>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8465141" y="325988"/>
            <a:ext cx="872362" cy="846233"/>
          </a:xfrm>
          <a:prstGeom prst="rect">
            <a:avLst/>
          </a:prstGeom>
        </p:spPr>
        <p:txBody>
          <a:bodyPr/>
          <a:lstStyle>
            <a:lvl1pPr algn="ctr">
              <a:defRPr sz="3085"/>
            </a:lvl1pPr>
          </a:lstStyle>
          <a:p>
            <a:pPr lvl="0"/>
            <a:fld id="{1B589807-76E3-42A5-AAA4-9C5690F1AA59}" type="slidenum">
              <a:rPr lang="en-IN" smtClean="0"/>
            </a:fld>
            <a:endParaRPr lang="en-IN"/>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grpSp>
        <p:nvGrpSpPr>
          <p:cNvPr id="8" name="Group 7"/>
          <p:cNvGrpSpPr/>
          <p:nvPr/>
        </p:nvGrpSpPr>
        <p:grpSpPr>
          <a:xfrm>
            <a:off x="-1751" y="0"/>
            <a:ext cx="10082376" cy="7562759"/>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sp>
      </p:grpSp>
      <p:sp>
        <p:nvSpPr>
          <p:cNvPr id="2" name="Title 1"/>
          <p:cNvSpPr>
            <a:spLocks noGrp="1"/>
          </p:cNvSpPr>
          <p:nvPr>
            <p:ph type="title"/>
          </p:nvPr>
        </p:nvSpPr>
        <p:spPr>
          <a:xfrm>
            <a:off x="955191" y="1522727"/>
            <a:ext cx="3293058" cy="1735934"/>
          </a:xfrm>
        </p:spPr>
        <p:txBody>
          <a:bodyPr anchor="b">
            <a:normAutofit/>
          </a:bodyPr>
          <a:lstStyle>
            <a:lvl1pPr algn="l">
              <a:defRPr sz="2645"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06679" y="1455938"/>
            <a:ext cx="3076996" cy="46478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765"/>
            </a:lvl1pPr>
            <a:lvl2pPr marL="504190" indent="0">
              <a:buNone/>
              <a:defRPr sz="1765"/>
            </a:lvl2pPr>
            <a:lvl3pPr marL="1007745" indent="0">
              <a:buNone/>
              <a:defRPr sz="1765"/>
            </a:lvl3pPr>
            <a:lvl4pPr marL="1511935" indent="0">
              <a:buNone/>
              <a:defRPr sz="1765"/>
            </a:lvl4pPr>
            <a:lvl5pPr marL="2016125" indent="0">
              <a:buNone/>
              <a:defRPr sz="1765"/>
            </a:lvl5pPr>
            <a:lvl6pPr marL="2519680" indent="0">
              <a:buNone/>
              <a:defRPr sz="1765"/>
            </a:lvl6pPr>
            <a:lvl7pPr marL="3023870" indent="0">
              <a:buNone/>
              <a:defRPr sz="1765"/>
            </a:lvl7pPr>
            <a:lvl8pPr marL="3528060" indent="0">
              <a:buNone/>
              <a:defRPr sz="1765"/>
            </a:lvl8pPr>
            <a:lvl9pPr marL="4031615" indent="0">
              <a:buNone/>
              <a:defRPr sz="1765"/>
            </a:lvl9pPr>
          </a:lstStyle>
          <a:p>
            <a:r>
              <a:rPr lang="en-US"/>
              <a:t>Click icon to add picture</a:t>
            </a:r>
            <a:endParaRPr lang="en-US" dirty="0"/>
          </a:p>
        </p:txBody>
      </p:sp>
      <p:sp>
        <p:nvSpPr>
          <p:cNvPr id="4" name="Text Placeholder 3"/>
          <p:cNvSpPr>
            <a:spLocks noGrp="1"/>
          </p:cNvSpPr>
          <p:nvPr>
            <p:ph type="body" sz="half" idx="2"/>
          </p:nvPr>
        </p:nvSpPr>
        <p:spPr>
          <a:xfrm>
            <a:off x="955191" y="3401854"/>
            <a:ext cx="3293058" cy="2701884"/>
          </a:xfrm>
        </p:spPr>
        <p:txBody>
          <a:bodyPr>
            <a:normAutofit/>
          </a:bodyPr>
          <a:lstStyle>
            <a:lvl1pPr marL="0" indent="0">
              <a:buNone/>
              <a:defRPr sz="1545">
                <a:solidFill>
                  <a:schemeClr val="accent1">
                    <a:lumMod val="60000"/>
                    <a:lumOff val="40000"/>
                  </a:schemeClr>
                </a:solidFill>
              </a:defRPr>
            </a:lvl1pPr>
            <a:lvl2pPr marL="504190" indent="0">
              <a:buNone/>
              <a:defRPr sz="1325"/>
            </a:lvl2pPr>
            <a:lvl3pPr marL="1007745" indent="0">
              <a:buNone/>
              <a:defRPr sz="1100"/>
            </a:lvl3pPr>
            <a:lvl4pPr marL="1511935" indent="0">
              <a:buNone/>
              <a:defRPr sz="990"/>
            </a:lvl4pPr>
            <a:lvl5pPr marL="2016125" indent="0">
              <a:buNone/>
              <a:defRPr sz="990"/>
            </a:lvl5pPr>
            <a:lvl6pPr marL="2519680" indent="0">
              <a:buNone/>
              <a:defRPr sz="990"/>
            </a:lvl6pPr>
            <a:lvl7pPr marL="3023870" indent="0">
              <a:buNone/>
              <a:defRPr sz="990"/>
            </a:lvl7pPr>
            <a:lvl8pPr marL="3528060" indent="0">
              <a:buNone/>
              <a:defRPr sz="990"/>
            </a:lvl8pPr>
            <a:lvl9pPr marL="4031615" indent="0">
              <a:buNone/>
              <a:defRPr sz="99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pPr lvl="0"/>
            <a:endParaRPr lang="en-IN"/>
          </a:p>
        </p:txBody>
      </p:sp>
      <p:sp>
        <p:nvSpPr>
          <p:cNvPr id="6" name="Footer Placeholder 5"/>
          <p:cNvSpPr>
            <a:spLocks noGrp="1"/>
          </p:cNvSpPr>
          <p:nvPr>
            <p:ph type="ftr" sz="quarter" idx="11"/>
          </p:nvPr>
        </p:nvSpPr>
        <p:spPr/>
        <p:txBody>
          <a:bodyPr/>
          <a:lstStyle/>
          <a:p>
            <a:pPr lvl="0"/>
            <a:endParaRPr lang="en-IN"/>
          </a:p>
        </p:txBody>
      </p:sp>
      <p:sp>
        <p:nvSpPr>
          <p:cNvPr id="10" name="Rectangle 9"/>
          <p:cNvSpPr/>
          <p:nvPr/>
        </p:nvSpPr>
        <p:spPr>
          <a:xfrm>
            <a:off x="8539035" y="0"/>
            <a:ext cx="756047" cy="1211949"/>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8465141" y="325988"/>
            <a:ext cx="872362" cy="846233"/>
          </a:xfrm>
          <a:prstGeom prst="rect">
            <a:avLst/>
          </a:prstGeom>
        </p:spPr>
        <p:txBody>
          <a:bodyPr/>
          <a:lstStyle>
            <a:lvl1pPr algn="ctr">
              <a:defRPr sz="3085"/>
            </a:lvl1pPr>
          </a:lstStyle>
          <a:p>
            <a:pPr lvl="0"/>
            <a:fld id="{A90662DF-DDEC-4EF8-B034-4333E6729A9D}" type="slidenum">
              <a:rPr lang="en-IN" smtClean="0"/>
            </a:fld>
            <a:endParaRPr lang="en-IN"/>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showMasterSp="0">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751" y="0"/>
            <a:ext cx="10082376" cy="7562759"/>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sp>
      </p:grpSp>
      <p:sp>
        <p:nvSpPr>
          <p:cNvPr id="2" name="Title 1"/>
          <p:cNvSpPr>
            <a:spLocks noGrp="1"/>
          </p:cNvSpPr>
          <p:nvPr>
            <p:ph type="title"/>
          </p:nvPr>
        </p:nvSpPr>
        <p:spPr>
          <a:xfrm>
            <a:off x="955191" y="5469084"/>
            <a:ext cx="7079813" cy="624724"/>
          </a:xfrm>
        </p:spPr>
        <p:txBody>
          <a:bodyPr anchor="b">
            <a:normAutofit/>
          </a:bodyPr>
          <a:lstStyle>
            <a:lvl1pPr algn="l">
              <a:defRPr sz="2645"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955191" y="755967"/>
            <a:ext cx="7079813" cy="377983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765"/>
            </a:lvl1pPr>
            <a:lvl2pPr marL="504190" indent="0">
              <a:buNone/>
              <a:defRPr sz="1765"/>
            </a:lvl2pPr>
            <a:lvl3pPr marL="1007745" indent="0">
              <a:buNone/>
              <a:defRPr sz="1765"/>
            </a:lvl3pPr>
            <a:lvl4pPr marL="1511935" indent="0">
              <a:buNone/>
              <a:defRPr sz="1765"/>
            </a:lvl4pPr>
            <a:lvl5pPr marL="2016125" indent="0">
              <a:buNone/>
              <a:defRPr sz="1765"/>
            </a:lvl5pPr>
            <a:lvl6pPr marL="2519680" indent="0">
              <a:buNone/>
              <a:defRPr sz="1765"/>
            </a:lvl6pPr>
            <a:lvl7pPr marL="3023870" indent="0">
              <a:buNone/>
              <a:defRPr sz="1765"/>
            </a:lvl7pPr>
            <a:lvl8pPr marL="3528060" indent="0">
              <a:buNone/>
              <a:defRPr sz="1765"/>
            </a:lvl8pPr>
            <a:lvl9pPr marL="4031615" indent="0">
              <a:buNone/>
              <a:defRPr sz="1765"/>
            </a:lvl9pPr>
          </a:lstStyle>
          <a:p>
            <a:r>
              <a:rPr lang="en-US"/>
              <a:t>Click icon to add picture</a:t>
            </a:r>
            <a:endParaRPr lang="en-US" dirty="0"/>
          </a:p>
        </p:txBody>
      </p:sp>
      <p:sp>
        <p:nvSpPr>
          <p:cNvPr id="4" name="Text Placeholder 3"/>
          <p:cNvSpPr>
            <a:spLocks noGrp="1"/>
          </p:cNvSpPr>
          <p:nvPr>
            <p:ph type="body" sz="half" idx="2"/>
          </p:nvPr>
        </p:nvSpPr>
        <p:spPr bwMode="gray">
          <a:xfrm>
            <a:off x="955190" y="6093808"/>
            <a:ext cx="7079813" cy="544226"/>
          </a:xfrm>
        </p:spPr>
        <p:txBody>
          <a:bodyPr>
            <a:normAutofit/>
          </a:bodyPr>
          <a:lstStyle>
            <a:lvl1pPr marL="0" indent="0">
              <a:buNone/>
              <a:defRPr sz="1325">
                <a:solidFill>
                  <a:schemeClr val="accent1">
                    <a:lumMod val="60000"/>
                    <a:lumOff val="40000"/>
                  </a:schemeClr>
                </a:solidFill>
              </a:defRPr>
            </a:lvl1pPr>
            <a:lvl2pPr marL="504190" indent="0">
              <a:buNone/>
              <a:defRPr sz="1325"/>
            </a:lvl2pPr>
            <a:lvl3pPr marL="1007745" indent="0">
              <a:buNone/>
              <a:defRPr sz="1100"/>
            </a:lvl3pPr>
            <a:lvl4pPr marL="1511935" indent="0">
              <a:buNone/>
              <a:defRPr sz="990"/>
            </a:lvl4pPr>
            <a:lvl5pPr marL="2016125" indent="0">
              <a:buNone/>
              <a:defRPr sz="990"/>
            </a:lvl5pPr>
            <a:lvl6pPr marL="2519680" indent="0">
              <a:buNone/>
              <a:defRPr sz="990"/>
            </a:lvl6pPr>
            <a:lvl7pPr marL="3023870" indent="0">
              <a:buNone/>
              <a:defRPr sz="990"/>
            </a:lvl7pPr>
            <a:lvl8pPr marL="3528060" indent="0">
              <a:buNone/>
              <a:defRPr sz="990"/>
            </a:lvl8pPr>
            <a:lvl9pPr marL="4031615" indent="0">
              <a:buNone/>
              <a:defRPr sz="99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pPr lvl="0"/>
            <a:endParaRPr lang="en-IN"/>
          </a:p>
        </p:txBody>
      </p:sp>
      <p:sp>
        <p:nvSpPr>
          <p:cNvPr id="6" name="Footer Placeholder 5"/>
          <p:cNvSpPr>
            <a:spLocks noGrp="1"/>
          </p:cNvSpPr>
          <p:nvPr>
            <p:ph type="ftr" sz="quarter" idx="11"/>
          </p:nvPr>
        </p:nvSpPr>
        <p:spPr/>
        <p:txBody>
          <a:bodyPr/>
          <a:lstStyle/>
          <a:p>
            <a:pPr lvl="0"/>
            <a:endParaRPr lang="en-IN"/>
          </a:p>
        </p:txBody>
      </p:sp>
      <p:sp>
        <p:nvSpPr>
          <p:cNvPr id="10" name="Rectangle 9"/>
          <p:cNvSpPr/>
          <p:nvPr/>
        </p:nvSpPr>
        <p:spPr>
          <a:xfrm>
            <a:off x="8539035" y="0"/>
            <a:ext cx="756047" cy="1211949"/>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8465141" y="325988"/>
            <a:ext cx="872362" cy="846233"/>
          </a:xfrm>
          <a:prstGeom prst="rect">
            <a:avLst/>
          </a:prstGeom>
        </p:spPr>
        <p:txBody>
          <a:bodyPr/>
          <a:lstStyle>
            <a:lvl1pPr algn="ctr">
              <a:defRPr sz="3085"/>
            </a:lvl1pPr>
          </a:lstStyle>
          <a:p>
            <a:pPr lvl="0"/>
            <a:fld id="{45F7D37C-E23C-47B5-9307-5CDF6726588F}" type="slidenum">
              <a:rPr lang="en-IN" smtClean="0"/>
            </a:fld>
            <a:endParaRPr lang="en-I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1" name=""/>
        <p:cNvGrpSpPr/>
        <p:nvPr/>
      </p:nvGrpSpPr>
      <p:grpSpPr>
        <a:xfrm>
          <a:off x="0" y="0"/>
          <a:ext cx="0" cy="0"/>
          <a:chOff x="0" y="0"/>
          <a:chExt cx="0" cy="0"/>
        </a:xfrm>
      </p:grpSpPr>
      <p:grpSp>
        <p:nvGrpSpPr>
          <p:cNvPr id="3" name="Group 2"/>
          <p:cNvGrpSpPr/>
          <p:nvPr/>
        </p:nvGrpSpPr>
        <p:grpSpPr>
          <a:xfrm>
            <a:off x="-1751" y="0"/>
            <a:ext cx="10082376" cy="7562759"/>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sp>
      </p:grpSp>
      <p:sp>
        <p:nvSpPr>
          <p:cNvPr id="2" name="Title 1"/>
          <p:cNvSpPr>
            <a:spLocks noGrp="1"/>
          </p:cNvSpPr>
          <p:nvPr>
            <p:ph type="title"/>
          </p:nvPr>
        </p:nvSpPr>
        <p:spPr>
          <a:xfrm>
            <a:off x="955190" y="1021956"/>
            <a:ext cx="7079815" cy="1865910"/>
          </a:xfrm>
        </p:spPr>
        <p:txBody>
          <a:bodyPr/>
          <a:lstStyle>
            <a:lvl1pPr>
              <a:defRPr sz="3970"/>
            </a:lvl1pPr>
          </a:lstStyle>
          <a:p>
            <a:r>
              <a:rPr lang="en-US"/>
              <a:t>Click to edit Master title style</a:t>
            </a:r>
            <a:endParaRPr lang="en-US" dirty="0"/>
          </a:p>
        </p:txBody>
      </p:sp>
      <p:sp>
        <p:nvSpPr>
          <p:cNvPr id="13" name="Text Placeholder 3"/>
          <p:cNvSpPr>
            <a:spLocks noGrp="1"/>
          </p:cNvSpPr>
          <p:nvPr>
            <p:ph type="body" sz="half" idx="2"/>
          </p:nvPr>
        </p:nvSpPr>
        <p:spPr>
          <a:xfrm>
            <a:off x="955190" y="3844900"/>
            <a:ext cx="7079815" cy="2796415"/>
          </a:xfrm>
        </p:spPr>
        <p:txBody>
          <a:bodyPr anchor="ctr">
            <a:normAutofit/>
          </a:bodyPr>
          <a:lstStyle>
            <a:lvl1pPr marL="0" indent="0">
              <a:buNone/>
              <a:defRPr sz="1985"/>
            </a:lvl1pPr>
            <a:lvl2pPr marL="504190" indent="0">
              <a:buNone/>
              <a:defRPr sz="1325"/>
            </a:lvl2pPr>
            <a:lvl3pPr marL="1007745" indent="0">
              <a:buNone/>
              <a:defRPr sz="1100"/>
            </a:lvl3pPr>
            <a:lvl4pPr marL="1511935" indent="0">
              <a:buNone/>
              <a:defRPr sz="990"/>
            </a:lvl4pPr>
            <a:lvl5pPr marL="2016125" indent="0">
              <a:buNone/>
              <a:defRPr sz="990"/>
            </a:lvl5pPr>
            <a:lvl6pPr marL="2519680" indent="0">
              <a:buNone/>
              <a:defRPr sz="990"/>
            </a:lvl6pPr>
            <a:lvl7pPr marL="3023870" indent="0">
              <a:buNone/>
              <a:defRPr sz="990"/>
            </a:lvl7pPr>
            <a:lvl8pPr marL="3528060" indent="0">
              <a:buNone/>
              <a:defRPr sz="990"/>
            </a:lvl8pPr>
            <a:lvl9pPr marL="4031615" indent="0">
              <a:buNone/>
              <a:defRPr sz="99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pPr lvl="0"/>
            <a:endParaRPr lang="en-IN"/>
          </a:p>
        </p:txBody>
      </p:sp>
      <p:sp>
        <p:nvSpPr>
          <p:cNvPr id="5" name="Footer Placeholder 4"/>
          <p:cNvSpPr>
            <a:spLocks noGrp="1"/>
          </p:cNvSpPr>
          <p:nvPr>
            <p:ph type="ftr" sz="quarter" idx="11"/>
          </p:nvPr>
        </p:nvSpPr>
        <p:spPr/>
        <p:txBody>
          <a:bodyPr/>
          <a:lstStyle/>
          <a:p>
            <a:pPr lvl="0"/>
            <a:endParaRPr lang="en-IN"/>
          </a:p>
        </p:txBody>
      </p:sp>
      <p:sp>
        <p:nvSpPr>
          <p:cNvPr id="8" name="Rectangle 7"/>
          <p:cNvSpPr/>
          <p:nvPr/>
        </p:nvSpPr>
        <p:spPr>
          <a:xfrm>
            <a:off x="8539035" y="0"/>
            <a:ext cx="756047" cy="1211949"/>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8465141" y="325988"/>
            <a:ext cx="872362" cy="846233"/>
          </a:xfrm>
          <a:prstGeom prst="rect">
            <a:avLst/>
          </a:prstGeom>
        </p:spPr>
        <p:txBody>
          <a:bodyPr/>
          <a:lstStyle>
            <a:lvl1pPr algn="ctr">
              <a:defRPr sz="3085"/>
            </a:lvl1pPr>
          </a:lstStyle>
          <a:p>
            <a:pPr lvl="0"/>
            <a:fld id="{45F7D37C-E23C-47B5-9307-5CDF6726588F}" type="slidenum">
              <a:rPr lang="en-IN" smtClean="0"/>
            </a:fld>
            <a:endParaRPr lang="en-IN"/>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1" name=""/>
        <p:cNvGrpSpPr/>
        <p:nvPr/>
      </p:nvGrpSpPr>
      <p:grpSpPr>
        <a:xfrm>
          <a:off x="0" y="0"/>
          <a:ext cx="0" cy="0"/>
          <a:chOff x="0" y="0"/>
          <a:chExt cx="0" cy="0"/>
        </a:xfrm>
      </p:grpSpPr>
      <p:grpSp>
        <p:nvGrpSpPr>
          <p:cNvPr id="3" name="Group 2"/>
          <p:cNvGrpSpPr/>
          <p:nvPr/>
        </p:nvGrpSpPr>
        <p:grpSpPr>
          <a:xfrm>
            <a:off x="-1751" y="0"/>
            <a:ext cx="10082376" cy="7562759"/>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sp>
      </p:grpSp>
      <p:sp>
        <p:nvSpPr>
          <p:cNvPr id="23" name="TextBox 22"/>
          <p:cNvSpPr txBox="1"/>
          <p:nvPr/>
        </p:nvSpPr>
        <p:spPr bwMode="gray">
          <a:xfrm>
            <a:off x="713747" y="718367"/>
            <a:ext cx="663212" cy="1449308"/>
          </a:xfrm>
          <a:prstGeom prst="rect">
            <a:avLst/>
          </a:prstGeom>
          <a:noFill/>
        </p:spPr>
        <p:txBody>
          <a:bodyPr wrap="square" rtlCol="0">
            <a:spAutoFit/>
          </a:bodyPr>
          <a:lstStyle/>
          <a:p>
            <a:pPr algn="r"/>
            <a:r>
              <a:rPr lang="en-US" sz="8820" b="0" i="0" dirty="0">
                <a:solidFill>
                  <a:schemeClr val="accent1">
                    <a:lumMod val="60000"/>
                    <a:lumOff val="40000"/>
                  </a:schemeClr>
                </a:solidFill>
                <a:latin typeface="Arial" panose="020B0604020202020204"/>
                <a:cs typeface="Arial" panose="020B0604020202020204"/>
              </a:rPr>
              <a:t>“</a:t>
            </a:r>
            <a:endParaRPr lang="en-US" sz="8820" b="0" i="0" dirty="0">
              <a:solidFill>
                <a:schemeClr val="accent1">
                  <a:lumMod val="60000"/>
                  <a:lumOff val="40000"/>
                </a:schemeClr>
              </a:solidFill>
              <a:latin typeface="Arial" panose="020B0604020202020204"/>
              <a:cs typeface="Arial" panose="020B0604020202020204"/>
            </a:endParaRPr>
          </a:p>
        </p:txBody>
      </p:sp>
      <p:sp>
        <p:nvSpPr>
          <p:cNvPr id="14" name="TextBox 13"/>
          <p:cNvSpPr txBox="1"/>
          <p:nvPr/>
        </p:nvSpPr>
        <p:spPr bwMode="gray">
          <a:xfrm>
            <a:off x="7793543" y="3197035"/>
            <a:ext cx="682474" cy="1449308"/>
          </a:xfrm>
          <a:prstGeom prst="rect">
            <a:avLst/>
          </a:prstGeom>
          <a:noFill/>
        </p:spPr>
        <p:txBody>
          <a:bodyPr wrap="square" rtlCol="0">
            <a:spAutoFit/>
          </a:bodyPr>
          <a:lstStyle/>
          <a:p>
            <a:pPr algn="r"/>
            <a:r>
              <a:rPr lang="en-US" sz="8820" b="0" i="0" dirty="0">
                <a:solidFill>
                  <a:schemeClr val="accent1">
                    <a:lumMod val="60000"/>
                    <a:lumOff val="40000"/>
                  </a:schemeClr>
                </a:solidFill>
                <a:latin typeface="Arial" panose="020B0604020202020204"/>
                <a:cs typeface="Arial" panose="020B0604020202020204"/>
              </a:rPr>
              <a:t>”</a:t>
            </a:r>
            <a:endParaRPr lang="en-US" sz="8820" b="0" i="0" dirty="0">
              <a:solidFill>
                <a:schemeClr val="accent1">
                  <a:lumMod val="60000"/>
                  <a:lumOff val="40000"/>
                </a:schemeClr>
              </a:solidFill>
              <a:latin typeface="Arial" panose="020B0604020202020204"/>
              <a:cs typeface="Arial" panose="020B0604020202020204"/>
            </a:endParaRPr>
          </a:p>
        </p:txBody>
      </p:sp>
      <p:sp>
        <p:nvSpPr>
          <p:cNvPr id="2" name="Title 1"/>
          <p:cNvSpPr>
            <a:spLocks noGrp="1"/>
          </p:cNvSpPr>
          <p:nvPr>
            <p:ph type="title"/>
          </p:nvPr>
        </p:nvSpPr>
        <p:spPr>
          <a:xfrm>
            <a:off x="1243608" y="1021955"/>
            <a:ext cx="6791397" cy="3177069"/>
          </a:xfrm>
        </p:spPr>
        <p:txBody>
          <a:bodyPr anchor="ctr"/>
          <a:lstStyle>
            <a:lvl1pPr>
              <a:defRPr sz="3970"/>
            </a:lvl1pPr>
          </a:lstStyle>
          <a:p>
            <a:r>
              <a:rPr lang="en-US"/>
              <a:t>Click to edit Master title style</a:t>
            </a:r>
            <a:endParaRPr lang="en-US" dirty="0"/>
          </a:p>
        </p:txBody>
      </p:sp>
      <p:sp>
        <p:nvSpPr>
          <p:cNvPr id="17" name="Text Placeholder 3"/>
          <p:cNvSpPr>
            <a:spLocks noGrp="1"/>
          </p:cNvSpPr>
          <p:nvPr>
            <p:ph type="body" sz="half" idx="13"/>
          </p:nvPr>
        </p:nvSpPr>
        <p:spPr bwMode="gray">
          <a:xfrm>
            <a:off x="1529378" y="4199024"/>
            <a:ext cx="6224481" cy="367195"/>
          </a:xfrm>
        </p:spPr>
        <p:txBody>
          <a:bodyPr>
            <a:normAutofit/>
          </a:bodyPr>
          <a:lstStyle>
            <a:lvl1pPr marL="0" indent="0">
              <a:buNone/>
              <a:defRPr lang="en-US" sz="1545" b="0" i="0" kern="1200" cap="small" dirty="0">
                <a:solidFill>
                  <a:schemeClr val="accent1">
                    <a:lumMod val="60000"/>
                    <a:lumOff val="40000"/>
                  </a:schemeClr>
                </a:solidFill>
                <a:latin typeface="+mn-lt"/>
                <a:ea typeface="+mn-ea"/>
              </a:defRPr>
            </a:lvl1pPr>
            <a:lvl2pPr marL="504190" indent="0">
              <a:buNone/>
              <a:defRPr sz="1325"/>
            </a:lvl2pPr>
            <a:lvl3pPr marL="1007745" indent="0">
              <a:buNone/>
              <a:defRPr sz="1100"/>
            </a:lvl3pPr>
            <a:lvl4pPr marL="1511935" indent="0">
              <a:buNone/>
              <a:defRPr sz="990"/>
            </a:lvl4pPr>
            <a:lvl5pPr marL="2016125" indent="0">
              <a:buNone/>
              <a:defRPr sz="990"/>
            </a:lvl5pPr>
            <a:lvl6pPr marL="2519680" indent="0">
              <a:buNone/>
              <a:defRPr sz="990"/>
            </a:lvl6pPr>
            <a:lvl7pPr marL="3023870" indent="0">
              <a:buNone/>
              <a:defRPr sz="990"/>
            </a:lvl7pPr>
            <a:lvl8pPr marL="3528060" indent="0">
              <a:buNone/>
              <a:defRPr sz="990"/>
            </a:lvl8pPr>
            <a:lvl9pPr marL="4031615" indent="0">
              <a:buNone/>
              <a:defRPr sz="990"/>
            </a:lvl9pPr>
          </a:lstStyle>
          <a:p>
            <a:pPr lvl="0"/>
            <a:r>
              <a:rPr lang="en-US"/>
              <a:t>Click to edit Master text styles</a:t>
            </a:r>
            <a:endParaRPr lang="en-US"/>
          </a:p>
        </p:txBody>
      </p:sp>
      <p:sp>
        <p:nvSpPr>
          <p:cNvPr id="16" name="Text Placeholder 3"/>
          <p:cNvSpPr>
            <a:spLocks noGrp="1"/>
          </p:cNvSpPr>
          <p:nvPr>
            <p:ph type="body" sz="half" idx="2"/>
          </p:nvPr>
        </p:nvSpPr>
        <p:spPr>
          <a:xfrm>
            <a:off x="955190" y="5512474"/>
            <a:ext cx="6993459" cy="1114020"/>
          </a:xfrm>
        </p:spPr>
        <p:txBody>
          <a:bodyPr anchor="ctr">
            <a:normAutofit/>
          </a:bodyPr>
          <a:lstStyle>
            <a:lvl1pPr marL="0" indent="0">
              <a:buNone/>
              <a:defRPr sz="1985"/>
            </a:lvl1pPr>
            <a:lvl2pPr marL="504190" indent="0">
              <a:buNone/>
              <a:defRPr sz="1325"/>
            </a:lvl2pPr>
            <a:lvl3pPr marL="1007745" indent="0">
              <a:buNone/>
              <a:defRPr sz="1100"/>
            </a:lvl3pPr>
            <a:lvl4pPr marL="1511935" indent="0">
              <a:buNone/>
              <a:defRPr sz="990"/>
            </a:lvl4pPr>
            <a:lvl5pPr marL="2016125" indent="0">
              <a:buNone/>
              <a:defRPr sz="990"/>
            </a:lvl5pPr>
            <a:lvl6pPr marL="2519680" indent="0">
              <a:buNone/>
              <a:defRPr sz="990"/>
            </a:lvl6pPr>
            <a:lvl7pPr marL="3023870" indent="0">
              <a:buNone/>
              <a:defRPr sz="990"/>
            </a:lvl7pPr>
            <a:lvl8pPr marL="3528060" indent="0">
              <a:buNone/>
              <a:defRPr sz="990"/>
            </a:lvl8pPr>
            <a:lvl9pPr marL="4031615" indent="0">
              <a:buNone/>
              <a:defRPr sz="99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pPr lvl="0"/>
            <a:endParaRPr lang="en-IN"/>
          </a:p>
        </p:txBody>
      </p:sp>
      <p:sp>
        <p:nvSpPr>
          <p:cNvPr id="5" name="Footer Placeholder 4"/>
          <p:cNvSpPr>
            <a:spLocks noGrp="1"/>
          </p:cNvSpPr>
          <p:nvPr>
            <p:ph type="ftr" sz="quarter" idx="11"/>
          </p:nvPr>
        </p:nvSpPr>
        <p:spPr/>
        <p:txBody>
          <a:bodyPr/>
          <a:lstStyle/>
          <a:p>
            <a:pPr lvl="0"/>
            <a:endParaRPr lang="en-IN"/>
          </a:p>
        </p:txBody>
      </p:sp>
      <p:sp>
        <p:nvSpPr>
          <p:cNvPr id="9" name="Rectangle 8"/>
          <p:cNvSpPr/>
          <p:nvPr/>
        </p:nvSpPr>
        <p:spPr>
          <a:xfrm>
            <a:off x="8539035" y="0"/>
            <a:ext cx="756047" cy="1211949"/>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8465141" y="325988"/>
            <a:ext cx="872362" cy="846233"/>
          </a:xfrm>
          <a:prstGeom prst="rect">
            <a:avLst/>
          </a:prstGeom>
        </p:spPr>
        <p:txBody>
          <a:bodyPr/>
          <a:lstStyle>
            <a:lvl1pPr algn="ctr">
              <a:defRPr sz="3085"/>
            </a:lvl1pPr>
          </a:lstStyle>
          <a:p>
            <a:pPr lvl="0"/>
            <a:fld id="{45F7D37C-E23C-47B5-9307-5CDF6726588F}" type="slidenum">
              <a:rPr lang="en-IN" smtClean="0"/>
            </a:fld>
            <a:endParaRPr lang="en-IN"/>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1" name=""/>
        <p:cNvGrpSpPr/>
        <p:nvPr/>
      </p:nvGrpSpPr>
      <p:grpSpPr>
        <a:xfrm>
          <a:off x="0" y="0"/>
          <a:ext cx="0" cy="0"/>
          <a:chOff x="0" y="0"/>
          <a:chExt cx="0" cy="0"/>
        </a:xfrm>
      </p:grpSpPr>
      <p:grpSp>
        <p:nvGrpSpPr>
          <p:cNvPr id="9" name="Group 8"/>
          <p:cNvGrpSpPr/>
          <p:nvPr/>
        </p:nvGrpSpPr>
        <p:grpSpPr>
          <a:xfrm>
            <a:off x="-1751" y="0"/>
            <a:ext cx="10082376" cy="7562759"/>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sp>
      </p:grpSp>
      <p:sp>
        <p:nvSpPr>
          <p:cNvPr id="2" name="Title 1"/>
          <p:cNvSpPr>
            <a:spLocks noGrp="1"/>
          </p:cNvSpPr>
          <p:nvPr>
            <p:ph type="title"/>
          </p:nvPr>
        </p:nvSpPr>
        <p:spPr>
          <a:xfrm>
            <a:off x="955190" y="2267902"/>
            <a:ext cx="7079815" cy="2309901"/>
          </a:xfrm>
        </p:spPr>
        <p:txBody>
          <a:bodyPr anchor="b"/>
          <a:lstStyle>
            <a:lvl1pPr algn="l">
              <a:defRPr sz="4410" b="0" cap="none"/>
            </a:lvl1pPr>
          </a:lstStyle>
          <a:p>
            <a:r>
              <a:rPr lang="en-US"/>
              <a:t>Click to edit Master title style</a:t>
            </a:r>
            <a:endParaRPr lang="en-US" dirty="0"/>
          </a:p>
        </p:txBody>
      </p:sp>
      <p:sp>
        <p:nvSpPr>
          <p:cNvPr id="3" name="Text Placeholder 2"/>
          <p:cNvSpPr>
            <a:spLocks noGrp="1"/>
          </p:cNvSpPr>
          <p:nvPr>
            <p:ph type="body" idx="1"/>
          </p:nvPr>
        </p:nvSpPr>
        <p:spPr>
          <a:xfrm>
            <a:off x="955191" y="5539031"/>
            <a:ext cx="7079813" cy="1096683"/>
          </a:xfrm>
        </p:spPr>
        <p:txBody>
          <a:bodyPr anchor="t"/>
          <a:lstStyle>
            <a:lvl1pPr marL="0" indent="0" algn="l">
              <a:buNone/>
              <a:defRPr sz="2205" cap="none">
                <a:solidFill>
                  <a:schemeClr val="accent1">
                    <a:lumMod val="60000"/>
                    <a:lumOff val="40000"/>
                  </a:schemeClr>
                </a:solidFill>
              </a:defRPr>
            </a:lvl1pPr>
            <a:lvl2pPr marL="504190" indent="0">
              <a:buNone/>
              <a:defRPr sz="1985">
                <a:solidFill>
                  <a:schemeClr val="tx1">
                    <a:tint val="75000"/>
                  </a:schemeClr>
                </a:solidFill>
              </a:defRPr>
            </a:lvl2pPr>
            <a:lvl3pPr marL="1007745" indent="0">
              <a:buNone/>
              <a:defRPr sz="1765">
                <a:solidFill>
                  <a:schemeClr val="tx1">
                    <a:tint val="75000"/>
                  </a:schemeClr>
                </a:solidFill>
              </a:defRPr>
            </a:lvl3pPr>
            <a:lvl4pPr marL="1511935" indent="0">
              <a:buNone/>
              <a:defRPr sz="1545">
                <a:solidFill>
                  <a:schemeClr val="tx1">
                    <a:tint val="75000"/>
                  </a:schemeClr>
                </a:solidFill>
              </a:defRPr>
            </a:lvl4pPr>
            <a:lvl5pPr marL="2016125" indent="0">
              <a:buNone/>
              <a:defRPr sz="1545">
                <a:solidFill>
                  <a:schemeClr val="tx1">
                    <a:tint val="75000"/>
                  </a:schemeClr>
                </a:solidFill>
              </a:defRPr>
            </a:lvl5pPr>
            <a:lvl6pPr marL="2519680" indent="0">
              <a:buNone/>
              <a:defRPr sz="1545">
                <a:solidFill>
                  <a:schemeClr val="tx1">
                    <a:tint val="75000"/>
                  </a:schemeClr>
                </a:solidFill>
              </a:defRPr>
            </a:lvl6pPr>
            <a:lvl7pPr marL="3023870" indent="0">
              <a:buNone/>
              <a:defRPr sz="1545">
                <a:solidFill>
                  <a:schemeClr val="tx1">
                    <a:tint val="75000"/>
                  </a:schemeClr>
                </a:solidFill>
              </a:defRPr>
            </a:lvl7pPr>
            <a:lvl8pPr marL="3528060" indent="0">
              <a:buNone/>
              <a:defRPr sz="1545">
                <a:solidFill>
                  <a:schemeClr val="tx1">
                    <a:tint val="75000"/>
                  </a:schemeClr>
                </a:solidFill>
              </a:defRPr>
            </a:lvl8pPr>
            <a:lvl9pPr marL="4031615" indent="0">
              <a:buNone/>
              <a:defRPr sz="1545">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pPr lvl="0"/>
            <a:endParaRPr lang="en-IN"/>
          </a:p>
        </p:txBody>
      </p:sp>
      <p:sp>
        <p:nvSpPr>
          <p:cNvPr id="5" name="Footer Placeholder 4"/>
          <p:cNvSpPr>
            <a:spLocks noGrp="1"/>
          </p:cNvSpPr>
          <p:nvPr>
            <p:ph type="ftr" sz="quarter" idx="11"/>
          </p:nvPr>
        </p:nvSpPr>
        <p:spPr/>
        <p:txBody>
          <a:bodyPr/>
          <a:lstStyle/>
          <a:p>
            <a:pPr lvl="0"/>
            <a:endParaRPr lang="en-IN"/>
          </a:p>
        </p:txBody>
      </p:sp>
      <p:sp>
        <p:nvSpPr>
          <p:cNvPr id="7" name="Rectangle 6"/>
          <p:cNvSpPr/>
          <p:nvPr/>
        </p:nvSpPr>
        <p:spPr>
          <a:xfrm>
            <a:off x="8539035" y="0"/>
            <a:ext cx="756047" cy="1211949"/>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8465141" y="325988"/>
            <a:ext cx="872362" cy="846233"/>
          </a:xfrm>
          <a:prstGeom prst="rect">
            <a:avLst/>
          </a:prstGeom>
        </p:spPr>
        <p:txBody>
          <a:bodyPr/>
          <a:lstStyle>
            <a:lvl1pPr algn="ctr">
              <a:defRPr sz="3085"/>
            </a:lvl1pPr>
          </a:lstStyle>
          <a:p>
            <a:pPr lvl="0"/>
            <a:fld id="{45F7D37C-E23C-47B5-9307-5CDF6726588F}" type="slidenum">
              <a:rPr lang="en-IN" smtClean="0"/>
            </a:fld>
            <a:endParaRPr lang="en-IN"/>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955191" y="1021956"/>
            <a:ext cx="7081565" cy="782494"/>
          </a:xfrm>
        </p:spPr>
        <p:txBody>
          <a:bodyPr/>
          <a:lstStyle>
            <a:lvl1pPr>
              <a:defRPr sz="3525"/>
            </a:lvl1pPr>
          </a:lstStyle>
          <a:p>
            <a:r>
              <a:rPr lang="en-US"/>
              <a:t>Click to edit Master title style</a:t>
            </a:r>
            <a:endParaRPr lang="en-US" dirty="0"/>
          </a:p>
        </p:txBody>
      </p:sp>
      <p:sp>
        <p:nvSpPr>
          <p:cNvPr id="3" name="Text Placeholder 2"/>
          <p:cNvSpPr>
            <a:spLocks noGrp="1"/>
          </p:cNvSpPr>
          <p:nvPr>
            <p:ph type="body" idx="1"/>
          </p:nvPr>
        </p:nvSpPr>
        <p:spPr>
          <a:xfrm>
            <a:off x="955190" y="2743882"/>
            <a:ext cx="2550398" cy="725281"/>
          </a:xfrm>
        </p:spPr>
        <p:txBody>
          <a:bodyPr anchor="b">
            <a:noAutofit/>
          </a:bodyPr>
          <a:lstStyle>
            <a:lvl1pPr marL="0" indent="0">
              <a:buNone/>
              <a:defRPr sz="2205" b="0">
                <a:solidFill>
                  <a:schemeClr val="accent1">
                    <a:lumMod val="60000"/>
                    <a:lumOff val="40000"/>
                  </a:schemeClr>
                </a:solidFill>
              </a:defRPr>
            </a:lvl1pPr>
            <a:lvl2pPr marL="504190" indent="0">
              <a:buNone/>
              <a:defRPr sz="2205" b="1"/>
            </a:lvl2pPr>
            <a:lvl3pPr marL="1007745" indent="0">
              <a:buNone/>
              <a:defRPr sz="1985" b="1"/>
            </a:lvl3pPr>
            <a:lvl4pPr marL="1511935" indent="0">
              <a:buNone/>
              <a:defRPr sz="1765" b="1"/>
            </a:lvl4pPr>
            <a:lvl5pPr marL="2016125" indent="0">
              <a:buNone/>
              <a:defRPr sz="1765" b="1"/>
            </a:lvl5pPr>
            <a:lvl6pPr marL="2519680" indent="0">
              <a:buNone/>
              <a:defRPr sz="1765" b="1"/>
            </a:lvl6pPr>
            <a:lvl7pPr marL="3023870" indent="0">
              <a:buNone/>
              <a:defRPr sz="1765" b="1"/>
            </a:lvl7pPr>
            <a:lvl8pPr marL="3528060" indent="0">
              <a:buNone/>
              <a:defRPr sz="1765" b="1"/>
            </a:lvl8pPr>
            <a:lvl9pPr marL="4031615" indent="0">
              <a:buNone/>
              <a:defRPr sz="1765" b="1"/>
            </a:lvl9pPr>
          </a:lstStyle>
          <a:p>
            <a:pPr lvl="0"/>
            <a:r>
              <a:rPr lang="en-US"/>
              <a:t>Click to edit Master text styles</a:t>
            </a:r>
            <a:endParaRPr lang="en-US"/>
          </a:p>
        </p:txBody>
      </p:sp>
      <p:sp>
        <p:nvSpPr>
          <p:cNvPr id="22" name="Text Placeholder 3"/>
          <p:cNvSpPr>
            <a:spLocks noGrp="1"/>
          </p:cNvSpPr>
          <p:nvPr>
            <p:ph type="body" sz="half" idx="15"/>
          </p:nvPr>
        </p:nvSpPr>
        <p:spPr>
          <a:xfrm>
            <a:off x="955190" y="3469165"/>
            <a:ext cx="2550398" cy="3183889"/>
          </a:xfrm>
        </p:spPr>
        <p:txBody>
          <a:bodyPr anchor="t">
            <a:normAutofit/>
          </a:bodyPr>
          <a:lstStyle>
            <a:lvl1pPr marL="0" indent="0">
              <a:buNone/>
              <a:defRPr sz="1325"/>
            </a:lvl1pPr>
            <a:lvl2pPr marL="504190" indent="0">
              <a:buNone/>
              <a:defRPr sz="1325"/>
            </a:lvl2pPr>
            <a:lvl3pPr marL="1007745" indent="0">
              <a:buNone/>
              <a:defRPr sz="1100"/>
            </a:lvl3pPr>
            <a:lvl4pPr marL="1511935" indent="0">
              <a:buNone/>
              <a:defRPr sz="990"/>
            </a:lvl4pPr>
            <a:lvl5pPr marL="2016125" indent="0">
              <a:buNone/>
              <a:defRPr sz="990"/>
            </a:lvl5pPr>
            <a:lvl6pPr marL="2519680" indent="0">
              <a:buNone/>
              <a:defRPr sz="990"/>
            </a:lvl6pPr>
            <a:lvl7pPr marL="3023870" indent="0">
              <a:buNone/>
              <a:defRPr sz="990"/>
            </a:lvl7pPr>
            <a:lvl8pPr marL="3528060" indent="0">
              <a:buNone/>
              <a:defRPr sz="990"/>
            </a:lvl8pPr>
            <a:lvl9pPr marL="4031615" indent="0">
              <a:buNone/>
              <a:defRPr sz="990"/>
            </a:lvl9pPr>
          </a:lstStyle>
          <a:p>
            <a:pPr lvl="0"/>
            <a:r>
              <a:rPr lang="en-US"/>
              <a:t>Click to edit Master text styles</a:t>
            </a:r>
            <a:endParaRPr lang="en-US"/>
          </a:p>
        </p:txBody>
      </p:sp>
      <p:sp>
        <p:nvSpPr>
          <p:cNvPr id="5" name="Text Placeholder 4"/>
          <p:cNvSpPr>
            <a:spLocks noGrp="1"/>
          </p:cNvSpPr>
          <p:nvPr>
            <p:ph type="body" sz="quarter" idx="3"/>
          </p:nvPr>
        </p:nvSpPr>
        <p:spPr>
          <a:xfrm>
            <a:off x="3754453" y="2743882"/>
            <a:ext cx="2556446" cy="725281"/>
          </a:xfrm>
        </p:spPr>
        <p:txBody>
          <a:bodyPr anchor="b">
            <a:noAutofit/>
          </a:bodyPr>
          <a:lstStyle>
            <a:lvl1pPr marL="0" indent="0">
              <a:buNone/>
              <a:defRPr sz="2205" b="0">
                <a:solidFill>
                  <a:schemeClr val="accent1">
                    <a:lumMod val="60000"/>
                    <a:lumOff val="40000"/>
                  </a:schemeClr>
                </a:solidFill>
              </a:defRPr>
            </a:lvl1pPr>
            <a:lvl2pPr marL="504190" indent="0">
              <a:buNone/>
              <a:defRPr sz="2205" b="1"/>
            </a:lvl2pPr>
            <a:lvl3pPr marL="1007745" indent="0">
              <a:buNone/>
              <a:defRPr sz="1985" b="1"/>
            </a:lvl3pPr>
            <a:lvl4pPr marL="1511935" indent="0">
              <a:buNone/>
              <a:defRPr sz="1765" b="1"/>
            </a:lvl4pPr>
            <a:lvl5pPr marL="2016125" indent="0">
              <a:buNone/>
              <a:defRPr sz="1765" b="1"/>
            </a:lvl5pPr>
            <a:lvl6pPr marL="2519680" indent="0">
              <a:buNone/>
              <a:defRPr sz="1765" b="1"/>
            </a:lvl6pPr>
            <a:lvl7pPr marL="3023870" indent="0">
              <a:buNone/>
              <a:defRPr sz="1765" b="1"/>
            </a:lvl7pPr>
            <a:lvl8pPr marL="3528060" indent="0">
              <a:buNone/>
              <a:defRPr sz="1765" b="1"/>
            </a:lvl8pPr>
            <a:lvl9pPr marL="4031615" indent="0">
              <a:buNone/>
              <a:defRPr sz="1765" b="1"/>
            </a:lvl9pPr>
          </a:lstStyle>
          <a:p>
            <a:pPr lvl="0"/>
            <a:r>
              <a:rPr lang="en-US"/>
              <a:t>Click to edit Master text styles</a:t>
            </a:r>
            <a:endParaRPr lang="en-US"/>
          </a:p>
        </p:txBody>
      </p:sp>
      <p:sp>
        <p:nvSpPr>
          <p:cNvPr id="23" name="Text Placeholder 3"/>
          <p:cNvSpPr>
            <a:spLocks noGrp="1"/>
          </p:cNvSpPr>
          <p:nvPr>
            <p:ph type="body" sz="half" idx="16"/>
          </p:nvPr>
        </p:nvSpPr>
        <p:spPr>
          <a:xfrm>
            <a:off x="3757603" y="3469165"/>
            <a:ext cx="2556446" cy="3183889"/>
          </a:xfrm>
        </p:spPr>
        <p:txBody>
          <a:bodyPr anchor="t">
            <a:normAutofit/>
          </a:bodyPr>
          <a:lstStyle>
            <a:lvl1pPr marL="0" indent="0">
              <a:buNone/>
              <a:defRPr sz="1325"/>
            </a:lvl1pPr>
            <a:lvl2pPr marL="504190" indent="0">
              <a:buNone/>
              <a:defRPr sz="1325"/>
            </a:lvl2pPr>
            <a:lvl3pPr marL="1007745" indent="0">
              <a:buNone/>
              <a:defRPr sz="1100"/>
            </a:lvl3pPr>
            <a:lvl4pPr marL="1511935" indent="0">
              <a:buNone/>
              <a:defRPr sz="990"/>
            </a:lvl4pPr>
            <a:lvl5pPr marL="2016125" indent="0">
              <a:buNone/>
              <a:defRPr sz="990"/>
            </a:lvl5pPr>
            <a:lvl6pPr marL="2519680" indent="0">
              <a:buNone/>
              <a:defRPr sz="990"/>
            </a:lvl6pPr>
            <a:lvl7pPr marL="3023870" indent="0">
              <a:buNone/>
              <a:defRPr sz="990"/>
            </a:lvl7pPr>
            <a:lvl8pPr marL="3528060" indent="0">
              <a:buNone/>
              <a:defRPr sz="990"/>
            </a:lvl8pPr>
            <a:lvl9pPr marL="4031615" indent="0">
              <a:buNone/>
              <a:defRPr sz="990"/>
            </a:lvl9pPr>
          </a:lstStyle>
          <a:p>
            <a:pPr lvl="0"/>
            <a:r>
              <a:rPr lang="en-US"/>
              <a:t>Click to edit Master text styles</a:t>
            </a:r>
            <a:endParaRPr lang="en-US"/>
          </a:p>
        </p:txBody>
      </p:sp>
      <p:sp>
        <p:nvSpPr>
          <p:cNvPr id="14" name="Text Placeholder 4"/>
          <p:cNvSpPr>
            <a:spLocks noGrp="1"/>
          </p:cNvSpPr>
          <p:nvPr>
            <p:ph type="body" sz="quarter" idx="13"/>
          </p:nvPr>
        </p:nvSpPr>
        <p:spPr>
          <a:xfrm>
            <a:off x="6568989" y="2743882"/>
            <a:ext cx="2556446" cy="725281"/>
          </a:xfrm>
        </p:spPr>
        <p:txBody>
          <a:bodyPr anchor="b">
            <a:noAutofit/>
          </a:bodyPr>
          <a:lstStyle>
            <a:lvl1pPr marL="0" indent="0">
              <a:buNone/>
              <a:defRPr sz="2205" b="0">
                <a:solidFill>
                  <a:schemeClr val="accent1">
                    <a:lumMod val="60000"/>
                    <a:lumOff val="40000"/>
                  </a:schemeClr>
                </a:solidFill>
              </a:defRPr>
            </a:lvl1pPr>
            <a:lvl2pPr marL="504190" indent="0">
              <a:buNone/>
              <a:defRPr sz="2205" b="1"/>
            </a:lvl2pPr>
            <a:lvl3pPr marL="1007745" indent="0">
              <a:buNone/>
              <a:defRPr sz="1985" b="1"/>
            </a:lvl3pPr>
            <a:lvl4pPr marL="1511935" indent="0">
              <a:buNone/>
              <a:defRPr sz="1765" b="1"/>
            </a:lvl4pPr>
            <a:lvl5pPr marL="2016125" indent="0">
              <a:buNone/>
              <a:defRPr sz="1765" b="1"/>
            </a:lvl5pPr>
            <a:lvl6pPr marL="2519680" indent="0">
              <a:buNone/>
              <a:defRPr sz="1765" b="1"/>
            </a:lvl6pPr>
            <a:lvl7pPr marL="3023870" indent="0">
              <a:buNone/>
              <a:defRPr sz="1765" b="1"/>
            </a:lvl7pPr>
            <a:lvl8pPr marL="3528060" indent="0">
              <a:buNone/>
              <a:defRPr sz="1765" b="1"/>
            </a:lvl8pPr>
            <a:lvl9pPr marL="4031615" indent="0">
              <a:buNone/>
              <a:defRPr sz="1765" b="1"/>
            </a:lvl9pPr>
          </a:lstStyle>
          <a:p>
            <a:pPr lvl="0"/>
            <a:r>
              <a:rPr lang="en-US"/>
              <a:t>Click to edit Master text styles</a:t>
            </a:r>
            <a:endParaRPr lang="en-US"/>
          </a:p>
        </p:txBody>
      </p:sp>
      <p:sp>
        <p:nvSpPr>
          <p:cNvPr id="24" name="Text Placeholder 3"/>
          <p:cNvSpPr>
            <a:spLocks noGrp="1"/>
          </p:cNvSpPr>
          <p:nvPr>
            <p:ph type="body" sz="half" idx="17"/>
          </p:nvPr>
        </p:nvSpPr>
        <p:spPr>
          <a:xfrm>
            <a:off x="6571518" y="3469165"/>
            <a:ext cx="2553918" cy="3183889"/>
          </a:xfrm>
        </p:spPr>
        <p:txBody>
          <a:bodyPr anchor="t">
            <a:normAutofit/>
          </a:bodyPr>
          <a:lstStyle>
            <a:lvl1pPr marL="0" indent="0">
              <a:buNone/>
              <a:defRPr sz="1325"/>
            </a:lvl1pPr>
            <a:lvl2pPr marL="504190" indent="0">
              <a:buNone/>
              <a:defRPr sz="1325"/>
            </a:lvl2pPr>
            <a:lvl3pPr marL="1007745" indent="0">
              <a:buNone/>
              <a:defRPr sz="1100"/>
            </a:lvl3pPr>
            <a:lvl4pPr marL="1511935" indent="0">
              <a:buNone/>
              <a:defRPr sz="990"/>
            </a:lvl4pPr>
            <a:lvl5pPr marL="2016125" indent="0">
              <a:buNone/>
              <a:defRPr sz="990"/>
            </a:lvl5pPr>
            <a:lvl6pPr marL="2519680" indent="0">
              <a:buNone/>
              <a:defRPr sz="990"/>
            </a:lvl6pPr>
            <a:lvl7pPr marL="3023870" indent="0">
              <a:buNone/>
              <a:defRPr sz="990"/>
            </a:lvl7pPr>
            <a:lvl8pPr marL="3528060" indent="0">
              <a:buNone/>
              <a:defRPr sz="990"/>
            </a:lvl8pPr>
            <a:lvl9pPr marL="4031615" indent="0">
              <a:buNone/>
              <a:defRPr sz="990"/>
            </a:lvl9pPr>
          </a:lstStyle>
          <a:p>
            <a:pPr lvl="0"/>
            <a:r>
              <a:rPr lang="en-US"/>
              <a:t>Click to edit Master text styles</a:t>
            </a:r>
            <a:endParaRPr lang="en-US"/>
          </a:p>
        </p:txBody>
      </p:sp>
      <p:cxnSp>
        <p:nvCxnSpPr>
          <p:cNvPr id="17" name="Straight Connector 16"/>
          <p:cNvCxnSpPr/>
          <p:nvPr/>
        </p:nvCxnSpPr>
        <p:spPr>
          <a:xfrm>
            <a:off x="3631991" y="2743883"/>
            <a:ext cx="0" cy="390917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448691" y="2743883"/>
            <a:ext cx="0" cy="390917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pPr lvl="0"/>
            <a:endParaRPr lang="en-IN"/>
          </a:p>
        </p:txBody>
      </p:sp>
      <p:sp>
        <p:nvSpPr>
          <p:cNvPr id="8" name="Footer Placeholder 7"/>
          <p:cNvSpPr>
            <a:spLocks noGrp="1"/>
          </p:cNvSpPr>
          <p:nvPr>
            <p:ph type="ftr" sz="quarter" idx="11"/>
          </p:nvPr>
        </p:nvSpPr>
        <p:spPr/>
        <p:txBody>
          <a:bodyPr/>
          <a:lstStyle/>
          <a:p>
            <a:pPr lvl="0"/>
            <a:endParaRPr lang="en-IN"/>
          </a:p>
        </p:txBody>
      </p:sp>
      <p:sp>
        <p:nvSpPr>
          <p:cNvPr id="9" name="Slide Number Placeholder 8"/>
          <p:cNvSpPr>
            <a:spLocks noGrp="1"/>
          </p:cNvSpPr>
          <p:nvPr>
            <p:ph type="sldNum" sz="quarter" idx="12"/>
          </p:nvPr>
        </p:nvSpPr>
        <p:spPr>
          <a:xfrm>
            <a:off x="8465141" y="325988"/>
            <a:ext cx="872362" cy="846233"/>
          </a:xfrm>
          <a:prstGeom prst="rect">
            <a:avLst/>
          </a:prstGeom>
        </p:spPr>
        <p:txBody>
          <a:bodyPr/>
          <a:lstStyle>
            <a:lvl1pPr algn="ctr">
              <a:defRPr sz="3085"/>
            </a:lvl1pPr>
          </a:lstStyle>
          <a:p>
            <a:pPr lvl="0"/>
            <a:fld id="{45F7D37C-E23C-47B5-9307-5CDF6726588F}" type="slidenum">
              <a:rPr lang="en-IN" smtClean="0"/>
            </a:fld>
            <a:endParaRPr lang="en-IN"/>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955190" y="1021956"/>
            <a:ext cx="6995209" cy="782494"/>
          </a:xfrm>
        </p:spPr>
        <p:txBody>
          <a:bodyPr/>
          <a:lstStyle>
            <a:lvl1pPr>
              <a:defRPr sz="3525"/>
            </a:lvl1pPr>
          </a:lstStyle>
          <a:p>
            <a:r>
              <a:rPr lang="en-US"/>
              <a:t>Click to edit Master title style</a:t>
            </a:r>
            <a:endParaRPr lang="en-US" dirty="0"/>
          </a:p>
        </p:txBody>
      </p:sp>
      <p:sp>
        <p:nvSpPr>
          <p:cNvPr id="3" name="Text Placeholder 2"/>
          <p:cNvSpPr>
            <a:spLocks noGrp="1"/>
          </p:cNvSpPr>
          <p:nvPr>
            <p:ph type="body" idx="1"/>
          </p:nvPr>
        </p:nvSpPr>
        <p:spPr>
          <a:xfrm>
            <a:off x="955190" y="4607231"/>
            <a:ext cx="2550398" cy="725281"/>
          </a:xfrm>
        </p:spPr>
        <p:txBody>
          <a:bodyPr anchor="b">
            <a:noAutofit/>
          </a:bodyPr>
          <a:lstStyle>
            <a:lvl1pPr marL="0" indent="0">
              <a:buNone/>
              <a:defRPr sz="2205" b="0">
                <a:solidFill>
                  <a:schemeClr val="accent1">
                    <a:lumMod val="60000"/>
                    <a:lumOff val="40000"/>
                  </a:schemeClr>
                </a:solidFill>
              </a:defRPr>
            </a:lvl1pPr>
            <a:lvl2pPr marL="504190" indent="0">
              <a:buNone/>
              <a:defRPr sz="2205" b="1"/>
            </a:lvl2pPr>
            <a:lvl3pPr marL="1007745" indent="0">
              <a:buNone/>
              <a:defRPr sz="1985" b="1"/>
            </a:lvl3pPr>
            <a:lvl4pPr marL="1511935" indent="0">
              <a:buNone/>
              <a:defRPr sz="1765" b="1"/>
            </a:lvl4pPr>
            <a:lvl5pPr marL="2016125" indent="0">
              <a:buNone/>
              <a:defRPr sz="1765" b="1"/>
            </a:lvl5pPr>
            <a:lvl6pPr marL="2519680" indent="0">
              <a:buNone/>
              <a:defRPr sz="1765" b="1"/>
            </a:lvl6pPr>
            <a:lvl7pPr marL="3023870" indent="0">
              <a:buNone/>
              <a:defRPr sz="1765" b="1"/>
            </a:lvl7pPr>
            <a:lvl8pPr marL="3528060" indent="0">
              <a:buNone/>
              <a:defRPr sz="1765" b="1"/>
            </a:lvl8pPr>
            <a:lvl9pPr marL="4031615" indent="0">
              <a:buNone/>
              <a:defRPr sz="1765" b="1"/>
            </a:lvl9pPr>
          </a:lstStyle>
          <a:p>
            <a:pPr lvl="0"/>
            <a:r>
              <a:rPr lang="en-US"/>
              <a:t>Click to edit Master text styles</a:t>
            </a:r>
            <a:endParaRPr lang="en-US"/>
          </a:p>
        </p:txBody>
      </p:sp>
      <p:sp>
        <p:nvSpPr>
          <p:cNvPr id="22" name="Picture Placeholder 2"/>
          <p:cNvSpPr>
            <a:spLocks noGrp="1" noChangeAspect="1"/>
          </p:cNvSpPr>
          <p:nvPr>
            <p:ph type="pic" idx="15"/>
          </p:nvPr>
        </p:nvSpPr>
        <p:spPr>
          <a:xfrm>
            <a:off x="1123438" y="2743882"/>
            <a:ext cx="2221556" cy="159542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765"/>
            </a:lvl1pPr>
            <a:lvl2pPr marL="504190" indent="0">
              <a:buNone/>
              <a:defRPr sz="1765"/>
            </a:lvl2pPr>
            <a:lvl3pPr marL="1007745" indent="0">
              <a:buNone/>
              <a:defRPr sz="1765"/>
            </a:lvl3pPr>
            <a:lvl4pPr marL="1511935" indent="0">
              <a:buNone/>
              <a:defRPr sz="1765"/>
            </a:lvl4pPr>
            <a:lvl5pPr marL="2016125" indent="0">
              <a:buNone/>
              <a:defRPr sz="1765"/>
            </a:lvl5pPr>
            <a:lvl6pPr marL="2519680" indent="0">
              <a:buNone/>
              <a:defRPr sz="1765"/>
            </a:lvl6pPr>
            <a:lvl7pPr marL="3023870" indent="0">
              <a:buNone/>
              <a:defRPr sz="1765"/>
            </a:lvl7pPr>
            <a:lvl8pPr marL="3528060" indent="0">
              <a:buNone/>
              <a:defRPr sz="1765"/>
            </a:lvl8pPr>
            <a:lvl9pPr marL="4031615" indent="0">
              <a:buNone/>
              <a:defRPr sz="1765"/>
            </a:lvl9pPr>
          </a:lstStyle>
          <a:p>
            <a:r>
              <a:rPr lang="en-US"/>
              <a:t>Click icon to add picture</a:t>
            </a:r>
            <a:endParaRPr lang="en-US" dirty="0"/>
          </a:p>
        </p:txBody>
      </p:sp>
      <p:sp>
        <p:nvSpPr>
          <p:cNvPr id="23" name="Text Placeholder 3"/>
          <p:cNvSpPr>
            <a:spLocks noGrp="1"/>
          </p:cNvSpPr>
          <p:nvPr>
            <p:ph type="body" sz="half" idx="18"/>
          </p:nvPr>
        </p:nvSpPr>
        <p:spPr>
          <a:xfrm>
            <a:off x="955189" y="5332512"/>
            <a:ext cx="2550398" cy="1308802"/>
          </a:xfrm>
        </p:spPr>
        <p:txBody>
          <a:bodyPr anchor="t">
            <a:normAutofit/>
          </a:bodyPr>
          <a:lstStyle>
            <a:lvl1pPr marL="0" indent="0">
              <a:buNone/>
              <a:defRPr sz="1325"/>
            </a:lvl1pPr>
            <a:lvl2pPr marL="504190" indent="0">
              <a:buNone/>
              <a:defRPr sz="1325"/>
            </a:lvl2pPr>
            <a:lvl3pPr marL="1007745" indent="0">
              <a:buNone/>
              <a:defRPr sz="1100"/>
            </a:lvl3pPr>
            <a:lvl4pPr marL="1511935" indent="0">
              <a:buNone/>
              <a:defRPr sz="990"/>
            </a:lvl4pPr>
            <a:lvl5pPr marL="2016125" indent="0">
              <a:buNone/>
              <a:defRPr sz="990"/>
            </a:lvl5pPr>
            <a:lvl6pPr marL="2519680" indent="0">
              <a:buNone/>
              <a:defRPr sz="990"/>
            </a:lvl6pPr>
            <a:lvl7pPr marL="3023870" indent="0">
              <a:buNone/>
              <a:defRPr sz="990"/>
            </a:lvl7pPr>
            <a:lvl8pPr marL="3528060" indent="0">
              <a:buNone/>
              <a:defRPr sz="990"/>
            </a:lvl8pPr>
            <a:lvl9pPr marL="4031615" indent="0">
              <a:buNone/>
              <a:defRPr sz="990"/>
            </a:lvl9pPr>
          </a:lstStyle>
          <a:p>
            <a:pPr lvl="0"/>
            <a:r>
              <a:rPr lang="en-US"/>
              <a:t>Click to edit Master text styles</a:t>
            </a:r>
            <a:endParaRPr lang="en-US"/>
          </a:p>
        </p:txBody>
      </p:sp>
      <p:sp>
        <p:nvSpPr>
          <p:cNvPr id="5" name="Text Placeholder 4"/>
          <p:cNvSpPr>
            <a:spLocks noGrp="1"/>
          </p:cNvSpPr>
          <p:nvPr>
            <p:ph type="body" sz="quarter" idx="3"/>
          </p:nvPr>
        </p:nvSpPr>
        <p:spPr>
          <a:xfrm>
            <a:off x="3760528" y="4607230"/>
            <a:ext cx="2556446" cy="725281"/>
          </a:xfrm>
        </p:spPr>
        <p:txBody>
          <a:bodyPr anchor="b">
            <a:noAutofit/>
          </a:bodyPr>
          <a:lstStyle>
            <a:lvl1pPr marL="0" indent="0">
              <a:buNone/>
              <a:defRPr sz="2205" b="0">
                <a:solidFill>
                  <a:schemeClr val="accent1">
                    <a:lumMod val="60000"/>
                    <a:lumOff val="40000"/>
                  </a:schemeClr>
                </a:solidFill>
              </a:defRPr>
            </a:lvl1pPr>
            <a:lvl2pPr marL="504190" indent="0">
              <a:buNone/>
              <a:defRPr sz="2205" b="1"/>
            </a:lvl2pPr>
            <a:lvl3pPr marL="1007745" indent="0">
              <a:buNone/>
              <a:defRPr sz="1985" b="1"/>
            </a:lvl3pPr>
            <a:lvl4pPr marL="1511935" indent="0">
              <a:buNone/>
              <a:defRPr sz="1765" b="1"/>
            </a:lvl4pPr>
            <a:lvl5pPr marL="2016125" indent="0">
              <a:buNone/>
              <a:defRPr sz="1765" b="1"/>
            </a:lvl5pPr>
            <a:lvl6pPr marL="2519680" indent="0">
              <a:buNone/>
              <a:defRPr sz="1765" b="1"/>
            </a:lvl6pPr>
            <a:lvl7pPr marL="3023870" indent="0">
              <a:buNone/>
              <a:defRPr sz="1765" b="1"/>
            </a:lvl7pPr>
            <a:lvl8pPr marL="3528060" indent="0">
              <a:buNone/>
              <a:defRPr sz="1765" b="1"/>
            </a:lvl8pPr>
            <a:lvl9pPr marL="4031615" indent="0">
              <a:buNone/>
              <a:defRPr sz="1765" b="1"/>
            </a:lvl9pPr>
          </a:lstStyle>
          <a:p>
            <a:pPr lvl="0"/>
            <a:r>
              <a:rPr lang="en-US"/>
              <a:t>Click to edit Master text styles</a:t>
            </a:r>
            <a:endParaRPr lang="en-US"/>
          </a:p>
        </p:txBody>
      </p:sp>
      <p:sp>
        <p:nvSpPr>
          <p:cNvPr id="38" name="Picture Placeholder 2"/>
          <p:cNvSpPr>
            <a:spLocks noGrp="1" noChangeAspect="1"/>
          </p:cNvSpPr>
          <p:nvPr>
            <p:ph type="pic" idx="21"/>
          </p:nvPr>
        </p:nvSpPr>
        <p:spPr>
          <a:xfrm>
            <a:off x="3917144" y="2743882"/>
            <a:ext cx="2221556" cy="159542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765"/>
            </a:lvl1pPr>
            <a:lvl2pPr marL="504190" indent="0">
              <a:buNone/>
              <a:defRPr sz="1765"/>
            </a:lvl2pPr>
            <a:lvl3pPr marL="1007745" indent="0">
              <a:buNone/>
              <a:defRPr sz="1765"/>
            </a:lvl3pPr>
            <a:lvl4pPr marL="1511935" indent="0">
              <a:buNone/>
              <a:defRPr sz="1765"/>
            </a:lvl4pPr>
            <a:lvl5pPr marL="2016125" indent="0">
              <a:buNone/>
              <a:defRPr sz="1765"/>
            </a:lvl5pPr>
            <a:lvl6pPr marL="2519680" indent="0">
              <a:buNone/>
              <a:defRPr sz="1765"/>
            </a:lvl6pPr>
            <a:lvl7pPr marL="3023870" indent="0">
              <a:buNone/>
              <a:defRPr sz="1765"/>
            </a:lvl7pPr>
            <a:lvl8pPr marL="3528060" indent="0">
              <a:buNone/>
              <a:defRPr sz="1765"/>
            </a:lvl8pPr>
            <a:lvl9pPr marL="4031615" indent="0">
              <a:buNone/>
              <a:defRPr sz="1765"/>
            </a:lvl9pPr>
          </a:lstStyle>
          <a:p>
            <a:r>
              <a:rPr lang="en-US"/>
              <a:t>Click icon to add picture</a:t>
            </a:r>
            <a:endParaRPr lang="en-US" dirty="0"/>
          </a:p>
        </p:txBody>
      </p:sp>
      <p:sp>
        <p:nvSpPr>
          <p:cNvPr id="24" name="Text Placeholder 3"/>
          <p:cNvSpPr>
            <a:spLocks noGrp="1"/>
          </p:cNvSpPr>
          <p:nvPr>
            <p:ph type="body" sz="half" idx="19"/>
          </p:nvPr>
        </p:nvSpPr>
        <p:spPr>
          <a:xfrm>
            <a:off x="3760528" y="5344252"/>
            <a:ext cx="2556446" cy="1308802"/>
          </a:xfrm>
        </p:spPr>
        <p:txBody>
          <a:bodyPr anchor="t">
            <a:normAutofit/>
          </a:bodyPr>
          <a:lstStyle>
            <a:lvl1pPr marL="0" indent="0">
              <a:buNone/>
              <a:defRPr sz="1325"/>
            </a:lvl1pPr>
            <a:lvl2pPr marL="504190" indent="0">
              <a:buNone/>
              <a:defRPr sz="1325"/>
            </a:lvl2pPr>
            <a:lvl3pPr marL="1007745" indent="0">
              <a:buNone/>
              <a:defRPr sz="1100"/>
            </a:lvl3pPr>
            <a:lvl4pPr marL="1511935" indent="0">
              <a:buNone/>
              <a:defRPr sz="990"/>
            </a:lvl4pPr>
            <a:lvl5pPr marL="2016125" indent="0">
              <a:buNone/>
              <a:defRPr sz="990"/>
            </a:lvl5pPr>
            <a:lvl6pPr marL="2519680" indent="0">
              <a:buNone/>
              <a:defRPr sz="990"/>
            </a:lvl6pPr>
            <a:lvl7pPr marL="3023870" indent="0">
              <a:buNone/>
              <a:defRPr sz="990"/>
            </a:lvl7pPr>
            <a:lvl8pPr marL="3528060" indent="0">
              <a:buNone/>
              <a:defRPr sz="990"/>
            </a:lvl8pPr>
            <a:lvl9pPr marL="4031615" indent="0">
              <a:buNone/>
              <a:defRPr sz="990"/>
            </a:lvl9pPr>
          </a:lstStyle>
          <a:p>
            <a:pPr lvl="0"/>
            <a:r>
              <a:rPr lang="en-US"/>
              <a:t>Click to edit Master text styles</a:t>
            </a:r>
            <a:endParaRPr lang="en-US"/>
          </a:p>
        </p:txBody>
      </p:sp>
      <p:sp>
        <p:nvSpPr>
          <p:cNvPr id="14" name="Text Placeholder 4"/>
          <p:cNvSpPr>
            <a:spLocks noGrp="1"/>
          </p:cNvSpPr>
          <p:nvPr>
            <p:ph type="body" sz="quarter" idx="13"/>
          </p:nvPr>
        </p:nvSpPr>
        <p:spPr>
          <a:xfrm>
            <a:off x="6568989" y="4607231"/>
            <a:ext cx="2556446" cy="725281"/>
          </a:xfrm>
        </p:spPr>
        <p:txBody>
          <a:bodyPr anchor="b">
            <a:noAutofit/>
          </a:bodyPr>
          <a:lstStyle>
            <a:lvl1pPr marL="0" indent="0">
              <a:buNone/>
              <a:defRPr sz="2205" b="0">
                <a:solidFill>
                  <a:schemeClr val="accent1">
                    <a:lumMod val="60000"/>
                    <a:lumOff val="40000"/>
                  </a:schemeClr>
                </a:solidFill>
              </a:defRPr>
            </a:lvl1pPr>
            <a:lvl2pPr marL="504190" indent="0">
              <a:buNone/>
              <a:defRPr sz="2205" b="1"/>
            </a:lvl2pPr>
            <a:lvl3pPr marL="1007745" indent="0">
              <a:buNone/>
              <a:defRPr sz="1985" b="1"/>
            </a:lvl3pPr>
            <a:lvl4pPr marL="1511935" indent="0">
              <a:buNone/>
              <a:defRPr sz="1765" b="1"/>
            </a:lvl4pPr>
            <a:lvl5pPr marL="2016125" indent="0">
              <a:buNone/>
              <a:defRPr sz="1765" b="1"/>
            </a:lvl5pPr>
            <a:lvl6pPr marL="2519680" indent="0">
              <a:buNone/>
              <a:defRPr sz="1765" b="1"/>
            </a:lvl6pPr>
            <a:lvl7pPr marL="3023870" indent="0">
              <a:buNone/>
              <a:defRPr sz="1765" b="1"/>
            </a:lvl7pPr>
            <a:lvl8pPr marL="3528060" indent="0">
              <a:buNone/>
              <a:defRPr sz="1765" b="1"/>
            </a:lvl8pPr>
            <a:lvl9pPr marL="4031615" indent="0">
              <a:buNone/>
              <a:defRPr sz="1765" b="1"/>
            </a:lvl9pPr>
          </a:lstStyle>
          <a:p>
            <a:pPr lvl="0"/>
            <a:r>
              <a:rPr lang="en-US"/>
              <a:t>Click to edit Master text styles</a:t>
            </a:r>
            <a:endParaRPr lang="en-US"/>
          </a:p>
        </p:txBody>
      </p:sp>
      <p:sp>
        <p:nvSpPr>
          <p:cNvPr id="39" name="Picture Placeholder 2"/>
          <p:cNvSpPr>
            <a:spLocks noGrp="1" noChangeAspect="1"/>
          </p:cNvSpPr>
          <p:nvPr>
            <p:ph type="pic" idx="22"/>
          </p:nvPr>
        </p:nvSpPr>
        <p:spPr>
          <a:xfrm>
            <a:off x="6734353" y="2743882"/>
            <a:ext cx="2221556" cy="159542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765"/>
            </a:lvl1pPr>
            <a:lvl2pPr marL="504190" indent="0">
              <a:buNone/>
              <a:defRPr sz="1765"/>
            </a:lvl2pPr>
            <a:lvl3pPr marL="1007745" indent="0">
              <a:buNone/>
              <a:defRPr sz="1765"/>
            </a:lvl3pPr>
            <a:lvl4pPr marL="1511935" indent="0">
              <a:buNone/>
              <a:defRPr sz="1765"/>
            </a:lvl4pPr>
            <a:lvl5pPr marL="2016125" indent="0">
              <a:buNone/>
              <a:defRPr sz="1765"/>
            </a:lvl5pPr>
            <a:lvl6pPr marL="2519680" indent="0">
              <a:buNone/>
              <a:defRPr sz="1765"/>
            </a:lvl6pPr>
            <a:lvl7pPr marL="3023870" indent="0">
              <a:buNone/>
              <a:defRPr sz="1765"/>
            </a:lvl7pPr>
            <a:lvl8pPr marL="3528060" indent="0">
              <a:buNone/>
              <a:defRPr sz="1765"/>
            </a:lvl8pPr>
            <a:lvl9pPr marL="4031615" indent="0">
              <a:buNone/>
              <a:defRPr sz="1765"/>
            </a:lvl9pPr>
          </a:lstStyle>
          <a:p>
            <a:r>
              <a:rPr lang="en-US"/>
              <a:t>Click icon to add picture</a:t>
            </a:r>
            <a:endParaRPr lang="en-US" dirty="0"/>
          </a:p>
        </p:txBody>
      </p:sp>
      <p:sp>
        <p:nvSpPr>
          <p:cNvPr id="27" name="Text Placeholder 3"/>
          <p:cNvSpPr>
            <a:spLocks noGrp="1"/>
          </p:cNvSpPr>
          <p:nvPr>
            <p:ph type="body" sz="half" idx="20"/>
          </p:nvPr>
        </p:nvSpPr>
        <p:spPr>
          <a:xfrm>
            <a:off x="6568989" y="5332512"/>
            <a:ext cx="2556446" cy="1308802"/>
          </a:xfrm>
        </p:spPr>
        <p:txBody>
          <a:bodyPr anchor="t">
            <a:normAutofit/>
          </a:bodyPr>
          <a:lstStyle>
            <a:lvl1pPr marL="0" indent="0">
              <a:buNone/>
              <a:defRPr sz="1325"/>
            </a:lvl1pPr>
            <a:lvl2pPr marL="504190" indent="0">
              <a:buNone/>
              <a:defRPr sz="1325"/>
            </a:lvl2pPr>
            <a:lvl3pPr marL="1007745" indent="0">
              <a:buNone/>
              <a:defRPr sz="1100"/>
            </a:lvl3pPr>
            <a:lvl4pPr marL="1511935" indent="0">
              <a:buNone/>
              <a:defRPr sz="990"/>
            </a:lvl4pPr>
            <a:lvl5pPr marL="2016125" indent="0">
              <a:buNone/>
              <a:defRPr sz="990"/>
            </a:lvl5pPr>
            <a:lvl6pPr marL="2519680" indent="0">
              <a:buNone/>
              <a:defRPr sz="990"/>
            </a:lvl6pPr>
            <a:lvl7pPr marL="3023870" indent="0">
              <a:buNone/>
              <a:defRPr sz="990"/>
            </a:lvl7pPr>
            <a:lvl8pPr marL="3528060" indent="0">
              <a:buNone/>
              <a:defRPr sz="990"/>
            </a:lvl8pPr>
            <a:lvl9pPr marL="4031615" indent="0">
              <a:buNone/>
              <a:defRPr sz="990"/>
            </a:lvl9pPr>
          </a:lstStyle>
          <a:p>
            <a:pPr lvl="0"/>
            <a:r>
              <a:rPr lang="en-US"/>
              <a:t>Click to edit Master text styles</a:t>
            </a:r>
            <a:endParaRPr lang="en-US"/>
          </a:p>
        </p:txBody>
      </p:sp>
      <p:cxnSp>
        <p:nvCxnSpPr>
          <p:cNvPr id="40" name="Straight Connector 39"/>
          <p:cNvCxnSpPr/>
          <p:nvPr/>
        </p:nvCxnSpPr>
        <p:spPr>
          <a:xfrm>
            <a:off x="3627017" y="2743883"/>
            <a:ext cx="0" cy="390917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6448691" y="2743883"/>
            <a:ext cx="0" cy="390917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pPr lvl="0"/>
            <a:endParaRPr lang="en-IN"/>
          </a:p>
        </p:txBody>
      </p:sp>
      <p:sp>
        <p:nvSpPr>
          <p:cNvPr id="8" name="Footer Placeholder 7"/>
          <p:cNvSpPr>
            <a:spLocks noGrp="1"/>
          </p:cNvSpPr>
          <p:nvPr>
            <p:ph type="ftr" sz="quarter" idx="11"/>
          </p:nvPr>
        </p:nvSpPr>
        <p:spPr/>
        <p:txBody>
          <a:bodyPr/>
          <a:lstStyle/>
          <a:p>
            <a:pPr lvl="0"/>
            <a:endParaRPr lang="en-IN"/>
          </a:p>
        </p:txBody>
      </p:sp>
      <p:sp>
        <p:nvSpPr>
          <p:cNvPr id="9" name="Slide Number Placeholder 8"/>
          <p:cNvSpPr>
            <a:spLocks noGrp="1"/>
          </p:cNvSpPr>
          <p:nvPr>
            <p:ph type="sldNum" sz="quarter" idx="12"/>
          </p:nvPr>
        </p:nvSpPr>
        <p:spPr>
          <a:xfrm>
            <a:off x="8465141" y="325988"/>
            <a:ext cx="872362" cy="846233"/>
          </a:xfrm>
          <a:prstGeom prst="rect">
            <a:avLst/>
          </a:prstGeom>
        </p:spPr>
        <p:txBody>
          <a:bodyPr/>
          <a:lstStyle>
            <a:lvl1pPr algn="ctr">
              <a:defRPr sz="3085"/>
            </a:lvl1pPr>
          </a:lstStyle>
          <a:p>
            <a:pPr lvl="0"/>
            <a:fld id="{45F7D37C-E23C-47B5-9307-5CDF6726588F}" type="slidenum">
              <a:rPr lang="en-IN" smtClean="0"/>
            </a:fld>
            <a:endParaRPr lang="en-IN"/>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8401955" y="7041488"/>
            <a:ext cx="1092067" cy="252054"/>
          </a:xfrm>
        </p:spPr>
        <p:txBody>
          <a:bodyPr/>
          <a:lstStyle/>
          <a:p>
            <a:pPr lvl="0"/>
            <a:endParaRPr lang="en-IN"/>
          </a:p>
        </p:txBody>
      </p:sp>
      <p:sp>
        <p:nvSpPr>
          <p:cNvPr id="5" name="Footer Placeholder 4"/>
          <p:cNvSpPr>
            <a:spLocks noGrp="1"/>
          </p:cNvSpPr>
          <p:nvPr>
            <p:ph type="ftr" sz="quarter" idx="11"/>
          </p:nvPr>
        </p:nvSpPr>
        <p:spPr>
          <a:xfrm>
            <a:off x="569001" y="7041488"/>
            <a:ext cx="4255156" cy="252055"/>
          </a:xfrm>
        </p:spPr>
        <p:txBody>
          <a:bodyPr/>
          <a:lstStyle/>
          <a:p>
            <a:pPr lvl="0"/>
            <a:endParaRPr lang="en-IN"/>
          </a:p>
        </p:txBody>
      </p:sp>
      <p:sp>
        <p:nvSpPr>
          <p:cNvPr id="6" name="Slide Number Placeholder 5"/>
          <p:cNvSpPr>
            <a:spLocks noGrp="1"/>
          </p:cNvSpPr>
          <p:nvPr>
            <p:ph type="sldNum" sz="quarter" idx="12"/>
          </p:nvPr>
        </p:nvSpPr>
        <p:spPr>
          <a:xfrm>
            <a:off x="8465141" y="325988"/>
            <a:ext cx="872362" cy="846233"/>
          </a:xfrm>
          <a:prstGeom prst="rect">
            <a:avLst/>
          </a:prstGeom>
        </p:spPr>
        <p:txBody>
          <a:bodyPr/>
          <a:lstStyle>
            <a:lvl1pPr algn="ctr">
              <a:defRPr sz="3085"/>
            </a:lvl1pPr>
          </a:lstStyle>
          <a:p>
            <a:pPr lvl="0"/>
            <a:fld id="{8BEF239F-EF12-4E41-8C02-749B83786522}" type="slidenum">
              <a:rPr lang="en-IN" smtClean="0"/>
            </a:fld>
            <a:endParaRPr lang="en-IN"/>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grpSp>
        <p:nvGrpSpPr>
          <p:cNvPr id="7" name="Group 6"/>
          <p:cNvGrpSpPr/>
          <p:nvPr/>
        </p:nvGrpSpPr>
        <p:grpSpPr>
          <a:xfrm>
            <a:off x="-1751" y="0"/>
            <a:ext cx="10054630" cy="7562759"/>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57362" y="443313"/>
            <a:ext cx="5082828" cy="66730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432745" y="1946051"/>
            <a:ext cx="6609472" cy="366757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10080625" cy="7559675"/>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sp>
      <p:sp>
        <p:nvSpPr>
          <p:cNvPr id="2" name="Vertical Title 1"/>
          <p:cNvSpPr>
            <a:spLocks noGrp="1"/>
          </p:cNvSpPr>
          <p:nvPr>
            <p:ph type="title" orient="vert"/>
          </p:nvPr>
        </p:nvSpPr>
        <p:spPr>
          <a:xfrm>
            <a:off x="6807429" y="1595931"/>
            <a:ext cx="1227574" cy="5039784"/>
          </a:xfrm>
        </p:spPr>
        <p:txBody>
          <a:bodyPr vert="eaVert" anchor="ctr"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955519" y="1595931"/>
            <a:ext cx="4869365" cy="5039784"/>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pPr lvl="0"/>
            <a:endParaRPr lang="en-IN"/>
          </a:p>
        </p:txBody>
      </p:sp>
      <p:sp>
        <p:nvSpPr>
          <p:cNvPr id="5" name="Footer Placeholder 4"/>
          <p:cNvSpPr>
            <a:spLocks noGrp="1"/>
          </p:cNvSpPr>
          <p:nvPr>
            <p:ph type="ftr" sz="quarter" idx="11"/>
          </p:nvPr>
        </p:nvSpPr>
        <p:spPr>
          <a:xfrm>
            <a:off x="593710" y="7016783"/>
            <a:ext cx="4255156" cy="252055"/>
          </a:xfrm>
        </p:spPr>
        <p:txBody>
          <a:bodyPr/>
          <a:lstStyle/>
          <a:p>
            <a:pPr lvl="0"/>
            <a:endParaRPr lang="en-IN"/>
          </a:p>
        </p:txBody>
      </p:sp>
      <p:sp>
        <p:nvSpPr>
          <p:cNvPr id="9" name="Rectangle 8"/>
          <p:cNvSpPr/>
          <p:nvPr/>
        </p:nvSpPr>
        <p:spPr>
          <a:xfrm>
            <a:off x="8539035" y="0"/>
            <a:ext cx="756047" cy="1211949"/>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8465141" y="325988"/>
            <a:ext cx="872362" cy="846233"/>
          </a:xfrm>
          <a:prstGeom prst="rect">
            <a:avLst/>
          </a:prstGeom>
        </p:spPr>
        <p:txBody>
          <a:bodyPr/>
          <a:lstStyle>
            <a:lvl1pPr algn="ctr">
              <a:defRPr sz="3085"/>
            </a:lvl1pPr>
          </a:lstStyle>
          <a:p>
            <a:pPr lvl="0"/>
            <a:fld id="{2B5972E3-584C-4539-806D-05ECCCA46694}"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503238" y="3455988"/>
            <a:ext cx="4459287" cy="269716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5114925" y="3455988"/>
            <a:ext cx="4460875" cy="269716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pPr lvl="0"/>
            <a:endParaRPr lang="en-IN"/>
          </a:p>
        </p:txBody>
      </p:sp>
      <p:sp>
        <p:nvSpPr>
          <p:cNvPr id="6" name="Footer Placeholder 5"/>
          <p:cNvSpPr>
            <a:spLocks noGrp="1"/>
          </p:cNvSpPr>
          <p:nvPr>
            <p:ph type="ftr" sz="quarter" idx="11"/>
          </p:nvPr>
        </p:nvSpPr>
        <p:spPr/>
        <p:txBody>
          <a:bodyPr/>
          <a:lstStyle/>
          <a:p>
            <a:pPr lvl="0"/>
            <a:endParaRPr lang="en-IN"/>
          </a:p>
        </p:txBody>
      </p:sp>
      <p:sp>
        <p:nvSpPr>
          <p:cNvPr id="7" name="Slide Number Placeholder 6"/>
          <p:cNvSpPr>
            <a:spLocks noGrp="1"/>
          </p:cNvSpPr>
          <p:nvPr>
            <p:ph type="sldNum" sz="quarter" idx="12"/>
          </p:nvPr>
        </p:nvSpPr>
        <p:spPr/>
        <p:txBody>
          <a:bodyPr/>
          <a:lstStyle/>
          <a:p>
            <a:pPr lvl="0"/>
            <a:fld id="{FEA0C68D-F66A-48C0-A0B3-7906436E9334}" type="slidenum">
              <a:rPr/>
            </a:fld>
            <a:endParaRPr lang="en-I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6047" y="1237197"/>
            <a:ext cx="8568531" cy="2631887"/>
          </a:xfrm>
        </p:spPr>
        <p:txBody>
          <a:bodyPr anchor="b"/>
          <a:lstStyle>
            <a:lvl1pPr algn="ctr">
              <a:defRPr sz="6615"/>
            </a:lvl1pPr>
          </a:lstStyle>
          <a:p>
            <a:r>
              <a:rPr lang="en-US"/>
              <a:t>Click to edit Master title style</a:t>
            </a:r>
            <a:endParaRPr lang="en-US" dirty="0"/>
          </a:p>
        </p:txBody>
      </p:sp>
      <p:sp>
        <p:nvSpPr>
          <p:cNvPr id="3" name="Subtitle 2"/>
          <p:cNvSpPr>
            <a:spLocks noGrp="1"/>
          </p:cNvSpPr>
          <p:nvPr>
            <p:ph type="subTitle" idx="1"/>
          </p:nvPr>
        </p:nvSpPr>
        <p:spPr>
          <a:xfrm>
            <a:off x="1260078" y="3970580"/>
            <a:ext cx="7560469" cy="1825171"/>
          </a:xfrm>
        </p:spPr>
        <p:txBody>
          <a:bodyPr/>
          <a:lstStyle>
            <a:lvl1pPr marL="0" indent="0" algn="ctr">
              <a:buNone/>
              <a:defRPr sz="2645"/>
            </a:lvl1pPr>
            <a:lvl2pPr marL="504190" indent="0" algn="ctr">
              <a:buNone/>
              <a:defRPr sz="2205"/>
            </a:lvl2pPr>
            <a:lvl3pPr marL="1007745" indent="0" algn="ctr">
              <a:buNone/>
              <a:defRPr sz="1985"/>
            </a:lvl3pPr>
            <a:lvl4pPr marL="1511935" indent="0" algn="ctr">
              <a:buNone/>
              <a:defRPr sz="1765"/>
            </a:lvl4pPr>
            <a:lvl5pPr marL="2016125" indent="0" algn="ctr">
              <a:buNone/>
              <a:defRPr sz="1765"/>
            </a:lvl5pPr>
            <a:lvl6pPr marL="2519680" indent="0" algn="ctr">
              <a:buNone/>
              <a:defRPr sz="1765"/>
            </a:lvl6pPr>
            <a:lvl7pPr marL="3023870" indent="0" algn="ctr">
              <a:buNone/>
              <a:defRPr sz="1765"/>
            </a:lvl7pPr>
            <a:lvl8pPr marL="3528060" indent="0" algn="ctr">
              <a:buNone/>
              <a:defRPr sz="1765"/>
            </a:lvl8pPr>
            <a:lvl9pPr marL="4031615" indent="0" algn="ctr">
              <a:buNone/>
              <a:defRPr sz="1765"/>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lvl="0"/>
            <a:endParaRPr lang="en-IN"/>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028F84C2-B1E7-4D41-A6FB-73FE72596754}" type="slidenum">
              <a:rPr lang="en-IN" smtClean="0"/>
            </a:fld>
            <a:r>
              <a:rPr lang="en-IN"/>
              <a:t> /</a:t>
            </a:r>
            <a:endParaRPr lang="en-IN"/>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pPr lvl="0"/>
            <a:endParaRPr lang="en-IN"/>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6523E6A4-ABE0-4DFC-A917-AB077873EDB9}" type="slidenum">
              <a:rPr lang="en-IN" smtClean="0"/>
            </a:fld>
            <a:r>
              <a:rPr lang="en-IN"/>
              <a:t> /</a:t>
            </a:r>
            <a:endParaRPr lang="en-IN"/>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793" y="1884671"/>
            <a:ext cx="8694539" cy="3144614"/>
          </a:xfrm>
        </p:spPr>
        <p:txBody>
          <a:bodyPr anchor="b"/>
          <a:lstStyle>
            <a:lvl1pPr>
              <a:defRPr sz="6615"/>
            </a:lvl1pPr>
          </a:lstStyle>
          <a:p>
            <a:r>
              <a:rPr lang="en-US"/>
              <a:t>Click to edit Master title style</a:t>
            </a:r>
            <a:endParaRPr lang="en-US" dirty="0"/>
          </a:p>
        </p:txBody>
      </p:sp>
      <p:sp>
        <p:nvSpPr>
          <p:cNvPr id="3" name="Text Placeholder 2"/>
          <p:cNvSpPr>
            <a:spLocks noGrp="1"/>
          </p:cNvSpPr>
          <p:nvPr>
            <p:ph type="body" idx="1"/>
          </p:nvPr>
        </p:nvSpPr>
        <p:spPr>
          <a:xfrm>
            <a:off x="687793" y="5059035"/>
            <a:ext cx="8694539" cy="1653678"/>
          </a:xfrm>
        </p:spPr>
        <p:txBody>
          <a:bodyPr/>
          <a:lstStyle>
            <a:lvl1pPr marL="0" indent="0">
              <a:buNone/>
              <a:defRPr sz="2645">
                <a:solidFill>
                  <a:schemeClr val="tx1"/>
                </a:solidFill>
              </a:defRPr>
            </a:lvl1pPr>
            <a:lvl2pPr marL="504190" indent="0">
              <a:buNone/>
              <a:defRPr sz="2205">
                <a:solidFill>
                  <a:schemeClr val="tx1">
                    <a:tint val="75000"/>
                  </a:schemeClr>
                </a:solidFill>
              </a:defRPr>
            </a:lvl2pPr>
            <a:lvl3pPr marL="1007745" indent="0">
              <a:buNone/>
              <a:defRPr sz="1985">
                <a:solidFill>
                  <a:schemeClr val="tx1">
                    <a:tint val="75000"/>
                  </a:schemeClr>
                </a:solidFill>
              </a:defRPr>
            </a:lvl3pPr>
            <a:lvl4pPr marL="1511935" indent="0">
              <a:buNone/>
              <a:defRPr sz="1765">
                <a:solidFill>
                  <a:schemeClr val="tx1">
                    <a:tint val="75000"/>
                  </a:schemeClr>
                </a:solidFill>
              </a:defRPr>
            </a:lvl4pPr>
            <a:lvl5pPr marL="2016125" indent="0">
              <a:buNone/>
              <a:defRPr sz="1765">
                <a:solidFill>
                  <a:schemeClr val="tx1">
                    <a:tint val="75000"/>
                  </a:schemeClr>
                </a:solidFill>
              </a:defRPr>
            </a:lvl5pPr>
            <a:lvl6pPr marL="2519680" indent="0">
              <a:buNone/>
              <a:defRPr sz="1765">
                <a:solidFill>
                  <a:schemeClr val="tx1">
                    <a:tint val="75000"/>
                  </a:schemeClr>
                </a:solidFill>
              </a:defRPr>
            </a:lvl6pPr>
            <a:lvl7pPr marL="3023870" indent="0">
              <a:buNone/>
              <a:defRPr sz="1765">
                <a:solidFill>
                  <a:schemeClr val="tx1">
                    <a:tint val="75000"/>
                  </a:schemeClr>
                </a:solidFill>
              </a:defRPr>
            </a:lvl7pPr>
            <a:lvl8pPr marL="3528060" indent="0">
              <a:buNone/>
              <a:defRPr sz="1765">
                <a:solidFill>
                  <a:schemeClr val="tx1">
                    <a:tint val="75000"/>
                  </a:schemeClr>
                </a:solidFill>
              </a:defRPr>
            </a:lvl8pPr>
            <a:lvl9pPr marL="4031615" indent="0">
              <a:buNone/>
              <a:defRPr sz="1765">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pPr lvl="0"/>
            <a:endParaRPr lang="en-IN"/>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E6E86A7C-A1AC-4C97-ADE8-BA54F4F065FC}" type="slidenum">
              <a:rPr lang="en-IN" smtClean="0"/>
            </a:fld>
            <a:r>
              <a:rPr lang="en-IN"/>
              <a:t> /</a:t>
            </a:r>
            <a:endParaRPr lang="en-IN"/>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93043" y="2012414"/>
            <a:ext cx="4284266" cy="479654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103316" y="2012414"/>
            <a:ext cx="4284266" cy="479654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pPr lvl="0"/>
            <a:endParaRPr lang="en-IN"/>
          </a:p>
        </p:txBody>
      </p:sp>
      <p:sp>
        <p:nvSpPr>
          <p:cNvPr id="6" name="Footer Placeholder 5"/>
          <p:cNvSpPr>
            <a:spLocks noGrp="1"/>
          </p:cNvSpPr>
          <p:nvPr>
            <p:ph type="ftr" sz="quarter" idx="11"/>
          </p:nvPr>
        </p:nvSpPr>
        <p:spPr/>
        <p:txBody>
          <a:bodyPr/>
          <a:lstStyle/>
          <a:p>
            <a:pPr lvl="0"/>
            <a:endParaRPr lang="en-IN"/>
          </a:p>
        </p:txBody>
      </p:sp>
      <p:sp>
        <p:nvSpPr>
          <p:cNvPr id="7" name="Slide Number Placeholder 6"/>
          <p:cNvSpPr>
            <a:spLocks noGrp="1"/>
          </p:cNvSpPr>
          <p:nvPr>
            <p:ph type="sldNum" sz="quarter" idx="12"/>
          </p:nvPr>
        </p:nvSpPr>
        <p:spPr/>
        <p:txBody>
          <a:bodyPr/>
          <a:lstStyle/>
          <a:p>
            <a:pPr lvl="0"/>
            <a:fld id="{AA671BC6-BAB5-49D2-BC56-BC06CC573D5E}" type="slidenum">
              <a:rPr lang="en-IN" smtClean="0"/>
            </a:fld>
            <a:r>
              <a:rPr lang="en-IN"/>
              <a:t> /</a:t>
            </a:r>
            <a:endParaRPr lang="en-IN"/>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4356" y="402484"/>
            <a:ext cx="8694539" cy="1461188"/>
          </a:xfrm>
        </p:spPr>
        <p:txBody>
          <a:bodyPr/>
          <a:lstStyle/>
          <a:p>
            <a:r>
              <a:rPr lang="en-US"/>
              <a:t>Click to edit Master title style</a:t>
            </a:r>
            <a:endParaRPr lang="en-US" dirty="0"/>
          </a:p>
        </p:txBody>
      </p:sp>
      <p:sp>
        <p:nvSpPr>
          <p:cNvPr id="3" name="Text Placeholder 2"/>
          <p:cNvSpPr>
            <a:spLocks noGrp="1"/>
          </p:cNvSpPr>
          <p:nvPr>
            <p:ph type="body" idx="1"/>
          </p:nvPr>
        </p:nvSpPr>
        <p:spPr>
          <a:xfrm>
            <a:off x="694357" y="1853171"/>
            <a:ext cx="4264576" cy="908210"/>
          </a:xfrm>
        </p:spPr>
        <p:txBody>
          <a:bodyPr anchor="b"/>
          <a:lstStyle>
            <a:lvl1pPr marL="0" indent="0">
              <a:buNone/>
              <a:defRPr sz="2645" b="1"/>
            </a:lvl1pPr>
            <a:lvl2pPr marL="504190" indent="0">
              <a:buNone/>
              <a:defRPr sz="2205" b="1"/>
            </a:lvl2pPr>
            <a:lvl3pPr marL="1007745" indent="0">
              <a:buNone/>
              <a:defRPr sz="1985" b="1"/>
            </a:lvl3pPr>
            <a:lvl4pPr marL="1511935" indent="0">
              <a:buNone/>
              <a:defRPr sz="1765" b="1"/>
            </a:lvl4pPr>
            <a:lvl5pPr marL="2016125" indent="0">
              <a:buNone/>
              <a:defRPr sz="1765" b="1"/>
            </a:lvl5pPr>
            <a:lvl6pPr marL="2519680" indent="0">
              <a:buNone/>
              <a:defRPr sz="1765" b="1"/>
            </a:lvl6pPr>
            <a:lvl7pPr marL="3023870" indent="0">
              <a:buNone/>
              <a:defRPr sz="1765" b="1"/>
            </a:lvl7pPr>
            <a:lvl8pPr marL="3528060" indent="0">
              <a:buNone/>
              <a:defRPr sz="1765" b="1"/>
            </a:lvl8pPr>
            <a:lvl9pPr marL="4031615" indent="0">
              <a:buNone/>
              <a:defRPr sz="1765" b="1"/>
            </a:lvl9pPr>
          </a:lstStyle>
          <a:p>
            <a:pPr lvl="0"/>
            <a:r>
              <a:rPr lang="en-US"/>
              <a:t>Click to edit Master text styles</a:t>
            </a:r>
            <a:endParaRPr lang="en-US"/>
          </a:p>
        </p:txBody>
      </p:sp>
      <p:sp>
        <p:nvSpPr>
          <p:cNvPr id="4" name="Content Placeholder 3"/>
          <p:cNvSpPr>
            <a:spLocks noGrp="1"/>
          </p:cNvSpPr>
          <p:nvPr>
            <p:ph sz="half" idx="2"/>
          </p:nvPr>
        </p:nvSpPr>
        <p:spPr>
          <a:xfrm>
            <a:off x="694357" y="2761381"/>
            <a:ext cx="4264576" cy="406157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103317" y="1853171"/>
            <a:ext cx="4285579" cy="908210"/>
          </a:xfrm>
        </p:spPr>
        <p:txBody>
          <a:bodyPr anchor="b"/>
          <a:lstStyle>
            <a:lvl1pPr marL="0" indent="0">
              <a:buNone/>
              <a:defRPr sz="2645" b="1"/>
            </a:lvl1pPr>
            <a:lvl2pPr marL="504190" indent="0">
              <a:buNone/>
              <a:defRPr sz="2205" b="1"/>
            </a:lvl2pPr>
            <a:lvl3pPr marL="1007745" indent="0">
              <a:buNone/>
              <a:defRPr sz="1985" b="1"/>
            </a:lvl3pPr>
            <a:lvl4pPr marL="1511935" indent="0">
              <a:buNone/>
              <a:defRPr sz="1765" b="1"/>
            </a:lvl4pPr>
            <a:lvl5pPr marL="2016125" indent="0">
              <a:buNone/>
              <a:defRPr sz="1765" b="1"/>
            </a:lvl5pPr>
            <a:lvl6pPr marL="2519680" indent="0">
              <a:buNone/>
              <a:defRPr sz="1765" b="1"/>
            </a:lvl6pPr>
            <a:lvl7pPr marL="3023870" indent="0">
              <a:buNone/>
              <a:defRPr sz="1765" b="1"/>
            </a:lvl7pPr>
            <a:lvl8pPr marL="3528060" indent="0">
              <a:buNone/>
              <a:defRPr sz="1765" b="1"/>
            </a:lvl8pPr>
            <a:lvl9pPr marL="4031615" indent="0">
              <a:buNone/>
              <a:defRPr sz="1765" b="1"/>
            </a:lvl9pPr>
          </a:lstStyle>
          <a:p>
            <a:pPr lvl="0"/>
            <a:r>
              <a:rPr lang="en-US"/>
              <a:t>Click to edit Master text styles</a:t>
            </a:r>
            <a:endParaRPr lang="en-US"/>
          </a:p>
        </p:txBody>
      </p:sp>
      <p:sp>
        <p:nvSpPr>
          <p:cNvPr id="6" name="Content Placeholder 5"/>
          <p:cNvSpPr>
            <a:spLocks noGrp="1"/>
          </p:cNvSpPr>
          <p:nvPr>
            <p:ph sz="quarter" idx="4"/>
          </p:nvPr>
        </p:nvSpPr>
        <p:spPr>
          <a:xfrm>
            <a:off x="5103317" y="2761381"/>
            <a:ext cx="4285579" cy="406157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pPr lvl="0"/>
            <a:endParaRPr lang="en-IN"/>
          </a:p>
        </p:txBody>
      </p:sp>
      <p:sp>
        <p:nvSpPr>
          <p:cNvPr id="8" name="Footer Placeholder 7"/>
          <p:cNvSpPr>
            <a:spLocks noGrp="1"/>
          </p:cNvSpPr>
          <p:nvPr>
            <p:ph type="ftr" sz="quarter" idx="11"/>
          </p:nvPr>
        </p:nvSpPr>
        <p:spPr/>
        <p:txBody>
          <a:bodyPr/>
          <a:lstStyle/>
          <a:p>
            <a:pPr lvl="0"/>
            <a:endParaRPr lang="en-IN"/>
          </a:p>
        </p:txBody>
      </p:sp>
      <p:sp>
        <p:nvSpPr>
          <p:cNvPr id="9" name="Slide Number Placeholder 8"/>
          <p:cNvSpPr>
            <a:spLocks noGrp="1"/>
          </p:cNvSpPr>
          <p:nvPr>
            <p:ph type="sldNum" sz="quarter" idx="12"/>
          </p:nvPr>
        </p:nvSpPr>
        <p:spPr/>
        <p:txBody>
          <a:bodyPr/>
          <a:lstStyle/>
          <a:p>
            <a:pPr lvl="0"/>
            <a:fld id="{5F2FF49F-3B15-4881-9666-50B202F7FCE5}" type="slidenum">
              <a:rPr lang="en-IN" smtClean="0"/>
            </a:fld>
            <a:r>
              <a:rPr lang="en-IN"/>
              <a:t> /</a:t>
            </a:r>
            <a:endParaRPr lang="en-IN"/>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lvl="0"/>
            <a:endParaRPr lang="en-IN"/>
          </a:p>
        </p:txBody>
      </p:sp>
      <p:sp>
        <p:nvSpPr>
          <p:cNvPr id="4" name="Footer Placeholder 3"/>
          <p:cNvSpPr>
            <a:spLocks noGrp="1"/>
          </p:cNvSpPr>
          <p:nvPr>
            <p:ph type="ftr" sz="quarter" idx="11"/>
          </p:nvPr>
        </p:nvSpPr>
        <p:spPr/>
        <p:txBody>
          <a:bodyPr/>
          <a:lstStyle/>
          <a:p>
            <a:pPr lvl="0"/>
            <a:endParaRPr lang="en-IN"/>
          </a:p>
        </p:txBody>
      </p:sp>
      <p:sp>
        <p:nvSpPr>
          <p:cNvPr id="5" name="Slide Number Placeholder 4"/>
          <p:cNvSpPr>
            <a:spLocks noGrp="1"/>
          </p:cNvSpPr>
          <p:nvPr>
            <p:ph type="sldNum" sz="quarter" idx="12"/>
          </p:nvPr>
        </p:nvSpPr>
        <p:spPr/>
        <p:txBody>
          <a:bodyPr/>
          <a:lstStyle/>
          <a:p>
            <a:pPr lvl="0"/>
            <a:fld id="{7B9560B3-0BA8-40D7-8ED3-55E21B910AC3}" type="slidenum">
              <a:rPr lang="en-IN" smtClean="0"/>
            </a:fld>
            <a:r>
              <a:rPr lang="en-IN"/>
              <a:t> /</a:t>
            </a:r>
            <a:endParaRPr lang="en-IN"/>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IN"/>
          </a:p>
        </p:txBody>
      </p:sp>
      <p:sp>
        <p:nvSpPr>
          <p:cNvPr id="3" name="Footer Placeholder 2"/>
          <p:cNvSpPr>
            <a:spLocks noGrp="1"/>
          </p:cNvSpPr>
          <p:nvPr>
            <p:ph type="ftr" sz="quarter" idx="11"/>
          </p:nvPr>
        </p:nvSpPr>
        <p:spPr/>
        <p:txBody>
          <a:bodyPr/>
          <a:lstStyle/>
          <a:p>
            <a:pPr lvl="0"/>
            <a:endParaRPr lang="en-IN"/>
          </a:p>
        </p:txBody>
      </p:sp>
      <p:sp>
        <p:nvSpPr>
          <p:cNvPr id="4" name="Slide Number Placeholder 3"/>
          <p:cNvSpPr>
            <a:spLocks noGrp="1"/>
          </p:cNvSpPr>
          <p:nvPr>
            <p:ph type="sldNum" sz="quarter" idx="12"/>
          </p:nvPr>
        </p:nvSpPr>
        <p:spPr/>
        <p:txBody>
          <a:bodyPr/>
          <a:lstStyle/>
          <a:p>
            <a:pPr lvl="0"/>
            <a:fld id="{020B88EF-86EA-496A-8CD7-BAEA465383BC}" type="slidenum">
              <a:rPr lang="en-IN" smtClean="0"/>
            </a:fld>
            <a:r>
              <a:rPr lang="en-IN"/>
              <a:t> /</a:t>
            </a:r>
            <a:endParaRPr lang="en-IN"/>
          </a:p>
        </p:txBody>
      </p:sp>
    </p:spTree>
  </p:cSld>
  <p:clrMapOvr>
    <a:masterClrMapping/>
  </p:clrMapOvr>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4356" y="503978"/>
            <a:ext cx="3251264" cy="1763924"/>
          </a:xfrm>
        </p:spPr>
        <p:txBody>
          <a:bodyPr anchor="b"/>
          <a:lstStyle>
            <a:lvl1pPr>
              <a:defRPr sz="3525"/>
            </a:lvl1pPr>
          </a:lstStyle>
          <a:p>
            <a:r>
              <a:rPr lang="en-US"/>
              <a:t>Click to edit Master title style</a:t>
            </a:r>
            <a:endParaRPr lang="en-US" dirty="0"/>
          </a:p>
        </p:txBody>
      </p:sp>
      <p:sp>
        <p:nvSpPr>
          <p:cNvPr id="3" name="Content Placeholder 2"/>
          <p:cNvSpPr>
            <a:spLocks noGrp="1"/>
          </p:cNvSpPr>
          <p:nvPr>
            <p:ph idx="1"/>
          </p:nvPr>
        </p:nvSpPr>
        <p:spPr>
          <a:xfrm>
            <a:off x="4285579" y="1088455"/>
            <a:ext cx="5103316" cy="5372269"/>
          </a:xfrm>
        </p:spPr>
        <p:txBody>
          <a:bodyPr/>
          <a:lstStyle>
            <a:lvl1pPr>
              <a:defRPr sz="3525"/>
            </a:lvl1pPr>
            <a:lvl2pPr>
              <a:defRPr sz="3085"/>
            </a:lvl2pPr>
            <a:lvl3pPr>
              <a:defRPr sz="2645"/>
            </a:lvl3pPr>
            <a:lvl4pPr>
              <a:defRPr sz="2205"/>
            </a:lvl4pPr>
            <a:lvl5pPr>
              <a:defRPr sz="2205"/>
            </a:lvl5pPr>
            <a:lvl6pPr>
              <a:defRPr sz="2205"/>
            </a:lvl6pPr>
            <a:lvl7pPr>
              <a:defRPr sz="2205"/>
            </a:lvl7pPr>
            <a:lvl8pPr>
              <a:defRPr sz="2205"/>
            </a:lvl8pPr>
            <a:lvl9pPr>
              <a:defRPr sz="2205"/>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94356" y="2267902"/>
            <a:ext cx="3251264" cy="4201570"/>
          </a:xfrm>
        </p:spPr>
        <p:txBody>
          <a:bodyPr/>
          <a:lstStyle>
            <a:lvl1pPr marL="0" indent="0">
              <a:buNone/>
              <a:defRPr sz="1765"/>
            </a:lvl1pPr>
            <a:lvl2pPr marL="504190" indent="0">
              <a:buNone/>
              <a:defRPr sz="1545"/>
            </a:lvl2pPr>
            <a:lvl3pPr marL="1007745" indent="0">
              <a:buNone/>
              <a:defRPr sz="1325"/>
            </a:lvl3pPr>
            <a:lvl4pPr marL="1511935" indent="0">
              <a:buNone/>
              <a:defRPr sz="1100"/>
            </a:lvl4pPr>
            <a:lvl5pPr marL="2016125" indent="0">
              <a:buNone/>
              <a:defRPr sz="1100"/>
            </a:lvl5pPr>
            <a:lvl6pPr marL="2519680" indent="0">
              <a:buNone/>
              <a:defRPr sz="1100"/>
            </a:lvl6pPr>
            <a:lvl7pPr marL="3023870" indent="0">
              <a:buNone/>
              <a:defRPr sz="1100"/>
            </a:lvl7pPr>
            <a:lvl8pPr marL="3528060" indent="0">
              <a:buNone/>
              <a:defRPr sz="1100"/>
            </a:lvl8pPr>
            <a:lvl9pPr marL="4031615" indent="0">
              <a:buNone/>
              <a:defRPr sz="11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pPr lvl="0"/>
            <a:endParaRPr lang="en-IN"/>
          </a:p>
        </p:txBody>
      </p:sp>
      <p:sp>
        <p:nvSpPr>
          <p:cNvPr id="6" name="Footer Placeholder 5"/>
          <p:cNvSpPr>
            <a:spLocks noGrp="1"/>
          </p:cNvSpPr>
          <p:nvPr>
            <p:ph type="ftr" sz="quarter" idx="11"/>
          </p:nvPr>
        </p:nvSpPr>
        <p:spPr/>
        <p:txBody>
          <a:bodyPr/>
          <a:lstStyle/>
          <a:p>
            <a:pPr lvl="0"/>
            <a:endParaRPr lang="en-IN"/>
          </a:p>
        </p:txBody>
      </p:sp>
      <p:sp>
        <p:nvSpPr>
          <p:cNvPr id="7" name="Slide Number Placeholder 6"/>
          <p:cNvSpPr>
            <a:spLocks noGrp="1"/>
          </p:cNvSpPr>
          <p:nvPr>
            <p:ph type="sldNum" sz="quarter" idx="12"/>
          </p:nvPr>
        </p:nvSpPr>
        <p:spPr/>
        <p:txBody>
          <a:bodyPr/>
          <a:lstStyle/>
          <a:p>
            <a:pPr lvl="0"/>
            <a:fld id="{2F125492-5928-4F97-86E5-6DCFB7386F75}" type="slidenum">
              <a:rPr lang="en-IN" smtClean="0"/>
            </a:fld>
            <a:r>
              <a:rPr lang="en-IN"/>
              <a:t> /</a:t>
            </a:r>
            <a:endParaRPr lang="en-IN"/>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4356" y="503978"/>
            <a:ext cx="3251264" cy="1763924"/>
          </a:xfrm>
        </p:spPr>
        <p:txBody>
          <a:bodyPr anchor="b"/>
          <a:lstStyle>
            <a:lvl1pPr>
              <a:defRPr sz="3525"/>
            </a:lvl1pPr>
          </a:lstStyle>
          <a:p>
            <a:r>
              <a:rPr lang="en-US"/>
              <a:t>Click to edit Master title style</a:t>
            </a:r>
            <a:endParaRPr lang="en-US" dirty="0"/>
          </a:p>
        </p:txBody>
      </p:sp>
      <p:sp>
        <p:nvSpPr>
          <p:cNvPr id="3" name="Picture Placeholder 2"/>
          <p:cNvSpPr>
            <a:spLocks noGrp="1" noChangeAspect="1"/>
          </p:cNvSpPr>
          <p:nvPr>
            <p:ph type="pic" idx="1"/>
          </p:nvPr>
        </p:nvSpPr>
        <p:spPr>
          <a:xfrm>
            <a:off x="4285579" y="1088455"/>
            <a:ext cx="5103316" cy="5372269"/>
          </a:xfrm>
        </p:spPr>
        <p:txBody>
          <a:bodyPr anchor="t"/>
          <a:lstStyle>
            <a:lvl1pPr marL="0" indent="0">
              <a:buNone/>
              <a:defRPr sz="3525"/>
            </a:lvl1pPr>
            <a:lvl2pPr marL="504190" indent="0">
              <a:buNone/>
              <a:defRPr sz="3085"/>
            </a:lvl2pPr>
            <a:lvl3pPr marL="1007745" indent="0">
              <a:buNone/>
              <a:defRPr sz="2645"/>
            </a:lvl3pPr>
            <a:lvl4pPr marL="1511935" indent="0">
              <a:buNone/>
              <a:defRPr sz="2205"/>
            </a:lvl4pPr>
            <a:lvl5pPr marL="2016125" indent="0">
              <a:buNone/>
              <a:defRPr sz="2205"/>
            </a:lvl5pPr>
            <a:lvl6pPr marL="2519680" indent="0">
              <a:buNone/>
              <a:defRPr sz="2205"/>
            </a:lvl6pPr>
            <a:lvl7pPr marL="3023870" indent="0">
              <a:buNone/>
              <a:defRPr sz="2205"/>
            </a:lvl7pPr>
            <a:lvl8pPr marL="3528060" indent="0">
              <a:buNone/>
              <a:defRPr sz="2205"/>
            </a:lvl8pPr>
            <a:lvl9pPr marL="4031615" indent="0">
              <a:buNone/>
              <a:defRPr sz="2205"/>
            </a:lvl9pPr>
          </a:lstStyle>
          <a:p>
            <a:r>
              <a:rPr lang="en-US"/>
              <a:t>Click icon to add picture</a:t>
            </a:r>
            <a:endParaRPr lang="en-US" dirty="0"/>
          </a:p>
        </p:txBody>
      </p:sp>
      <p:sp>
        <p:nvSpPr>
          <p:cNvPr id="4" name="Text Placeholder 3"/>
          <p:cNvSpPr>
            <a:spLocks noGrp="1"/>
          </p:cNvSpPr>
          <p:nvPr>
            <p:ph type="body" sz="half" idx="2"/>
          </p:nvPr>
        </p:nvSpPr>
        <p:spPr>
          <a:xfrm>
            <a:off x="694356" y="2267902"/>
            <a:ext cx="3251264" cy="4201570"/>
          </a:xfrm>
        </p:spPr>
        <p:txBody>
          <a:bodyPr/>
          <a:lstStyle>
            <a:lvl1pPr marL="0" indent="0">
              <a:buNone/>
              <a:defRPr sz="1765"/>
            </a:lvl1pPr>
            <a:lvl2pPr marL="504190" indent="0">
              <a:buNone/>
              <a:defRPr sz="1545"/>
            </a:lvl2pPr>
            <a:lvl3pPr marL="1007745" indent="0">
              <a:buNone/>
              <a:defRPr sz="1325"/>
            </a:lvl3pPr>
            <a:lvl4pPr marL="1511935" indent="0">
              <a:buNone/>
              <a:defRPr sz="1100"/>
            </a:lvl4pPr>
            <a:lvl5pPr marL="2016125" indent="0">
              <a:buNone/>
              <a:defRPr sz="1100"/>
            </a:lvl5pPr>
            <a:lvl6pPr marL="2519680" indent="0">
              <a:buNone/>
              <a:defRPr sz="1100"/>
            </a:lvl6pPr>
            <a:lvl7pPr marL="3023870" indent="0">
              <a:buNone/>
              <a:defRPr sz="1100"/>
            </a:lvl7pPr>
            <a:lvl8pPr marL="3528060" indent="0">
              <a:buNone/>
              <a:defRPr sz="1100"/>
            </a:lvl8pPr>
            <a:lvl9pPr marL="4031615" indent="0">
              <a:buNone/>
              <a:defRPr sz="11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pPr lvl="0"/>
            <a:endParaRPr lang="en-IN"/>
          </a:p>
        </p:txBody>
      </p:sp>
      <p:sp>
        <p:nvSpPr>
          <p:cNvPr id="6" name="Footer Placeholder 5"/>
          <p:cNvSpPr>
            <a:spLocks noGrp="1"/>
          </p:cNvSpPr>
          <p:nvPr>
            <p:ph type="ftr" sz="quarter" idx="11"/>
          </p:nvPr>
        </p:nvSpPr>
        <p:spPr/>
        <p:txBody>
          <a:bodyPr/>
          <a:lstStyle/>
          <a:p>
            <a:pPr lvl="0"/>
            <a:endParaRPr lang="en-IN"/>
          </a:p>
        </p:txBody>
      </p:sp>
      <p:sp>
        <p:nvSpPr>
          <p:cNvPr id="7" name="Slide Number Placeholder 6"/>
          <p:cNvSpPr>
            <a:spLocks noGrp="1"/>
          </p:cNvSpPr>
          <p:nvPr>
            <p:ph type="sldNum" sz="quarter" idx="12"/>
          </p:nvPr>
        </p:nvSpPr>
        <p:spPr/>
        <p:txBody>
          <a:bodyPr/>
          <a:lstStyle/>
          <a:p>
            <a:pPr lvl="0"/>
            <a:fld id="{A4CE5FEA-4E2F-4D98-8C31-69424B2FD06E}" type="slidenum">
              <a:rPr lang="en-IN" smtClean="0"/>
            </a:fld>
            <a:r>
              <a:rPr lang="en-IN"/>
              <a:t> /</a:t>
            </a:r>
            <a:endParaRPr lang="en-IN"/>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pPr lvl="0"/>
            <a:endParaRPr lang="en-IN"/>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1A0615D4-A70B-486A-ACA2-CF1CC93E504B}" type="slidenum">
              <a:rPr lang="en-IN" smtClean="0"/>
            </a:fld>
            <a:r>
              <a:rPr lang="en-IN"/>
              <a:t> /</a:t>
            </a:r>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3738" y="403225"/>
            <a:ext cx="8694737" cy="1460500"/>
          </a:xfrm>
        </p:spPr>
        <p:txBody>
          <a:bodyPr/>
          <a:lstStyle/>
          <a:p>
            <a:r>
              <a:rPr lang="en-US"/>
              <a:t>Click to edit Master title style</a:t>
            </a:r>
            <a:endParaRPr lang="en-IN"/>
          </a:p>
        </p:txBody>
      </p:sp>
      <p:sp>
        <p:nvSpPr>
          <p:cNvPr id="3" name="Text Placeholder 2"/>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93738" y="2760663"/>
            <a:ext cx="4265612" cy="406241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103813" y="2760663"/>
            <a:ext cx="4284662" cy="406241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pPr lvl="0"/>
            <a:endParaRPr lang="en-IN"/>
          </a:p>
        </p:txBody>
      </p:sp>
      <p:sp>
        <p:nvSpPr>
          <p:cNvPr id="8" name="Footer Placeholder 7"/>
          <p:cNvSpPr>
            <a:spLocks noGrp="1"/>
          </p:cNvSpPr>
          <p:nvPr>
            <p:ph type="ftr" sz="quarter" idx="11"/>
          </p:nvPr>
        </p:nvSpPr>
        <p:spPr/>
        <p:txBody>
          <a:bodyPr/>
          <a:lstStyle/>
          <a:p>
            <a:pPr lvl="0"/>
            <a:endParaRPr lang="en-IN"/>
          </a:p>
        </p:txBody>
      </p:sp>
      <p:sp>
        <p:nvSpPr>
          <p:cNvPr id="9" name="Slide Number Placeholder 8"/>
          <p:cNvSpPr>
            <a:spLocks noGrp="1"/>
          </p:cNvSpPr>
          <p:nvPr>
            <p:ph type="sldNum" sz="quarter" idx="12"/>
          </p:nvPr>
        </p:nvSpPr>
        <p:spPr/>
        <p:txBody>
          <a:bodyPr/>
          <a:lstStyle/>
          <a:p>
            <a:pPr lvl="0"/>
            <a:fld id="{5B458CB3-04CB-472B-97E1-CF0A9D8764BC}" type="slidenum">
              <a:rPr/>
            </a:fld>
            <a:endParaRPr lang="en-IN"/>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13948" y="402483"/>
            <a:ext cx="2173635" cy="640647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93044" y="402483"/>
            <a:ext cx="6394896" cy="640647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pPr lvl="0"/>
            <a:endParaRPr lang="en-IN"/>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595D4546-334A-4E7C-8D54-E921BDA154D7}" type="slidenum">
              <a:rPr lang="en-IN" smtClean="0"/>
            </a:fld>
            <a:r>
              <a:rPr lang="en-IN"/>
              <a:t> /</a:t>
            </a:r>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pPr lvl="0"/>
            <a:endParaRPr lang="en-IN"/>
          </a:p>
        </p:txBody>
      </p:sp>
      <p:sp>
        <p:nvSpPr>
          <p:cNvPr id="4" name="Footer Placeholder 3"/>
          <p:cNvSpPr>
            <a:spLocks noGrp="1"/>
          </p:cNvSpPr>
          <p:nvPr>
            <p:ph type="ftr" sz="quarter" idx="11"/>
          </p:nvPr>
        </p:nvSpPr>
        <p:spPr/>
        <p:txBody>
          <a:bodyPr/>
          <a:lstStyle/>
          <a:p>
            <a:pPr lvl="0"/>
            <a:endParaRPr lang="en-IN"/>
          </a:p>
        </p:txBody>
      </p:sp>
      <p:sp>
        <p:nvSpPr>
          <p:cNvPr id="5" name="Slide Number Placeholder 4"/>
          <p:cNvSpPr>
            <a:spLocks noGrp="1"/>
          </p:cNvSpPr>
          <p:nvPr>
            <p:ph type="sldNum" sz="quarter" idx="12"/>
          </p:nvPr>
        </p:nvSpPr>
        <p:spPr/>
        <p:txBody>
          <a:bodyPr/>
          <a:lstStyle/>
          <a:p>
            <a:pPr lvl="0"/>
            <a:fld id="{8F8E7A33-35C4-4B82-8026-7B4D6CF2B396}" type="slidenum">
              <a:rPr/>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IN"/>
          </a:p>
        </p:txBody>
      </p:sp>
      <p:sp>
        <p:nvSpPr>
          <p:cNvPr id="3" name="Footer Placeholder 2"/>
          <p:cNvSpPr>
            <a:spLocks noGrp="1"/>
          </p:cNvSpPr>
          <p:nvPr>
            <p:ph type="ftr" sz="quarter" idx="11"/>
          </p:nvPr>
        </p:nvSpPr>
        <p:spPr/>
        <p:txBody>
          <a:bodyPr/>
          <a:lstStyle/>
          <a:p>
            <a:pPr lvl="0"/>
            <a:endParaRPr lang="en-IN"/>
          </a:p>
        </p:txBody>
      </p:sp>
      <p:sp>
        <p:nvSpPr>
          <p:cNvPr id="4" name="Slide Number Placeholder 3"/>
          <p:cNvSpPr>
            <a:spLocks noGrp="1"/>
          </p:cNvSpPr>
          <p:nvPr>
            <p:ph type="sldNum" sz="quarter" idx="12"/>
          </p:nvPr>
        </p:nvSpPr>
        <p:spPr/>
        <p:txBody>
          <a:bodyPr/>
          <a:lstStyle/>
          <a:p>
            <a:pPr lvl="0"/>
            <a:fld id="{B503240D-5948-4F61-86BA-EA3D77FF0210}" type="slidenum">
              <a:rPr/>
            </a:fld>
            <a:endParaRPr lang="en-IN"/>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pPr lvl="0"/>
            <a:endParaRPr lang="en-IN"/>
          </a:p>
        </p:txBody>
      </p:sp>
      <p:sp>
        <p:nvSpPr>
          <p:cNvPr id="6" name="Footer Placeholder 5"/>
          <p:cNvSpPr>
            <a:spLocks noGrp="1"/>
          </p:cNvSpPr>
          <p:nvPr>
            <p:ph type="ftr" sz="quarter" idx="11"/>
          </p:nvPr>
        </p:nvSpPr>
        <p:spPr/>
        <p:txBody>
          <a:bodyPr/>
          <a:lstStyle/>
          <a:p>
            <a:pPr lvl="0"/>
            <a:endParaRPr lang="en-IN"/>
          </a:p>
        </p:txBody>
      </p:sp>
      <p:sp>
        <p:nvSpPr>
          <p:cNvPr id="7" name="Slide Number Placeholder 6"/>
          <p:cNvSpPr>
            <a:spLocks noGrp="1"/>
          </p:cNvSpPr>
          <p:nvPr>
            <p:ph type="sldNum" sz="quarter" idx="12"/>
          </p:nvPr>
        </p:nvSpPr>
        <p:spPr/>
        <p:txBody>
          <a:bodyPr/>
          <a:lstStyle/>
          <a:p>
            <a:pPr lvl="0"/>
            <a:fld id="{AA03A702-54CB-40AB-B982-743939ECFDB4}" type="slidenum">
              <a:rPr/>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pPr lvl="0"/>
            <a:endParaRPr lang="en-IN"/>
          </a:p>
        </p:txBody>
      </p:sp>
      <p:sp>
        <p:nvSpPr>
          <p:cNvPr id="6" name="Footer Placeholder 5"/>
          <p:cNvSpPr>
            <a:spLocks noGrp="1"/>
          </p:cNvSpPr>
          <p:nvPr>
            <p:ph type="ftr" sz="quarter" idx="11"/>
          </p:nvPr>
        </p:nvSpPr>
        <p:spPr/>
        <p:txBody>
          <a:bodyPr/>
          <a:lstStyle/>
          <a:p>
            <a:pPr lvl="0"/>
            <a:endParaRPr lang="en-IN"/>
          </a:p>
        </p:txBody>
      </p:sp>
      <p:sp>
        <p:nvSpPr>
          <p:cNvPr id="7" name="Slide Number Placeholder 6"/>
          <p:cNvSpPr>
            <a:spLocks noGrp="1"/>
          </p:cNvSpPr>
          <p:nvPr>
            <p:ph type="sldNum" sz="quarter" idx="12"/>
          </p:nvPr>
        </p:nvSpPr>
        <p:spPr/>
        <p:txBody>
          <a:bodyPr/>
          <a:lstStyle/>
          <a:p>
            <a:pPr lvl="0"/>
            <a:fld id="{E8916C98-9550-4001-BB18-D3BA7206DD06}" type="slidenum">
              <a:rPr/>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9" Type="http://schemas.openxmlformats.org/officeDocument/2006/relationships/theme" Target="../theme/theme3.xml"/><Relationship Id="rId18" Type="http://schemas.openxmlformats.org/officeDocument/2006/relationships/image" Target="../media/image2.jpeg"/><Relationship Id="rId17" Type="http://schemas.openxmlformats.org/officeDocument/2006/relationships/slideLayout" Target="../slideLayouts/slideLayout39.xml"/><Relationship Id="rId16" Type="http://schemas.openxmlformats.org/officeDocument/2006/relationships/slideLayout" Target="../slideLayouts/slideLayout38.xml"/><Relationship Id="rId15" Type="http://schemas.openxmlformats.org/officeDocument/2006/relationships/slideLayout" Target="../slideLayouts/slideLayout37.xml"/><Relationship Id="rId14" Type="http://schemas.openxmlformats.org/officeDocument/2006/relationships/slideLayout" Target="../slideLayouts/slideLayout36.xml"/><Relationship Id="rId13" Type="http://schemas.openxmlformats.org/officeDocument/2006/relationships/slideLayout" Target="../slideLayouts/slideLayout35.xml"/><Relationship Id="rId12" Type="http://schemas.openxmlformats.org/officeDocument/2006/relationships/slideLayout" Target="../slideLayouts/slideLayout34.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8.xml"/><Relationship Id="rId8" Type="http://schemas.openxmlformats.org/officeDocument/2006/relationships/slideLayout" Target="../slideLayouts/slideLayout47.xml"/><Relationship Id="rId7" Type="http://schemas.openxmlformats.org/officeDocument/2006/relationships/slideLayout" Target="../slideLayouts/slideLayout46.xml"/><Relationship Id="rId6" Type="http://schemas.openxmlformats.org/officeDocument/2006/relationships/slideLayout" Target="../slideLayouts/slideLayout45.xml"/><Relationship Id="rId5" Type="http://schemas.openxmlformats.org/officeDocument/2006/relationships/slideLayout" Target="../slideLayouts/slideLayout44.xml"/><Relationship Id="rId4" Type="http://schemas.openxmlformats.org/officeDocument/2006/relationships/slideLayout" Target="../slideLayouts/slideLayout43.xml"/><Relationship Id="rId3" Type="http://schemas.openxmlformats.org/officeDocument/2006/relationships/slideLayout" Target="../slideLayouts/slideLayout42.xml"/><Relationship Id="rId2" Type="http://schemas.openxmlformats.org/officeDocument/2006/relationships/slideLayout" Target="../slideLayouts/slideLayout41.xml"/><Relationship Id="rId12" Type="http://schemas.openxmlformats.org/officeDocument/2006/relationships/theme" Target="../theme/theme4.xml"/><Relationship Id="rId11" Type="http://schemas.openxmlformats.org/officeDocument/2006/relationships/slideLayout" Target="../slideLayouts/slideLayout50.xml"/><Relationship Id="rId10" Type="http://schemas.openxmlformats.org/officeDocument/2006/relationships/slideLayout" Target="../slideLayouts/slideLayout49.xml"/><Relationship Id="rId1"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2"/>
          <a:stretch>
            <a:fillRect/>
          </a:stretch>
        </a:blip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503999" y="1905480"/>
            <a:ext cx="9071640" cy="1262520"/>
          </a:xfrm>
          <a:prstGeom prst="rect">
            <a:avLst/>
          </a:prstGeom>
          <a:noFill/>
          <a:ln>
            <a:noFill/>
          </a:ln>
        </p:spPr>
        <p:txBody>
          <a:bodyPr lIns="0" tIns="0" rIns="0" bIns="0" anchor="ctr"/>
          <a:lstStyle/>
          <a:p>
            <a:endParaRPr lang="en-IN"/>
          </a:p>
        </p:txBody>
      </p:sp>
      <p:sp>
        <p:nvSpPr>
          <p:cNvPr id="3" name="Text Placeholder 2"/>
          <p:cNvSpPr txBox="1">
            <a:spLocks noGrp="1"/>
          </p:cNvSpPr>
          <p:nvPr>
            <p:ph type="body" idx="1"/>
          </p:nvPr>
        </p:nvSpPr>
        <p:spPr>
          <a:xfrm>
            <a:off x="503999" y="3456000"/>
            <a:ext cx="9071640" cy="2697120"/>
          </a:xfrm>
          <a:prstGeom prst="rect">
            <a:avLst/>
          </a:prstGeom>
          <a:noFill/>
          <a:ln>
            <a:noFill/>
          </a:ln>
        </p:spPr>
        <p:txBody>
          <a:bodyPr lIns="0" tIns="0" rIns="0" bIns="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txBox="1">
            <a:spLocks noGrp="1"/>
          </p:cNvSpPr>
          <p:nvPr>
            <p:ph type="dt" sz="half" idx="2"/>
          </p:nvPr>
        </p:nvSpPr>
        <p:spPr>
          <a:xfrm>
            <a:off x="180000" y="6886800"/>
            <a:ext cx="2348280" cy="521280"/>
          </a:xfrm>
          <a:prstGeom prst="rect">
            <a:avLst/>
          </a:prstGeom>
          <a:noFill/>
          <a:ln>
            <a:noFill/>
          </a:ln>
        </p:spPr>
        <p:txBody>
          <a:bodyPr lIns="0" tIns="0" rIns="0" bIns="0" anchor="b" anchorCtr="0">
            <a:noAutofit/>
          </a:bodyPr>
          <a:lstStyle>
            <a:lvl1pPr lvl="0" hangingPunct="0">
              <a:buNone/>
              <a:defRPr lang="en-IN" sz="1400">
                <a:latin typeface="Liberation Serif" pitchFamily="18"/>
                <a:ea typeface="DejaVu Sans" pitchFamily="2"/>
                <a:cs typeface="DejaVu Sans" pitchFamily="2"/>
              </a:defRPr>
            </a:lvl1pPr>
          </a:lstStyle>
          <a:p>
            <a:pPr lvl="0"/>
            <a:endParaRPr lang="en-IN"/>
          </a:p>
        </p:txBody>
      </p:sp>
      <p:sp>
        <p:nvSpPr>
          <p:cNvPr id="5" name="Footer Placeholder 4"/>
          <p:cNvSpPr txBox="1">
            <a:spLocks noGrp="1"/>
          </p:cNvSpPr>
          <p:nvPr>
            <p:ph type="ftr" sz="quarter" idx="3"/>
          </p:nvPr>
        </p:nvSpPr>
        <p:spPr>
          <a:xfrm>
            <a:off x="3447360" y="6886800"/>
            <a:ext cx="3195000" cy="521280"/>
          </a:xfrm>
          <a:prstGeom prst="rect">
            <a:avLst/>
          </a:prstGeom>
          <a:noFill/>
          <a:ln>
            <a:noFill/>
          </a:ln>
        </p:spPr>
        <p:txBody>
          <a:bodyPr lIns="0" tIns="0" rIns="0" bIns="0" anchor="b" anchorCtr="0">
            <a:noAutofit/>
          </a:bodyPr>
          <a:lstStyle>
            <a:lvl1pPr lvl="0" algn="ctr" hangingPunct="0">
              <a:buNone/>
              <a:defRPr lang="en-IN" sz="1400">
                <a:latin typeface="Liberation Serif" pitchFamily="18"/>
                <a:ea typeface="DejaVu Sans" pitchFamily="2"/>
                <a:cs typeface="DejaVu Sans" pitchFamily="2"/>
              </a:defRPr>
            </a:lvl1pPr>
          </a:lstStyle>
          <a:p>
            <a:pPr lvl="0"/>
            <a:endParaRPr lang="en-IN"/>
          </a:p>
        </p:txBody>
      </p:sp>
      <p:sp>
        <p:nvSpPr>
          <p:cNvPr id="6" name="Slide Number Placeholder 5"/>
          <p:cNvSpPr txBox="1">
            <a:spLocks noGrp="1"/>
          </p:cNvSpPr>
          <p:nvPr>
            <p:ph type="sldNum" sz="quarter" idx="4"/>
          </p:nvPr>
        </p:nvSpPr>
        <p:spPr>
          <a:xfrm>
            <a:off x="7587360" y="6886800"/>
            <a:ext cx="2348280" cy="521280"/>
          </a:xfrm>
          <a:prstGeom prst="rect">
            <a:avLst/>
          </a:prstGeom>
          <a:noFill/>
          <a:ln>
            <a:noFill/>
          </a:ln>
        </p:spPr>
        <p:txBody>
          <a:bodyPr lIns="0" tIns="0" rIns="0" bIns="0" anchor="b" anchorCtr="0">
            <a:noAutofit/>
          </a:bodyPr>
          <a:lstStyle>
            <a:lvl1pPr lvl="0" algn="r" hangingPunct="0">
              <a:buNone/>
              <a:defRPr lang="en-IN" sz="1400">
                <a:latin typeface="Liberation Serif" pitchFamily="18"/>
                <a:ea typeface="DejaVu Sans" pitchFamily="2"/>
                <a:cs typeface="DejaVu Sans" pitchFamily="2"/>
              </a:defRPr>
            </a:lvl1pPr>
          </a:lstStyle>
          <a:p>
            <a:pPr lvl="0"/>
            <a:fld id="{C364AF1D-5CFD-4893-9CF6-C5AC078BE8AA}" type="slidenum">
              <a:rPr/>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hangingPunct="0">
        <a:defRPr lang="en-IN" sz="4400" b="0" i="0" u="none" strike="noStrike" kern="1200" cap="none">
          <a:ln>
            <a:noFill/>
          </a:ln>
          <a:solidFill>
            <a:srgbClr val="FFFFFF"/>
          </a:solidFill>
          <a:latin typeface="Liberation Sans" pitchFamily="18"/>
        </a:defRPr>
      </a:lvl1pPr>
    </p:titleStyle>
    <p:bodyStyle>
      <a:lvl1pPr marL="0" marR="0" indent="0" hangingPunct="0">
        <a:spcBef>
          <a:spcPts val="0"/>
        </a:spcBef>
        <a:spcAft>
          <a:spcPts val="1415"/>
        </a:spcAft>
        <a:defRPr lang="en-IN" sz="3200" b="0" i="0" u="none" strike="noStrike" kern="1200" cap="none">
          <a:ln>
            <a:noFill/>
          </a:ln>
          <a:solidFill>
            <a:srgbClr val="FFFFFF"/>
          </a:solidFill>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2"/>
          <a:stretch>
            <a:fillRect/>
          </a:stretch>
        </a:blip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503999" y="408600"/>
            <a:ext cx="9071640" cy="1262520"/>
          </a:xfrm>
          <a:prstGeom prst="rect">
            <a:avLst/>
          </a:prstGeom>
          <a:solidFill>
            <a:srgbClr val="FFFFFF">
              <a:alpha val="70000"/>
            </a:srgbClr>
          </a:solidFill>
          <a:ln>
            <a:noFill/>
          </a:ln>
        </p:spPr>
        <p:txBody>
          <a:bodyPr lIns="0" tIns="0" rIns="0" bIns="0" anchor="ctr"/>
          <a:lstStyle/>
          <a:p>
            <a:endParaRPr lang="en-IN"/>
          </a:p>
        </p:txBody>
      </p:sp>
      <p:sp>
        <p:nvSpPr>
          <p:cNvPr id="3" name="Text Placeholder 2"/>
          <p:cNvSpPr txBox="1">
            <a:spLocks noGrp="1"/>
          </p:cNvSpPr>
          <p:nvPr>
            <p:ph type="body" idx="1"/>
          </p:nvPr>
        </p:nvSpPr>
        <p:spPr>
          <a:xfrm>
            <a:off x="503999" y="2020679"/>
            <a:ext cx="9071640" cy="4675320"/>
          </a:xfrm>
          <a:prstGeom prst="rect">
            <a:avLst/>
          </a:prstGeom>
          <a:solidFill>
            <a:srgbClr val="FFFFFF">
              <a:alpha val="50000"/>
            </a:srgbClr>
          </a:solidFill>
          <a:ln>
            <a:noFill/>
          </a:ln>
        </p:spPr>
        <p:txBody>
          <a:bodyPr lIns="0" tIns="0" rIns="0" bIns="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txBox="1">
            <a:spLocks noGrp="1"/>
          </p:cNvSpPr>
          <p:nvPr>
            <p:ph type="dt" sz="half" idx="2"/>
          </p:nvPr>
        </p:nvSpPr>
        <p:spPr>
          <a:xfrm>
            <a:off x="216000" y="6886800"/>
            <a:ext cx="2348280" cy="521280"/>
          </a:xfrm>
          <a:prstGeom prst="rect">
            <a:avLst/>
          </a:prstGeom>
          <a:noFill/>
          <a:ln>
            <a:noFill/>
          </a:ln>
        </p:spPr>
        <p:txBody>
          <a:bodyPr lIns="0" tIns="0" rIns="0" bIns="0" anchor="b" anchorCtr="0">
            <a:noAutofit/>
          </a:bodyPr>
          <a:lstStyle>
            <a:lvl1pPr lvl="0" hangingPunct="0">
              <a:buNone/>
              <a:defRPr lang="en-IN" sz="1400">
                <a:latin typeface="Liberation Serif" pitchFamily="18"/>
                <a:ea typeface="DejaVu Sans" pitchFamily="2"/>
                <a:cs typeface="DejaVu Sans" pitchFamily="2"/>
              </a:defRPr>
            </a:lvl1pPr>
          </a:lstStyle>
          <a:p>
            <a:pPr lvl="0"/>
            <a:endParaRPr lang="en-IN"/>
          </a:p>
        </p:txBody>
      </p:sp>
      <p:sp>
        <p:nvSpPr>
          <p:cNvPr id="5" name="Footer Placeholder 4"/>
          <p:cNvSpPr txBox="1">
            <a:spLocks noGrp="1"/>
          </p:cNvSpPr>
          <p:nvPr>
            <p:ph type="ftr" sz="quarter" idx="3"/>
          </p:nvPr>
        </p:nvSpPr>
        <p:spPr>
          <a:xfrm>
            <a:off x="3447360" y="6886800"/>
            <a:ext cx="3195000" cy="521280"/>
          </a:xfrm>
          <a:prstGeom prst="rect">
            <a:avLst/>
          </a:prstGeom>
          <a:noFill/>
          <a:ln>
            <a:noFill/>
          </a:ln>
        </p:spPr>
        <p:txBody>
          <a:bodyPr lIns="0" tIns="0" rIns="0" bIns="0" anchor="b" anchorCtr="0">
            <a:noAutofit/>
          </a:bodyPr>
          <a:lstStyle>
            <a:lvl1pPr lvl="0" algn="ctr" hangingPunct="0">
              <a:buNone/>
              <a:defRPr lang="en-IN" sz="1400">
                <a:latin typeface="Liberation Serif" pitchFamily="18"/>
                <a:ea typeface="DejaVu Sans" pitchFamily="2"/>
                <a:cs typeface="DejaVu Sans" pitchFamily="2"/>
              </a:defRPr>
            </a:lvl1pPr>
          </a:lstStyle>
          <a:p>
            <a:pPr lvl="0"/>
            <a:endParaRPr lang="en-IN"/>
          </a:p>
        </p:txBody>
      </p:sp>
      <p:sp>
        <p:nvSpPr>
          <p:cNvPr id="6" name="Slide Number Placeholder 5"/>
          <p:cNvSpPr txBox="1">
            <a:spLocks noGrp="1"/>
          </p:cNvSpPr>
          <p:nvPr>
            <p:ph type="sldNum" sz="quarter" idx="4"/>
          </p:nvPr>
        </p:nvSpPr>
        <p:spPr>
          <a:xfrm>
            <a:off x="7623360" y="6886800"/>
            <a:ext cx="2348280" cy="521280"/>
          </a:xfrm>
          <a:prstGeom prst="rect">
            <a:avLst/>
          </a:prstGeom>
          <a:noFill/>
          <a:ln>
            <a:noFill/>
          </a:ln>
        </p:spPr>
        <p:txBody>
          <a:bodyPr lIns="0" tIns="0" rIns="0" bIns="0" anchor="b" anchorCtr="0">
            <a:noAutofit/>
          </a:bodyPr>
          <a:lstStyle>
            <a:lvl1pPr lvl="0" algn="r" hangingPunct="0">
              <a:buNone/>
              <a:defRPr lang="en-IN" sz="1400">
                <a:latin typeface="Liberation Serif" pitchFamily="18"/>
                <a:ea typeface="DejaVu Sans" pitchFamily="2"/>
                <a:cs typeface="DejaVu Sans" pitchFamily="2"/>
              </a:defRPr>
            </a:lvl1pPr>
          </a:lstStyle>
          <a:p>
            <a:pPr lvl="0"/>
            <a:fld id="{A7979047-8567-4CC8-A43D-79E8E55C1B25}" type="slidenum">
              <a:rPr/>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hangingPunct="0">
        <a:defRPr lang="en-IN" sz="4400" b="0" i="0" u="none" strike="noStrike" kern="1200" cap="none">
          <a:ln>
            <a:noFill/>
          </a:ln>
          <a:latin typeface="Liberation Sans" pitchFamily="18"/>
        </a:defRPr>
      </a:lvl1pPr>
    </p:titleStyle>
    <p:bodyStyle>
      <a:lvl1pPr marL="0" marR="0" indent="0" hangingPunct="0">
        <a:spcBef>
          <a:spcPts val="0"/>
        </a:spcBef>
        <a:spcAft>
          <a:spcPts val="1415"/>
        </a:spcAft>
        <a:defRPr lang="en-IN" sz="3200" b="0" i="0" u="none" strike="noStrike" kern="1200" cap="none">
          <a:ln>
            <a:noFill/>
          </a:ln>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751" y="0"/>
            <a:ext cx="10082376" cy="7562759"/>
            <a:chOff x="-1588" y="0"/>
            <a:chExt cx="9145588" cy="6860798"/>
          </a:xfrm>
        </p:grpSpPr>
        <p:sp>
          <p:nvSpPr>
            <p:cNvPr id="14" name="Rectangle 13"/>
            <p:cNvSpPr/>
            <p:nvPr/>
          </p:nvSpPr>
          <p:spPr>
            <a:xfrm>
              <a:off x="0" y="0"/>
              <a:ext cx="9118832" cy="6858000"/>
            </a:xfrm>
            <a:prstGeom prst="rect">
              <a:avLst/>
            </a:prstGeom>
            <a:blipFill>
              <a:blip r:embed="rId18">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sp>
      </p:grpSp>
      <p:sp>
        <p:nvSpPr>
          <p:cNvPr id="2" name="Title Placeholder 1"/>
          <p:cNvSpPr>
            <a:spLocks noGrp="1"/>
          </p:cNvSpPr>
          <p:nvPr>
            <p:ph type="title"/>
          </p:nvPr>
        </p:nvSpPr>
        <p:spPr bwMode="gray">
          <a:xfrm>
            <a:off x="955190" y="1021955"/>
            <a:ext cx="6995209" cy="78249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952921" y="2743882"/>
            <a:ext cx="6995209" cy="389183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350298" y="7016783"/>
            <a:ext cx="1092067" cy="252054"/>
          </a:xfrm>
          <a:prstGeom prst="rect">
            <a:avLst/>
          </a:prstGeom>
        </p:spPr>
        <p:txBody>
          <a:bodyPr vert="horz" lIns="91440" tIns="45720" rIns="91440" bIns="45720" rtlCol="0" anchor="b"/>
          <a:lstStyle>
            <a:lvl1pPr algn="r">
              <a:defRPr sz="990" b="1" i="0">
                <a:solidFill>
                  <a:schemeClr val="accent1"/>
                </a:solidFill>
              </a:defRPr>
            </a:lvl1pPr>
          </a:lstStyle>
          <a:p>
            <a:pPr lvl="0"/>
            <a:endParaRPr lang="en-IN"/>
          </a:p>
        </p:txBody>
      </p:sp>
      <p:sp>
        <p:nvSpPr>
          <p:cNvPr id="5" name="Footer Placeholder 4"/>
          <p:cNvSpPr>
            <a:spLocks noGrp="1"/>
          </p:cNvSpPr>
          <p:nvPr>
            <p:ph type="ftr" sz="quarter" idx="3"/>
          </p:nvPr>
        </p:nvSpPr>
        <p:spPr>
          <a:xfrm>
            <a:off x="651364" y="7016782"/>
            <a:ext cx="4255156" cy="252055"/>
          </a:xfrm>
          <a:prstGeom prst="rect">
            <a:avLst/>
          </a:prstGeom>
        </p:spPr>
        <p:txBody>
          <a:bodyPr vert="horz" lIns="91440" tIns="45720" rIns="91440" bIns="45720" rtlCol="0" anchor="b"/>
          <a:lstStyle>
            <a:lvl1pPr algn="l">
              <a:defRPr sz="990" b="1" i="0">
                <a:solidFill>
                  <a:schemeClr val="accent1"/>
                </a:solidFill>
              </a:defRPr>
            </a:lvl1pPr>
          </a:lstStyle>
          <a:p>
            <a:pPr lvl="0"/>
            <a:endParaRPr lang="en-IN"/>
          </a:p>
        </p:txBody>
      </p:sp>
      <p:sp>
        <p:nvSpPr>
          <p:cNvPr id="26" name="Rectangle 25"/>
          <p:cNvSpPr/>
          <p:nvPr/>
        </p:nvSpPr>
        <p:spPr>
          <a:xfrm>
            <a:off x="8539035" y="0"/>
            <a:ext cx="756047" cy="1211949"/>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8465141" y="325988"/>
            <a:ext cx="872362" cy="846233"/>
          </a:xfrm>
          <a:prstGeom prst="rect">
            <a:avLst/>
          </a:prstGeom>
        </p:spPr>
        <p:txBody>
          <a:bodyPr anchor="b"/>
          <a:lstStyle>
            <a:lvl1pPr algn="ctr">
              <a:defRPr sz="3085">
                <a:solidFill>
                  <a:schemeClr val="bg1"/>
                </a:solidFill>
              </a:defRPr>
            </a:lvl1pPr>
          </a:lstStyle>
          <a:p>
            <a:pPr lvl="0"/>
            <a:fld id="{C364AF1D-5CFD-4893-9CF6-C5AC078BE8AA}"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504190" rtl="0" eaLnBrk="1" latinLnBrk="0" hangingPunct="1">
        <a:spcBef>
          <a:spcPct val="0"/>
        </a:spcBef>
        <a:buNone/>
        <a:defRPr sz="3525"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77825" indent="-377825" algn="l" defTabSz="504190" rtl="0" eaLnBrk="1" latinLnBrk="0" hangingPunct="1">
        <a:spcBef>
          <a:spcPts val="1100"/>
        </a:spcBef>
        <a:spcAft>
          <a:spcPts val="0"/>
        </a:spcAft>
        <a:buClr>
          <a:schemeClr val="accent1"/>
        </a:buClr>
        <a:buSzPct val="80000"/>
        <a:buFont typeface="Wingdings 3" panose="05040102010807070707" charset="2"/>
        <a:buChar char=""/>
        <a:defRPr sz="1985" b="0" i="0" kern="1200">
          <a:solidFill>
            <a:schemeClr val="tx1">
              <a:lumMod val="75000"/>
              <a:lumOff val="25000"/>
            </a:schemeClr>
          </a:solidFill>
          <a:latin typeface="+mn-lt"/>
          <a:ea typeface="+mn-ea"/>
          <a:cs typeface="+mn-cs"/>
        </a:defRPr>
      </a:lvl1pPr>
      <a:lvl2pPr marL="755650" indent="-312420" algn="l" defTabSz="504190" rtl="0" eaLnBrk="1" latinLnBrk="0" hangingPunct="1">
        <a:spcBef>
          <a:spcPts val="1100"/>
        </a:spcBef>
        <a:spcAft>
          <a:spcPts val="0"/>
        </a:spcAft>
        <a:buClr>
          <a:schemeClr val="accent1"/>
        </a:buClr>
        <a:buSzPct val="80000"/>
        <a:buFont typeface="Wingdings 3" panose="05040102010807070707" charset="2"/>
        <a:buChar char=""/>
        <a:defRPr sz="1765" b="0" i="0" kern="1200">
          <a:solidFill>
            <a:schemeClr val="tx1">
              <a:lumMod val="75000"/>
              <a:lumOff val="25000"/>
            </a:schemeClr>
          </a:solidFill>
          <a:latin typeface="+mn-lt"/>
          <a:ea typeface="+mn-ea"/>
          <a:cs typeface="+mn-cs"/>
        </a:defRPr>
      </a:lvl2pPr>
      <a:lvl3pPr marL="1058545" indent="-252095" algn="l" defTabSz="504190" rtl="0" eaLnBrk="1" latinLnBrk="0" hangingPunct="1">
        <a:spcBef>
          <a:spcPts val="1100"/>
        </a:spcBef>
        <a:spcAft>
          <a:spcPts val="0"/>
        </a:spcAft>
        <a:buClr>
          <a:schemeClr val="accent1"/>
        </a:buClr>
        <a:buSzPct val="80000"/>
        <a:buFont typeface="Wingdings 3" panose="05040102010807070707" charset="2"/>
        <a:buChar char=""/>
        <a:defRPr sz="1545" b="0" i="0" kern="1200">
          <a:solidFill>
            <a:schemeClr val="tx1">
              <a:lumMod val="75000"/>
              <a:lumOff val="25000"/>
            </a:schemeClr>
          </a:solidFill>
          <a:latin typeface="+mn-lt"/>
          <a:ea typeface="+mn-ea"/>
          <a:cs typeface="+mn-cs"/>
        </a:defRPr>
      </a:lvl3pPr>
      <a:lvl4pPr marL="1360805" indent="-252095" algn="l" defTabSz="504190" rtl="0" eaLnBrk="1" latinLnBrk="0" hangingPunct="1">
        <a:spcBef>
          <a:spcPts val="1100"/>
        </a:spcBef>
        <a:spcAft>
          <a:spcPts val="0"/>
        </a:spcAft>
        <a:buClr>
          <a:schemeClr val="accent1"/>
        </a:buClr>
        <a:buSzPct val="80000"/>
        <a:buFont typeface="Wingdings 3" panose="05040102010807070707" charset="2"/>
        <a:buChar char=""/>
        <a:defRPr sz="1325" b="0" i="0" kern="1200">
          <a:solidFill>
            <a:schemeClr val="tx1">
              <a:lumMod val="75000"/>
              <a:lumOff val="25000"/>
            </a:schemeClr>
          </a:solidFill>
          <a:latin typeface="+mn-lt"/>
          <a:ea typeface="+mn-ea"/>
          <a:cs typeface="+mn-cs"/>
        </a:defRPr>
      </a:lvl4pPr>
      <a:lvl5pPr marL="1663065" indent="-252095" algn="l" defTabSz="504190" rtl="0" eaLnBrk="1" latinLnBrk="0" hangingPunct="1">
        <a:spcBef>
          <a:spcPts val="1100"/>
        </a:spcBef>
        <a:spcAft>
          <a:spcPts val="0"/>
        </a:spcAft>
        <a:buClr>
          <a:schemeClr val="accent1"/>
        </a:buClr>
        <a:buSzPct val="80000"/>
        <a:buFont typeface="Wingdings 3" panose="05040102010807070707" charset="2"/>
        <a:buChar char=""/>
        <a:defRPr sz="1325" b="0" i="0" kern="1200">
          <a:solidFill>
            <a:schemeClr val="tx1">
              <a:lumMod val="75000"/>
              <a:lumOff val="25000"/>
            </a:schemeClr>
          </a:solidFill>
          <a:latin typeface="+mn-lt"/>
          <a:ea typeface="+mn-ea"/>
          <a:cs typeface="+mn-cs"/>
        </a:defRPr>
      </a:lvl5pPr>
      <a:lvl6pPr marL="2000250" indent="-252095" algn="l" defTabSz="504190" rtl="0" eaLnBrk="1" latinLnBrk="0" hangingPunct="1">
        <a:spcBef>
          <a:spcPts val="1100"/>
        </a:spcBef>
        <a:spcAft>
          <a:spcPts val="0"/>
        </a:spcAft>
        <a:buClr>
          <a:schemeClr val="accent1"/>
        </a:buClr>
        <a:buSzPct val="80000"/>
        <a:buFont typeface="Wingdings 3" panose="05040102010807070707" charset="2"/>
        <a:buChar char=""/>
        <a:defRPr sz="1325" b="0" i="0" kern="1200">
          <a:solidFill>
            <a:schemeClr val="tx1">
              <a:lumMod val="75000"/>
              <a:lumOff val="25000"/>
            </a:schemeClr>
          </a:solidFill>
          <a:latin typeface="+mn-lt"/>
          <a:ea typeface="+mn-ea"/>
          <a:cs typeface="+mn-cs"/>
        </a:defRPr>
      </a:lvl6pPr>
      <a:lvl7pPr marL="2283460" indent="-252095" algn="l" defTabSz="504190" rtl="0" eaLnBrk="1" latinLnBrk="0" hangingPunct="1">
        <a:spcBef>
          <a:spcPts val="1100"/>
        </a:spcBef>
        <a:spcAft>
          <a:spcPts val="0"/>
        </a:spcAft>
        <a:buClr>
          <a:schemeClr val="accent1"/>
        </a:buClr>
        <a:buSzPct val="80000"/>
        <a:buFont typeface="Wingdings 3" panose="05040102010807070707" charset="2"/>
        <a:buChar char=""/>
        <a:defRPr sz="1325" b="0" i="0" kern="1200">
          <a:solidFill>
            <a:schemeClr val="tx1">
              <a:lumMod val="75000"/>
              <a:lumOff val="25000"/>
            </a:schemeClr>
          </a:solidFill>
          <a:latin typeface="+mn-lt"/>
          <a:ea typeface="+mn-ea"/>
          <a:cs typeface="+mn-cs"/>
        </a:defRPr>
      </a:lvl7pPr>
      <a:lvl8pPr marL="2489835" indent="-252095" algn="l" defTabSz="504190" rtl="0" eaLnBrk="1" latinLnBrk="0" hangingPunct="1">
        <a:spcBef>
          <a:spcPts val="1100"/>
        </a:spcBef>
        <a:spcAft>
          <a:spcPts val="0"/>
        </a:spcAft>
        <a:buClr>
          <a:schemeClr val="accent1"/>
        </a:buClr>
        <a:buSzPct val="80000"/>
        <a:buFont typeface="Wingdings 3" panose="05040102010807070707" charset="2"/>
        <a:buChar char=""/>
        <a:defRPr sz="1325" b="0" i="0" kern="1200">
          <a:solidFill>
            <a:schemeClr val="tx1">
              <a:lumMod val="75000"/>
              <a:lumOff val="25000"/>
            </a:schemeClr>
          </a:solidFill>
          <a:latin typeface="+mn-lt"/>
          <a:ea typeface="+mn-ea"/>
          <a:cs typeface="+mn-cs"/>
        </a:defRPr>
      </a:lvl8pPr>
      <a:lvl9pPr marL="2740660" indent="-252095" algn="l" defTabSz="504190" rtl="0" eaLnBrk="1" latinLnBrk="0" hangingPunct="1">
        <a:spcBef>
          <a:spcPts val="1100"/>
        </a:spcBef>
        <a:spcAft>
          <a:spcPts val="0"/>
        </a:spcAft>
        <a:buClr>
          <a:schemeClr val="accent1"/>
        </a:buClr>
        <a:buSzPct val="80000"/>
        <a:buFont typeface="Wingdings 3" panose="05040102010807070707" charset="2"/>
        <a:buChar char=""/>
        <a:defRPr sz="1325" b="0" i="0" kern="1200">
          <a:solidFill>
            <a:schemeClr val="tx1">
              <a:lumMod val="75000"/>
              <a:lumOff val="25000"/>
            </a:schemeClr>
          </a:solidFill>
          <a:latin typeface="+mn-lt"/>
          <a:ea typeface="+mn-ea"/>
          <a:cs typeface="+mn-cs"/>
        </a:defRPr>
      </a:lvl9pPr>
    </p:bodyStyle>
    <p:otherStyle>
      <a:defPPr>
        <a:defRPr lang="en-US"/>
      </a:defPPr>
      <a:lvl1pPr marL="0" algn="l" defTabSz="504190" rtl="0" eaLnBrk="1" latinLnBrk="0" hangingPunct="1">
        <a:defRPr sz="1985" kern="1200">
          <a:solidFill>
            <a:schemeClr val="tx1"/>
          </a:solidFill>
          <a:latin typeface="+mn-lt"/>
          <a:ea typeface="+mn-ea"/>
          <a:cs typeface="+mn-cs"/>
        </a:defRPr>
      </a:lvl1pPr>
      <a:lvl2pPr marL="504190" algn="l" defTabSz="504190" rtl="0" eaLnBrk="1" latinLnBrk="0" hangingPunct="1">
        <a:defRPr sz="1985" kern="1200">
          <a:solidFill>
            <a:schemeClr val="tx1"/>
          </a:solidFill>
          <a:latin typeface="+mn-lt"/>
          <a:ea typeface="+mn-ea"/>
          <a:cs typeface="+mn-cs"/>
        </a:defRPr>
      </a:lvl2pPr>
      <a:lvl3pPr marL="1007745" algn="l" defTabSz="504190" rtl="0" eaLnBrk="1" latinLnBrk="0" hangingPunct="1">
        <a:defRPr sz="1985" kern="1200">
          <a:solidFill>
            <a:schemeClr val="tx1"/>
          </a:solidFill>
          <a:latin typeface="+mn-lt"/>
          <a:ea typeface="+mn-ea"/>
          <a:cs typeface="+mn-cs"/>
        </a:defRPr>
      </a:lvl3pPr>
      <a:lvl4pPr marL="1511935" algn="l" defTabSz="504190" rtl="0" eaLnBrk="1" latinLnBrk="0" hangingPunct="1">
        <a:defRPr sz="1985" kern="1200">
          <a:solidFill>
            <a:schemeClr val="tx1"/>
          </a:solidFill>
          <a:latin typeface="+mn-lt"/>
          <a:ea typeface="+mn-ea"/>
          <a:cs typeface="+mn-cs"/>
        </a:defRPr>
      </a:lvl4pPr>
      <a:lvl5pPr marL="2016125" algn="l" defTabSz="504190" rtl="0" eaLnBrk="1" latinLnBrk="0" hangingPunct="1">
        <a:defRPr sz="1985" kern="1200">
          <a:solidFill>
            <a:schemeClr val="tx1"/>
          </a:solidFill>
          <a:latin typeface="+mn-lt"/>
          <a:ea typeface="+mn-ea"/>
          <a:cs typeface="+mn-cs"/>
        </a:defRPr>
      </a:lvl5pPr>
      <a:lvl6pPr marL="2519680" algn="l" defTabSz="504190" rtl="0" eaLnBrk="1" latinLnBrk="0" hangingPunct="1">
        <a:defRPr sz="1985" kern="1200">
          <a:solidFill>
            <a:schemeClr val="tx1"/>
          </a:solidFill>
          <a:latin typeface="+mn-lt"/>
          <a:ea typeface="+mn-ea"/>
          <a:cs typeface="+mn-cs"/>
        </a:defRPr>
      </a:lvl6pPr>
      <a:lvl7pPr marL="3023870" algn="l" defTabSz="504190" rtl="0" eaLnBrk="1" latinLnBrk="0" hangingPunct="1">
        <a:defRPr sz="1985" kern="1200">
          <a:solidFill>
            <a:schemeClr val="tx1"/>
          </a:solidFill>
          <a:latin typeface="+mn-lt"/>
          <a:ea typeface="+mn-ea"/>
          <a:cs typeface="+mn-cs"/>
        </a:defRPr>
      </a:lvl7pPr>
      <a:lvl8pPr marL="3528060" algn="l" defTabSz="504190" rtl="0" eaLnBrk="1" latinLnBrk="0" hangingPunct="1">
        <a:defRPr sz="1985" kern="1200">
          <a:solidFill>
            <a:schemeClr val="tx1"/>
          </a:solidFill>
          <a:latin typeface="+mn-lt"/>
          <a:ea typeface="+mn-ea"/>
          <a:cs typeface="+mn-cs"/>
        </a:defRPr>
      </a:lvl8pPr>
      <a:lvl9pPr marL="4031615" algn="l" defTabSz="504190" rtl="0" eaLnBrk="1" latinLnBrk="0" hangingPunct="1">
        <a:defRPr sz="1985"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3043" y="402484"/>
            <a:ext cx="8694539" cy="146118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93043" y="2012414"/>
            <a:ext cx="8694539" cy="4796544"/>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693043" y="7006700"/>
            <a:ext cx="2268141" cy="402483"/>
          </a:xfrm>
          <a:prstGeom prst="rect">
            <a:avLst/>
          </a:prstGeom>
        </p:spPr>
        <p:txBody>
          <a:bodyPr vert="horz" lIns="91440" tIns="45720" rIns="91440" bIns="45720" rtlCol="0" anchor="ctr"/>
          <a:lstStyle>
            <a:lvl1pPr algn="l">
              <a:defRPr sz="1325">
                <a:solidFill>
                  <a:schemeClr val="tx1">
                    <a:tint val="75000"/>
                  </a:schemeClr>
                </a:solidFill>
              </a:defRPr>
            </a:lvl1pPr>
          </a:lstStyle>
          <a:p>
            <a:pPr lvl="0"/>
            <a:endParaRPr lang="en-IN"/>
          </a:p>
        </p:txBody>
      </p:sp>
      <p:sp>
        <p:nvSpPr>
          <p:cNvPr id="5" name="Footer Placeholder 4"/>
          <p:cNvSpPr>
            <a:spLocks noGrp="1"/>
          </p:cNvSpPr>
          <p:nvPr>
            <p:ph type="ftr" sz="quarter" idx="3"/>
          </p:nvPr>
        </p:nvSpPr>
        <p:spPr>
          <a:xfrm>
            <a:off x="3339207" y="7006700"/>
            <a:ext cx="3402211" cy="402483"/>
          </a:xfrm>
          <a:prstGeom prst="rect">
            <a:avLst/>
          </a:prstGeom>
        </p:spPr>
        <p:txBody>
          <a:bodyPr vert="horz" lIns="91440" tIns="45720" rIns="91440" bIns="45720" rtlCol="0" anchor="ctr"/>
          <a:lstStyle>
            <a:lvl1pPr algn="ctr">
              <a:defRPr sz="1325">
                <a:solidFill>
                  <a:schemeClr val="tx1">
                    <a:tint val="75000"/>
                  </a:schemeClr>
                </a:solidFill>
              </a:defRPr>
            </a:lvl1pPr>
          </a:lstStyle>
          <a:p>
            <a:pPr lvl="0"/>
            <a:endParaRPr lang="en-IN"/>
          </a:p>
        </p:txBody>
      </p:sp>
      <p:sp>
        <p:nvSpPr>
          <p:cNvPr id="6" name="Slide Number Placeholder 5"/>
          <p:cNvSpPr>
            <a:spLocks noGrp="1"/>
          </p:cNvSpPr>
          <p:nvPr>
            <p:ph type="sldNum" sz="quarter" idx="4"/>
          </p:nvPr>
        </p:nvSpPr>
        <p:spPr>
          <a:xfrm>
            <a:off x="7119441" y="7006700"/>
            <a:ext cx="2268141" cy="402483"/>
          </a:xfrm>
          <a:prstGeom prst="rect">
            <a:avLst/>
          </a:prstGeom>
        </p:spPr>
        <p:txBody>
          <a:bodyPr vert="horz" lIns="91440" tIns="45720" rIns="91440" bIns="45720" rtlCol="0" anchor="ctr"/>
          <a:lstStyle>
            <a:lvl1pPr algn="r">
              <a:defRPr sz="1325">
                <a:solidFill>
                  <a:schemeClr val="tx1">
                    <a:tint val="75000"/>
                  </a:schemeClr>
                </a:solidFill>
              </a:defRPr>
            </a:lvl1pPr>
          </a:lstStyle>
          <a:p>
            <a:pPr lvl="0"/>
            <a:fld id="{C364AF1D-5CFD-4893-9CF6-C5AC078BE8AA}"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1007745" rtl="0" eaLnBrk="1" latinLnBrk="0" hangingPunct="1">
        <a:lnSpc>
          <a:spcPct val="90000"/>
        </a:lnSpc>
        <a:spcBef>
          <a:spcPct val="0"/>
        </a:spcBef>
        <a:buNone/>
        <a:defRPr sz="4850" kern="1200">
          <a:solidFill>
            <a:schemeClr val="tx1"/>
          </a:solidFill>
          <a:latin typeface="+mj-lt"/>
          <a:ea typeface="+mj-ea"/>
          <a:cs typeface="+mj-cs"/>
        </a:defRPr>
      </a:lvl1pPr>
    </p:titleStyle>
    <p:bodyStyle>
      <a:lvl1pPr marL="252095" indent="-252095" algn="l" defTabSz="1007745" rtl="0" eaLnBrk="1" latinLnBrk="0" hangingPunct="1">
        <a:lnSpc>
          <a:spcPct val="90000"/>
        </a:lnSpc>
        <a:spcBef>
          <a:spcPts val="1100"/>
        </a:spcBef>
        <a:buFont typeface="Arial" panose="020B0604020202020204" pitchFamily="34" charset="0"/>
        <a:buChar char="•"/>
        <a:defRPr sz="3085" kern="1200">
          <a:solidFill>
            <a:schemeClr val="tx1"/>
          </a:solidFill>
          <a:latin typeface="+mn-lt"/>
          <a:ea typeface="+mn-ea"/>
          <a:cs typeface="+mn-cs"/>
        </a:defRPr>
      </a:lvl1pPr>
      <a:lvl2pPr marL="755650" indent="-252095" algn="l" defTabSz="1007745" rtl="0" eaLnBrk="1" latinLnBrk="0" hangingPunct="1">
        <a:lnSpc>
          <a:spcPct val="90000"/>
        </a:lnSpc>
        <a:spcBef>
          <a:spcPts val="550"/>
        </a:spcBef>
        <a:buFont typeface="Arial" panose="020B0604020202020204" pitchFamily="34" charset="0"/>
        <a:buChar char="•"/>
        <a:defRPr sz="2645" kern="1200">
          <a:solidFill>
            <a:schemeClr val="tx1"/>
          </a:solidFill>
          <a:latin typeface="+mn-lt"/>
          <a:ea typeface="+mn-ea"/>
          <a:cs typeface="+mn-cs"/>
        </a:defRPr>
      </a:lvl2pPr>
      <a:lvl3pPr marL="1259840" indent="-252095" algn="l" defTabSz="1007745" rtl="0" eaLnBrk="1" latinLnBrk="0" hangingPunct="1">
        <a:lnSpc>
          <a:spcPct val="90000"/>
        </a:lnSpc>
        <a:spcBef>
          <a:spcPts val="550"/>
        </a:spcBef>
        <a:buFont typeface="Arial" panose="020B0604020202020204" pitchFamily="34" charset="0"/>
        <a:buChar char="•"/>
        <a:defRPr sz="2205" kern="1200">
          <a:solidFill>
            <a:schemeClr val="tx1"/>
          </a:solidFill>
          <a:latin typeface="+mn-lt"/>
          <a:ea typeface="+mn-ea"/>
          <a:cs typeface="+mn-cs"/>
        </a:defRPr>
      </a:lvl3pPr>
      <a:lvl4pPr marL="1764030" indent="-252095" algn="l" defTabSz="1007745" rtl="0" eaLnBrk="1" latinLnBrk="0" hangingPunct="1">
        <a:lnSpc>
          <a:spcPct val="90000"/>
        </a:lnSpc>
        <a:spcBef>
          <a:spcPts val="550"/>
        </a:spcBef>
        <a:buFont typeface="Arial" panose="020B0604020202020204" pitchFamily="34" charset="0"/>
        <a:buChar char="•"/>
        <a:defRPr sz="1985" kern="1200">
          <a:solidFill>
            <a:schemeClr val="tx1"/>
          </a:solidFill>
          <a:latin typeface="+mn-lt"/>
          <a:ea typeface="+mn-ea"/>
          <a:cs typeface="+mn-cs"/>
        </a:defRPr>
      </a:lvl4pPr>
      <a:lvl5pPr marL="2267585" indent="-252095" algn="l" defTabSz="1007745" rtl="0" eaLnBrk="1" latinLnBrk="0" hangingPunct="1">
        <a:lnSpc>
          <a:spcPct val="90000"/>
        </a:lnSpc>
        <a:spcBef>
          <a:spcPts val="550"/>
        </a:spcBef>
        <a:buFont typeface="Arial" panose="020B0604020202020204" pitchFamily="34" charset="0"/>
        <a:buChar char="•"/>
        <a:defRPr sz="1985" kern="1200">
          <a:solidFill>
            <a:schemeClr val="tx1"/>
          </a:solidFill>
          <a:latin typeface="+mn-lt"/>
          <a:ea typeface="+mn-ea"/>
          <a:cs typeface="+mn-cs"/>
        </a:defRPr>
      </a:lvl5pPr>
      <a:lvl6pPr marL="2771775" indent="-252095" algn="l" defTabSz="1007745" rtl="0" eaLnBrk="1" latinLnBrk="0" hangingPunct="1">
        <a:lnSpc>
          <a:spcPct val="90000"/>
        </a:lnSpc>
        <a:spcBef>
          <a:spcPts val="550"/>
        </a:spcBef>
        <a:buFont typeface="Arial" panose="020B0604020202020204" pitchFamily="34" charset="0"/>
        <a:buChar char="•"/>
        <a:defRPr sz="1985" kern="1200">
          <a:solidFill>
            <a:schemeClr val="tx1"/>
          </a:solidFill>
          <a:latin typeface="+mn-lt"/>
          <a:ea typeface="+mn-ea"/>
          <a:cs typeface="+mn-cs"/>
        </a:defRPr>
      </a:lvl6pPr>
      <a:lvl7pPr marL="3275965" indent="-252095" algn="l" defTabSz="1007745" rtl="0" eaLnBrk="1" latinLnBrk="0" hangingPunct="1">
        <a:lnSpc>
          <a:spcPct val="90000"/>
        </a:lnSpc>
        <a:spcBef>
          <a:spcPts val="550"/>
        </a:spcBef>
        <a:buFont typeface="Arial" panose="020B0604020202020204" pitchFamily="34" charset="0"/>
        <a:buChar char="•"/>
        <a:defRPr sz="1985" kern="1200">
          <a:solidFill>
            <a:schemeClr val="tx1"/>
          </a:solidFill>
          <a:latin typeface="+mn-lt"/>
          <a:ea typeface="+mn-ea"/>
          <a:cs typeface="+mn-cs"/>
        </a:defRPr>
      </a:lvl7pPr>
      <a:lvl8pPr marL="3779520" indent="-252095" algn="l" defTabSz="1007745" rtl="0" eaLnBrk="1" latinLnBrk="0" hangingPunct="1">
        <a:lnSpc>
          <a:spcPct val="90000"/>
        </a:lnSpc>
        <a:spcBef>
          <a:spcPts val="550"/>
        </a:spcBef>
        <a:buFont typeface="Arial" panose="020B0604020202020204" pitchFamily="34" charset="0"/>
        <a:buChar char="•"/>
        <a:defRPr sz="1985" kern="1200">
          <a:solidFill>
            <a:schemeClr val="tx1"/>
          </a:solidFill>
          <a:latin typeface="+mn-lt"/>
          <a:ea typeface="+mn-ea"/>
          <a:cs typeface="+mn-cs"/>
        </a:defRPr>
      </a:lvl8pPr>
      <a:lvl9pPr marL="4283710" indent="-252095" algn="l" defTabSz="1007745" rtl="0" eaLnBrk="1" latinLnBrk="0" hangingPunct="1">
        <a:lnSpc>
          <a:spcPct val="90000"/>
        </a:lnSpc>
        <a:spcBef>
          <a:spcPts val="550"/>
        </a:spcBef>
        <a:buFont typeface="Arial" panose="020B0604020202020204" pitchFamily="34" charset="0"/>
        <a:buChar char="•"/>
        <a:defRPr sz="1985" kern="1200">
          <a:solidFill>
            <a:schemeClr val="tx1"/>
          </a:solidFill>
          <a:latin typeface="+mn-lt"/>
          <a:ea typeface="+mn-ea"/>
          <a:cs typeface="+mn-cs"/>
        </a:defRPr>
      </a:lvl9pPr>
    </p:bodyStyle>
    <p:otherStyle>
      <a:defPPr>
        <a:defRPr lang="en-US"/>
      </a:defPPr>
      <a:lvl1pPr marL="0" algn="l" defTabSz="1007745" rtl="0" eaLnBrk="1" latinLnBrk="0" hangingPunct="1">
        <a:defRPr sz="1985" kern="1200">
          <a:solidFill>
            <a:schemeClr val="tx1"/>
          </a:solidFill>
          <a:latin typeface="+mn-lt"/>
          <a:ea typeface="+mn-ea"/>
          <a:cs typeface="+mn-cs"/>
        </a:defRPr>
      </a:lvl1pPr>
      <a:lvl2pPr marL="504190" algn="l" defTabSz="1007745" rtl="0" eaLnBrk="1" latinLnBrk="0" hangingPunct="1">
        <a:defRPr sz="1985" kern="1200">
          <a:solidFill>
            <a:schemeClr val="tx1"/>
          </a:solidFill>
          <a:latin typeface="+mn-lt"/>
          <a:ea typeface="+mn-ea"/>
          <a:cs typeface="+mn-cs"/>
        </a:defRPr>
      </a:lvl2pPr>
      <a:lvl3pPr marL="1007745" algn="l" defTabSz="1007745" rtl="0" eaLnBrk="1" latinLnBrk="0" hangingPunct="1">
        <a:defRPr sz="1985" kern="1200">
          <a:solidFill>
            <a:schemeClr val="tx1"/>
          </a:solidFill>
          <a:latin typeface="+mn-lt"/>
          <a:ea typeface="+mn-ea"/>
          <a:cs typeface="+mn-cs"/>
        </a:defRPr>
      </a:lvl3pPr>
      <a:lvl4pPr marL="1511935" algn="l" defTabSz="1007745" rtl="0" eaLnBrk="1" latinLnBrk="0" hangingPunct="1">
        <a:defRPr sz="1985" kern="1200">
          <a:solidFill>
            <a:schemeClr val="tx1"/>
          </a:solidFill>
          <a:latin typeface="+mn-lt"/>
          <a:ea typeface="+mn-ea"/>
          <a:cs typeface="+mn-cs"/>
        </a:defRPr>
      </a:lvl4pPr>
      <a:lvl5pPr marL="2016125" algn="l" defTabSz="1007745" rtl="0" eaLnBrk="1" latinLnBrk="0" hangingPunct="1">
        <a:defRPr sz="1985" kern="1200">
          <a:solidFill>
            <a:schemeClr val="tx1"/>
          </a:solidFill>
          <a:latin typeface="+mn-lt"/>
          <a:ea typeface="+mn-ea"/>
          <a:cs typeface="+mn-cs"/>
        </a:defRPr>
      </a:lvl5pPr>
      <a:lvl6pPr marL="2519680" algn="l" defTabSz="1007745" rtl="0" eaLnBrk="1" latinLnBrk="0" hangingPunct="1">
        <a:defRPr sz="1985" kern="1200">
          <a:solidFill>
            <a:schemeClr val="tx1"/>
          </a:solidFill>
          <a:latin typeface="+mn-lt"/>
          <a:ea typeface="+mn-ea"/>
          <a:cs typeface="+mn-cs"/>
        </a:defRPr>
      </a:lvl6pPr>
      <a:lvl7pPr marL="3023870" algn="l" defTabSz="1007745" rtl="0" eaLnBrk="1" latinLnBrk="0" hangingPunct="1">
        <a:defRPr sz="1985" kern="1200">
          <a:solidFill>
            <a:schemeClr val="tx1"/>
          </a:solidFill>
          <a:latin typeface="+mn-lt"/>
          <a:ea typeface="+mn-ea"/>
          <a:cs typeface="+mn-cs"/>
        </a:defRPr>
      </a:lvl7pPr>
      <a:lvl8pPr marL="3528060" algn="l" defTabSz="1007745" rtl="0" eaLnBrk="1" latinLnBrk="0" hangingPunct="1">
        <a:defRPr sz="1985" kern="1200">
          <a:solidFill>
            <a:schemeClr val="tx1"/>
          </a:solidFill>
          <a:latin typeface="+mn-lt"/>
          <a:ea typeface="+mn-ea"/>
          <a:cs typeface="+mn-cs"/>
        </a:defRPr>
      </a:lvl8pPr>
      <a:lvl9pPr marL="4031615" algn="l" defTabSz="1007745"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46.xml"/><Relationship Id="rId2" Type="http://schemas.openxmlformats.org/officeDocument/2006/relationships/image" Target="../media/image4.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46.xml"/><Relationship Id="rId2" Type="http://schemas.openxmlformats.org/officeDocument/2006/relationships/image" Target="../media/image6.png"/><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46.xml"/><Relationship Id="rId2" Type="http://schemas.openxmlformats.org/officeDocument/2006/relationships/image" Target="../media/image8.png"/><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46.xml"/><Relationship Id="rId2" Type="http://schemas.openxmlformats.org/officeDocument/2006/relationships/image" Target="../media/image10.png"/><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6.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6.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6.xml"/><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6.xml"/><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6.xml"/><Relationship Id="rId1"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6.xml"/><Relationship Id="rId1"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4634" y="751685"/>
            <a:ext cx="9071640" cy="1262520"/>
          </a:xfrm>
        </p:spPr>
        <p:txBody>
          <a:bodyPr/>
          <a:lstStyle/>
          <a:p>
            <a:pPr lvl="0"/>
            <a:r>
              <a:rPr lang="en-IN"/>
              <a:t>Lending Club Case Study</a:t>
            </a:r>
            <a:endParaRPr lang="en-IN"/>
          </a:p>
        </p:txBody>
      </p:sp>
      <p:sp>
        <p:nvSpPr>
          <p:cNvPr id="3" name="Subtitle 2"/>
          <p:cNvSpPr txBox="1">
            <a:spLocks noGrp="1"/>
          </p:cNvSpPr>
          <p:nvPr>
            <p:ph type="subTitle" idx="4294967295"/>
          </p:nvPr>
        </p:nvSpPr>
        <p:spPr>
          <a:xfrm>
            <a:off x="4250690" y="4366260"/>
            <a:ext cx="5568315" cy="2696845"/>
          </a:xfrm>
        </p:spPr>
        <p:txBody>
          <a:bodyPr anchor="ctr"/>
          <a:lstStyle/>
          <a:p>
            <a:pPr algn="ctr"/>
            <a:r>
              <a:rPr lang="en-US" altLang="en-IN"/>
              <a:t>Prepared By:</a:t>
            </a:r>
            <a:endParaRPr lang="en-US" altLang="en-IN"/>
          </a:p>
          <a:p>
            <a:pPr algn="ctr"/>
            <a:r>
              <a:rPr lang="en-US" altLang="en-IN"/>
              <a:t>Chaitra Hegde</a:t>
            </a:r>
            <a:endParaRPr lang="en-US" altLang="en-IN"/>
          </a:p>
          <a:p>
            <a:pPr algn="ctr"/>
            <a:r>
              <a:rPr lang="en-US" altLang="en-IN"/>
              <a:t>Neeraj Kumar</a:t>
            </a:r>
            <a:endParaRPr lang="en-US" alt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45820" y="989330"/>
            <a:ext cx="9360535" cy="521970"/>
          </a:xfrm>
        </p:spPr>
        <p:txBody>
          <a:bodyPr wrap="square">
            <a:spAutoFit/>
          </a:bodyPr>
          <a:lstStyle/>
          <a:p>
            <a:pPr lvl="0"/>
            <a:r>
              <a:rPr lang="en-US" altLang="en-IN" sz="2800" dirty="0"/>
              <a:t>Conclusion</a:t>
            </a:r>
            <a:endParaRPr lang="en-US" altLang="en-IN" sz="2800" dirty="0"/>
          </a:p>
        </p:txBody>
      </p:sp>
      <p:sp>
        <p:nvSpPr>
          <p:cNvPr id="3" name="Text Placeholder 2"/>
          <p:cNvSpPr txBox="1">
            <a:spLocks noGrp="1"/>
          </p:cNvSpPr>
          <p:nvPr>
            <p:ph type="body" idx="4294967295"/>
          </p:nvPr>
        </p:nvSpPr>
        <p:spPr>
          <a:xfrm>
            <a:off x="504190" y="2533015"/>
            <a:ext cx="9248140" cy="3737610"/>
          </a:xfrm>
        </p:spPr>
        <p:txBody>
          <a:bodyPr>
            <a:normAutofit lnSpcReduction="20000"/>
          </a:bodyPr>
          <a:lstStyle/>
          <a:p>
            <a:pPr lvl="0">
              <a:buSzPct val="45000"/>
              <a:buFont typeface="StarSymbol"/>
              <a:buChar char="●"/>
            </a:pPr>
            <a:r>
              <a:rPr lang="en-US" sz="3200" b="1" dirty="0">
                <a:sym typeface="+mn-ea"/>
              </a:rPr>
              <a:t>Conclusions from Data Analysis:</a:t>
            </a:r>
            <a:endParaRPr lang="en-US" sz="3200" b="1" dirty="0">
              <a:sym typeface="+mn-ea"/>
            </a:endParaRPr>
          </a:p>
          <a:p>
            <a:pPr lvl="0">
              <a:buSzPct val="45000"/>
              <a:buFont typeface="StarSymbol"/>
              <a:buChar char="●"/>
            </a:pPr>
            <a:r>
              <a:rPr lang="en-US" sz="1400" dirty="0">
                <a:sym typeface="+mn-ea"/>
              </a:rPr>
              <a:t>Going by the percentage of default customers, Nebraska has the highest rate of default (~ 60%).</a:t>
            </a:r>
            <a:endParaRPr lang="en-US" sz="1400" dirty="0">
              <a:sym typeface="+mn-ea"/>
            </a:endParaRPr>
          </a:p>
          <a:p>
            <a:pPr lvl="0">
              <a:buSzPct val="45000"/>
              <a:buFont typeface="StarSymbol"/>
              <a:buChar char="●"/>
            </a:pPr>
            <a:r>
              <a:rPr lang="en-US" sz="1400" dirty="0">
                <a:sym typeface="+mn-ea"/>
              </a:rPr>
              <a:t>Approximate 40% of default customers have two public bankrupcies.</a:t>
            </a:r>
            <a:endParaRPr lang="en-US" sz="1400" dirty="0">
              <a:sym typeface="+mn-ea"/>
            </a:endParaRPr>
          </a:p>
          <a:p>
            <a:pPr lvl="0">
              <a:buSzPct val="45000"/>
              <a:buFont typeface="StarSymbol"/>
              <a:buChar char="●"/>
            </a:pPr>
            <a:r>
              <a:rPr lang="en-US" sz="1400" dirty="0">
                <a:sym typeface="+mn-ea"/>
              </a:rPr>
              <a:t>Customers who have a mortgage loan are least likely to default.</a:t>
            </a:r>
            <a:endParaRPr lang="en-US" sz="1400" dirty="0">
              <a:sym typeface="+mn-ea"/>
            </a:endParaRPr>
          </a:p>
          <a:p>
            <a:pPr lvl="0">
              <a:buSzPct val="45000"/>
              <a:buFont typeface="StarSymbol"/>
              <a:buChar char="●"/>
            </a:pPr>
            <a:r>
              <a:rPr lang="en-US" sz="1400" dirty="0">
                <a:sym typeface="+mn-ea"/>
              </a:rPr>
              <a:t>Largest percentage of loan defaults are from customers whose home_ownership category is Other.</a:t>
            </a:r>
            <a:endParaRPr lang="en-US" sz="1400" dirty="0">
              <a:sym typeface="+mn-ea"/>
            </a:endParaRPr>
          </a:p>
          <a:p>
            <a:pPr lvl="0">
              <a:buSzPct val="45000"/>
              <a:buFont typeface="StarSymbol"/>
              <a:buChar char="●"/>
            </a:pPr>
            <a:endParaRPr lang="en-US" sz="1400" dirty="0">
              <a:sym typeface="+mn-ea"/>
            </a:endParaRPr>
          </a:p>
          <a:p>
            <a:pPr lvl="0">
              <a:buSzPct val="45000"/>
              <a:buFont typeface="StarSymbol"/>
              <a:buChar char="●"/>
            </a:pPr>
            <a:r>
              <a:rPr lang="en-US" sz="1400" dirty="0">
                <a:sym typeface="+mn-ea"/>
              </a:rPr>
              <a:t>Customers who have taken more loans with high interest rate for debt consolidation have high default rate.</a:t>
            </a:r>
            <a:endParaRPr lang="en-US" sz="1400" dirty="0">
              <a:sym typeface="+mn-ea"/>
            </a:endParaRPr>
          </a:p>
          <a:p>
            <a:pPr lvl="0">
              <a:buSzPct val="45000"/>
              <a:buFont typeface="StarSymbol"/>
              <a:buChar char="●"/>
            </a:pPr>
            <a:endParaRPr lang="en-US" sz="1400" dirty="0">
              <a:sym typeface="+mn-ea"/>
            </a:endParaRPr>
          </a:p>
        </p:txBody>
      </p:sp>
      <p:sp>
        <p:nvSpPr>
          <p:cNvPr id="4" name="Text Box 3"/>
          <p:cNvSpPr txBox="1"/>
          <p:nvPr/>
        </p:nvSpPr>
        <p:spPr>
          <a:xfrm>
            <a:off x="7938135" y="6767830"/>
            <a:ext cx="1556385" cy="368300"/>
          </a:xfrm>
          <a:prstGeom prst="rect">
            <a:avLst/>
          </a:prstGeom>
          <a:noFill/>
        </p:spPr>
        <p:txBody>
          <a:bodyPr wrap="none" rtlCol="0">
            <a:spAutoFit/>
          </a:bodyPr>
          <a:p>
            <a:r>
              <a:rPr lang="en-US"/>
              <a:t>Continued...</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45820" y="989330"/>
            <a:ext cx="9360535" cy="521970"/>
          </a:xfrm>
        </p:spPr>
        <p:txBody>
          <a:bodyPr wrap="square">
            <a:spAutoFit/>
          </a:bodyPr>
          <a:lstStyle/>
          <a:p>
            <a:pPr lvl="0"/>
            <a:r>
              <a:rPr lang="en-US" altLang="en-IN" sz="2800" dirty="0"/>
              <a:t>Recommendations</a:t>
            </a:r>
            <a:endParaRPr lang="en-US" altLang="en-IN" sz="2800" dirty="0"/>
          </a:p>
        </p:txBody>
      </p:sp>
      <p:sp>
        <p:nvSpPr>
          <p:cNvPr id="3" name="Text Placeholder 2"/>
          <p:cNvSpPr txBox="1">
            <a:spLocks noGrp="1"/>
          </p:cNvSpPr>
          <p:nvPr>
            <p:ph type="body" idx="4294967295"/>
          </p:nvPr>
        </p:nvSpPr>
        <p:spPr>
          <a:xfrm>
            <a:off x="504190" y="2533015"/>
            <a:ext cx="9248140" cy="4773930"/>
          </a:xfrm>
        </p:spPr>
        <p:txBody>
          <a:bodyPr>
            <a:noAutofit/>
          </a:bodyPr>
          <a:lstStyle/>
          <a:p>
            <a:pPr lvl="0">
              <a:buSzPct val="45000"/>
              <a:buFont typeface="StarSymbol"/>
              <a:buChar char="●"/>
            </a:pPr>
            <a:r>
              <a:rPr lang="en-US" sz="1300" dirty="0">
                <a:sym typeface="+mn-ea"/>
              </a:rPr>
              <a:t>Customers from Nebraska be reimbursed only for high grade customers.</a:t>
            </a:r>
            <a:endParaRPr lang="en-US" sz="1300" dirty="0">
              <a:sym typeface="+mn-ea"/>
            </a:endParaRPr>
          </a:p>
          <a:p>
            <a:pPr lvl="0">
              <a:buSzPct val="45000"/>
              <a:buFont typeface="StarSymbol"/>
              <a:buChar char="●"/>
            </a:pPr>
            <a:r>
              <a:rPr lang="en-US" sz="1300" dirty="0">
                <a:sym typeface="+mn-ea"/>
              </a:rPr>
              <a:t>Customers having two or more than two public bankrupcies may be denied loans.</a:t>
            </a:r>
            <a:endParaRPr lang="en-US" sz="1300" dirty="0">
              <a:sym typeface="+mn-ea"/>
            </a:endParaRPr>
          </a:p>
          <a:p>
            <a:pPr lvl="0">
              <a:buSzPct val="45000"/>
              <a:buFont typeface="StarSymbol"/>
              <a:buChar char="●"/>
            </a:pPr>
            <a:r>
              <a:rPr lang="en-US" sz="1300" dirty="0">
                <a:sym typeface="+mn-ea"/>
              </a:rPr>
              <a:t>Customers who have a mortgage loan but not taking loans for debt consolidation may be awarded preferences.</a:t>
            </a:r>
            <a:endParaRPr lang="en-US" sz="1300" dirty="0">
              <a:sym typeface="+mn-ea"/>
            </a:endParaRPr>
          </a:p>
          <a:p>
            <a:pPr lvl="0">
              <a:buSzPct val="45000"/>
              <a:buFont typeface="StarSymbol"/>
              <a:buChar char="●"/>
            </a:pPr>
            <a:r>
              <a:rPr lang="en-US" sz="1300" dirty="0">
                <a:sym typeface="+mn-ea"/>
              </a:rPr>
              <a:t>Customers whose home_ownership category is Other and are taking loan for debt consolidation are most liekly to default and be avoided.</a:t>
            </a:r>
            <a:endParaRPr lang="en-US" sz="1300" dirty="0">
              <a:sym typeface="+mn-ea"/>
            </a:endParaRPr>
          </a:p>
          <a:p>
            <a:pPr lvl="0">
              <a:buSzPct val="45000"/>
              <a:buFont typeface="StarSymbol"/>
              <a:buChar char="●"/>
            </a:pPr>
            <a:r>
              <a:rPr lang="en-US" sz="1300" dirty="0">
                <a:sym typeface="+mn-ea"/>
              </a:rPr>
              <a:t>Customers asking for 36 months term loan be preferred over 60 months term loans.</a:t>
            </a:r>
            <a:endParaRPr lang="en-US" sz="1300" dirty="0">
              <a:sym typeface="+mn-ea"/>
            </a:endParaRPr>
          </a:p>
          <a:p>
            <a:pPr lvl="0">
              <a:buSzPct val="45000"/>
              <a:buFont typeface="StarSymbol"/>
              <a:buChar char="●"/>
            </a:pPr>
            <a:r>
              <a:rPr lang="en-US" sz="1300" dirty="0">
                <a:sym typeface="+mn-ea"/>
              </a:rPr>
              <a:t>Customers whose purpose of loan is small_business should be verified for source of income and preferred if they have a mortgage for a 36 months term loan.</a:t>
            </a:r>
            <a:endParaRPr lang="en-US" sz="1300" dirty="0">
              <a:sym typeface="+mn-ea"/>
            </a:endParaRPr>
          </a:p>
          <a:p>
            <a:pPr lvl="0">
              <a:buSzPct val="45000"/>
              <a:buFont typeface="StarSymbol"/>
              <a:buChar char="●"/>
            </a:pPr>
            <a:r>
              <a:rPr lang="en-US" sz="1300" dirty="0">
                <a:sym typeface="+mn-ea"/>
              </a:rPr>
              <a:t>LC assigned grade as 'G' and 'F' may be approved for smaller ticket size loans and charged higher interest rate as risk of default is high.</a:t>
            </a:r>
            <a:endParaRPr lang="en-US" sz="1300" dirty="0">
              <a:sym typeface="+mn-ea"/>
            </a:endParaRPr>
          </a:p>
          <a:p>
            <a:pPr lvl="0">
              <a:buSzPct val="45000"/>
              <a:buFont typeface="StarSymbol"/>
              <a:buChar char="●"/>
            </a:pPr>
            <a:endParaRPr lang="en-US" sz="1000" dirty="0">
              <a:sym typeface="+mn-ea"/>
            </a:endParaRPr>
          </a:p>
        </p:txBody>
      </p:sp>
      <p:sp>
        <p:nvSpPr>
          <p:cNvPr id="4" name="Text Box 3"/>
          <p:cNvSpPr txBox="1"/>
          <p:nvPr/>
        </p:nvSpPr>
        <p:spPr>
          <a:xfrm>
            <a:off x="7938135" y="6767830"/>
            <a:ext cx="1556385" cy="368300"/>
          </a:xfrm>
          <a:prstGeom prst="rect">
            <a:avLst/>
          </a:prstGeom>
          <a:noFill/>
        </p:spPr>
        <p:txBody>
          <a:bodyPr wrap="none" rtlCol="0">
            <a:spAutoFit/>
          </a:bodyPr>
          <a:p>
            <a:r>
              <a:rPr lang="en-US"/>
              <a:t>Continued...</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txBox="1">
            <a:spLocks noGrp="1"/>
          </p:cNvSpPr>
          <p:nvPr>
            <p:ph type="body" idx="4294967295"/>
          </p:nvPr>
        </p:nvSpPr>
        <p:spPr>
          <a:xfrm>
            <a:off x="1512888" y="5903913"/>
            <a:ext cx="8567737" cy="982662"/>
          </a:xfrm>
        </p:spPr>
        <p:txBody>
          <a:bodyPr/>
          <a:lstStyle/>
          <a:p>
            <a:pPr lvl="0"/>
            <a:endParaRPr lang="en-IN"/>
          </a:p>
          <a:p>
            <a:pPr lvl="0"/>
            <a:endParaRPr lang="en-IN"/>
          </a:p>
        </p:txBody>
      </p:sp>
      <p:pic>
        <p:nvPicPr>
          <p:cNvPr id="4" name="Picture 3"/>
          <p:cNvPicPr>
            <a:picLocks noChangeAspect="1"/>
          </p:cNvPicPr>
          <p:nvPr/>
        </p:nvPicPr>
        <p:blipFill>
          <a:blip r:embed="rId1">
            <a:lum/>
          </a:blip>
          <a:srcRect/>
          <a:stretch>
            <a:fillRect/>
          </a:stretch>
        </p:blipFill>
        <p:spPr>
          <a:xfrm>
            <a:off x="111760" y="1540510"/>
            <a:ext cx="5935980" cy="2377440"/>
          </a:xfrm>
          <a:prstGeom prst="rect">
            <a:avLst/>
          </a:prstGeom>
          <a:noFill/>
          <a:ln>
            <a:noFill/>
          </a:ln>
        </p:spPr>
      </p:pic>
      <p:sp>
        <p:nvSpPr>
          <p:cNvPr id="5" name="TextBox 4"/>
          <p:cNvSpPr txBox="1"/>
          <p:nvPr/>
        </p:nvSpPr>
        <p:spPr>
          <a:xfrm>
            <a:off x="6047740" y="1799590"/>
            <a:ext cx="3601085" cy="519430"/>
          </a:xfrm>
          <a:prstGeom prst="rect">
            <a:avLst/>
          </a:prstGeom>
          <a:noFill/>
          <a:ln>
            <a:noFill/>
          </a:ln>
        </p:spPr>
        <p:txBody>
          <a:bodyPr wrap="square" lIns="90000" tIns="45000" rIns="90000" bIns="45000" anchorCtr="0" compatLnSpc="0">
            <a:spAutoFit/>
          </a:bodyPr>
          <a:lstStyle/>
          <a:p>
            <a:pPr marL="0" marR="0" lvl="0" indent="0" hangingPunct="0">
              <a:lnSpc>
                <a:spcPct val="100000"/>
              </a:lnSpc>
              <a:spcBef>
                <a:spcPts val="0"/>
              </a:spcBef>
              <a:spcAft>
                <a:spcPts val="0"/>
              </a:spcAft>
              <a:buNone/>
            </a:pPr>
            <a:r>
              <a:rPr lang="en-IN" sz="1400" b="1" i="0" u="none" strike="noStrike" kern="1200" cap="none" dirty="0">
                <a:ln>
                  <a:noFill/>
                </a:ln>
                <a:ea typeface="DejaVu Sans" pitchFamily="2"/>
                <a:cs typeface="+mn-lt"/>
              </a:rPr>
              <a:t>1.Interest Rate: </a:t>
            </a:r>
            <a:r>
              <a:rPr lang="en-IN" sz="1400" b="0" i="0" u="none" strike="noStrike" kern="1200" cap="none" dirty="0">
                <a:ln>
                  <a:noFill/>
                </a:ln>
                <a:ea typeface="DejaVu Sans" pitchFamily="2"/>
                <a:cs typeface="+mn-lt"/>
              </a:rPr>
              <a:t>Charged off</a:t>
            </a:r>
            <a:r>
              <a:rPr lang="en-US" altLang="en-IN" sz="1400" b="0" i="0" u="none" strike="noStrike" kern="1200" cap="none" dirty="0">
                <a:ln>
                  <a:noFill/>
                </a:ln>
                <a:ea typeface="DejaVu Sans" pitchFamily="2"/>
                <a:cs typeface="+mn-lt"/>
              </a:rPr>
              <a:t> </a:t>
            </a:r>
            <a:r>
              <a:rPr lang="en-IN" sz="1400" b="0" i="0" u="none" strike="noStrike" kern="1200" cap="none" dirty="0">
                <a:ln>
                  <a:noFill/>
                </a:ln>
                <a:ea typeface="DejaVu Sans" pitchFamily="2"/>
                <a:cs typeface="+mn-lt"/>
              </a:rPr>
              <a:t>percentage is more for</a:t>
            </a:r>
            <a:r>
              <a:rPr lang="en-US" altLang="en-IN" sz="1400" b="0" i="0" u="none" strike="noStrike" kern="1200" cap="none" dirty="0">
                <a:ln>
                  <a:noFill/>
                </a:ln>
                <a:ea typeface="DejaVu Sans" pitchFamily="2"/>
                <a:cs typeface="+mn-lt"/>
              </a:rPr>
              <a:t> </a:t>
            </a:r>
            <a:r>
              <a:rPr lang="en-IN" sz="1400" b="0" i="0" u="none" strike="noStrike" kern="1200" cap="none" dirty="0">
                <a:ln>
                  <a:noFill/>
                </a:ln>
                <a:ea typeface="DejaVu Sans" pitchFamily="2"/>
                <a:cs typeface="+mn-lt"/>
              </a:rPr>
              <a:t>higher interest rate.</a:t>
            </a:r>
            <a:endParaRPr lang="en-IN" sz="1400" b="0" i="0" u="none" strike="noStrike" kern="1200" cap="none" dirty="0">
              <a:ln>
                <a:noFill/>
              </a:ln>
              <a:ea typeface="DejaVu Sans" pitchFamily="2"/>
              <a:cs typeface="+mn-lt"/>
            </a:endParaRPr>
          </a:p>
        </p:txBody>
      </p:sp>
      <p:pic>
        <p:nvPicPr>
          <p:cNvPr id="6" name="Picture 5"/>
          <p:cNvPicPr>
            <a:picLocks noChangeAspect="1"/>
          </p:cNvPicPr>
          <p:nvPr/>
        </p:nvPicPr>
        <p:blipFill>
          <a:blip r:embed="rId2">
            <a:lum/>
          </a:blip>
          <a:srcRect/>
          <a:stretch>
            <a:fillRect/>
          </a:stretch>
        </p:blipFill>
        <p:spPr>
          <a:xfrm>
            <a:off x="4032885" y="4082415"/>
            <a:ext cx="5935980" cy="3155950"/>
          </a:xfrm>
          <a:prstGeom prst="rect">
            <a:avLst/>
          </a:prstGeom>
          <a:noFill/>
          <a:ln>
            <a:noFill/>
          </a:ln>
        </p:spPr>
      </p:pic>
      <p:sp>
        <p:nvSpPr>
          <p:cNvPr id="7" name="TextBox 6"/>
          <p:cNvSpPr txBox="1"/>
          <p:nvPr/>
        </p:nvSpPr>
        <p:spPr>
          <a:xfrm>
            <a:off x="111760" y="5025390"/>
            <a:ext cx="3387090" cy="1165860"/>
          </a:xfrm>
          <a:prstGeom prst="rect">
            <a:avLst/>
          </a:prstGeom>
          <a:noFill/>
          <a:ln>
            <a:noFill/>
          </a:ln>
        </p:spPr>
        <p:txBody>
          <a:bodyPr wrap="square" lIns="90000" tIns="45000" rIns="90000" bIns="45000" anchorCtr="0" compatLnSpc="0">
            <a:spAutoFit/>
          </a:bodyPr>
          <a:lstStyle/>
          <a:p>
            <a:pPr marL="0" marR="0" lvl="0" indent="0" hangingPunct="0">
              <a:lnSpc>
                <a:spcPct val="100000"/>
              </a:lnSpc>
              <a:spcBef>
                <a:spcPts val="0"/>
              </a:spcBef>
              <a:spcAft>
                <a:spcPts val="0"/>
              </a:spcAft>
              <a:buNone/>
            </a:pPr>
            <a:r>
              <a:rPr lang="en-IN" sz="1400" b="1" i="0" u="none" strike="noStrike" kern="1200" cap="none" dirty="0">
                <a:ln>
                  <a:noFill/>
                </a:ln>
                <a:latin typeface="Calibri" panose="020F0502020204030204" charset="0"/>
                <a:ea typeface="DejaVu Sans" pitchFamily="2"/>
                <a:cs typeface="Calibri" panose="020F0502020204030204" charset="0"/>
              </a:rPr>
              <a:t>2. Purpose: </a:t>
            </a:r>
            <a:r>
              <a:rPr lang="en-IN" sz="1400" b="0" i="0" u="none" strike="noStrike" kern="1200" cap="none" dirty="0">
                <a:ln>
                  <a:noFill/>
                </a:ln>
                <a:latin typeface="Calibri" panose="020F0502020204030204" charset="0"/>
                <a:ea typeface="DejaVu Sans" pitchFamily="2"/>
                <a:cs typeface="Calibri" panose="020F0502020204030204" charset="0"/>
              </a:rPr>
              <a:t>Default percentage is more for</a:t>
            </a:r>
            <a:r>
              <a:rPr lang="en-US" altLang="en-IN" sz="1400" b="0" i="0" u="none" strike="noStrike" kern="1200" cap="none" dirty="0">
                <a:ln>
                  <a:noFill/>
                </a:ln>
                <a:latin typeface="Calibri" panose="020F0502020204030204" charset="0"/>
                <a:ea typeface="DejaVu Sans" pitchFamily="2"/>
                <a:cs typeface="Calibri" panose="020F0502020204030204" charset="0"/>
              </a:rPr>
              <a:t> </a:t>
            </a:r>
            <a:r>
              <a:rPr lang="en-IN" sz="1400" b="0" i="0" u="none" strike="noStrike" kern="1200" cap="none" dirty="0">
                <a:ln>
                  <a:noFill/>
                </a:ln>
                <a:latin typeface="Calibri" panose="020F0502020204030204" charset="0"/>
                <a:ea typeface="DejaVu Sans" pitchFamily="2"/>
                <a:cs typeface="Calibri" panose="020F0502020204030204" charset="0"/>
              </a:rPr>
              <a:t>“Small Business” and “Renewable Energy” purpose.</a:t>
            </a:r>
            <a:endParaRPr lang="en-IN" sz="1400" b="0" i="0" u="none" strike="noStrike" kern="1200" cap="none" dirty="0">
              <a:ln>
                <a:noFill/>
              </a:ln>
              <a:latin typeface="Calibri" panose="020F0502020204030204" charset="0"/>
              <a:ea typeface="DejaVu Sans" pitchFamily="2"/>
              <a:cs typeface="Calibri" panose="020F0502020204030204" charset="0"/>
            </a:endParaRPr>
          </a:p>
          <a:p>
            <a:pPr marL="0" marR="0" lvl="0" indent="0" hangingPunct="0">
              <a:lnSpc>
                <a:spcPct val="100000"/>
              </a:lnSpc>
              <a:spcBef>
                <a:spcPts val="0"/>
              </a:spcBef>
              <a:spcAft>
                <a:spcPts val="0"/>
              </a:spcAft>
              <a:buNone/>
            </a:pPr>
            <a:r>
              <a:rPr lang="en-IN" sz="1400" b="0" i="0" u="none" strike="noStrike" kern="1200" cap="none" dirty="0">
                <a:ln>
                  <a:noFill/>
                </a:ln>
                <a:latin typeface="Calibri" panose="020F0502020204030204" charset="0"/>
                <a:ea typeface="DejaVu Sans" pitchFamily="2"/>
                <a:cs typeface="Calibri" panose="020F0502020204030204" charset="0"/>
              </a:rPr>
              <a:t>Purpose of the loan should be a driving factor for new applicants</a:t>
            </a:r>
            <a:endParaRPr lang="en-IN" sz="1400" b="0" i="0" u="none" strike="noStrike" kern="1200" cap="none" dirty="0">
              <a:ln>
                <a:noFill/>
              </a:ln>
              <a:latin typeface="Calibri" panose="020F0502020204030204" charset="0"/>
              <a:ea typeface="DejaVu Sans" pitchFamily="2"/>
              <a:cs typeface="Calibri" panose="020F0502020204030204" charset="0"/>
            </a:endParaRPr>
          </a:p>
        </p:txBody>
      </p:sp>
      <p:sp>
        <p:nvSpPr>
          <p:cNvPr id="2" name="TextBox 4"/>
          <p:cNvSpPr txBox="1"/>
          <p:nvPr/>
        </p:nvSpPr>
        <p:spPr>
          <a:xfrm>
            <a:off x="406400" y="313690"/>
            <a:ext cx="8959850" cy="1134745"/>
          </a:xfrm>
          <a:prstGeom prst="rect">
            <a:avLst/>
          </a:prstGeom>
          <a:noFill/>
          <a:ln>
            <a:noFill/>
          </a:ln>
        </p:spPr>
        <p:txBody>
          <a:bodyPr wrap="square" lIns="90000" tIns="45000" rIns="90000" bIns="45000" anchorCtr="0" compatLnSpc="0">
            <a:spAutoFit/>
          </a:bodyPr>
          <a:p>
            <a:pPr marL="0" marR="0" lvl="0" indent="0" hangingPunct="0">
              <a:lnSpc>
                <a:spcPct val="100000"/>
              </a:lnSpc>
              <a:spcBef>
                <a:spcPts val="0"/>
              </a:spcBef>
              <a:spcAft>
                <a:spcPts val="0"/>
              </a:spcAft>
              <a:buNone/>
            </a:pPr>
            <a:r>
              <a:rPr lang="en-US" altLang="en-IN" sz="2800" b="1" i="0" u="none" strike="noStrike" kern="1200" cap="none" dirty="0">
                <a:ln>
                  <a:noFill/>
                </a:ln>
                <a:ea typeface="DejaVu Sans" pitchFamily="2"/>
                <a:cs typeface="+mn-lt"/>
              </a:rPr>
              <a:t>Exploratory Data Analysis Plots: </a:t>
            </a:r>
            <a:endParaRPr lang="en-US" altLang="en-IN" sz="2800" b="1" i="0" u="none" strike="noStrike" kern="1200" cap="none" dirty="0">
              <a:ln>
                <a:noFill/>
              </a:ln>
              <a:ea typeface="DejaVu Sans" pitchFamily="2"/>
              <a:cs typeface="+mn-lt"/>
            </a:endParaRPr>
          </a:p>
          <a:p>
            <a:pPr marL="0" marR="0" lvl="0" indent="0" hangingPunct="0">
              <a:lnSpc>
                <a:spcPct val="100000"/>
              </a:lnSpc>
              <a:spcBef>
                <a:spcPts val="0"/>
              </a:spcBef>
              <a:spcAft>
                <a:spcPts val="0"/>
              </a:spcAft>
              <a:buNone/>
            </a:pPr>
            <a:r>
              <a:rPr lang="en-US" altLang="en-IN" sz="2000" b="0" i="0" u="none" strike="noStrike" kern="1200" cap="none" dirty="0">
                <a:ln>
                  <a:noFill/>
                </a:ln>
                <a:ea typeface="DejaVu Sans" pitchFamily="2"/>
                <a:cs typeface="+mn-lt"/>
              </a:rPr>
              <a:t>From here on you can enjoy various plots done to reach the conclusions and recommendations.</a:t>
            </a:r>
            <a:endParaRPr lang="en-US" altLang="en-IN" sz="2000" b="0" i="0" u="none" strike="noStrike" kern="1200" cap="none" dirty="0">
              <a:ln>
                <a:noFill/>
              </a:ln>
              <a:ea typeface="DejaVu Sans" pitchFamily="2"/>
              <a:cs typeface="+mn-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lum/>
          </a:blip>
          <a:srcRect/>
          <a:stretch>
            <a:fillRect/>
          </a:stretch>
        </p:blipFill>
        <p:spPr>
          <a:xfrm>
            <a:off x="72000" y="132983"/>
            <a:ext cx="5538600" cy="3179177"/>
          </a:xfrm>
          <a:prstGeom prst="rect">
            <a:avLst/>
          </a:prstGeom>
          <a:noFill/>
          <a:ln>
            <a:noFill/>
          </a:ln>
        </p:spPr>
      </p:pic>
      <p:pic>
        <p:nvPicPr>
          <p:cNvPr id="5" name="Picture 4"/>
          <p:cNvPicPr>
            <a:picLocks noChangeAspect="1"/>
          </p:cNvPicPr>
          <p:nvPr/>
        </p:nvPicPr>
        <p:blipFill>
          <a:blip r:embed="rId2">
            <a:lum/>
          </a:blip>
          <a:srcRect/>
          <a:stretch>
            <a:fillRect/>
          </a:stretch>
        </p:blipFill>
        <p:spPr>
          <a:xfrm>
            <a:off x="3832200" y="3456000"/>
            <a:ext cx="6191640" cy="3808400"/>
          </a:xfrm>
          <a:prstGeom prst="rect">
            <a:avLst/>
          </a:prstGeom>
          <a:noFill/>
          <a:ln>
            <a:noFill/>
          </a:ln>
        </p:spPr>
      </p:pic>
      <p:sp>
        <p:nvSpPr>
          <p:cNvPr id="6" name="TextBox 5"/>
          <p:cNvSpPr txBox="1"/>
          <p:nvPr/>
        </p:nvSpPr>
        <p:spPr>
          <a:xfrm>
            <a:off x="5505450" y="720090"/>
            <a:ext cx="4025900" cy="734695"/>
          </a:xfrm>
          <a:prstGeom prst="rect">
            <a:avLst/>
          </a:prstGeom>
          <a:noFill/>
          <a:ln>
            <a:noFill/>
          </a:ln>
        </p:spPr>
        <p:txBody>
          <a:bodyPr wrap="square" lIns="90000" tIns="45000" rIns="90000" bIns="45000" anchorCtr="0" compatLnSpc="0">
            <a:spAutoFit/>
          </a:bodyPr>
          <a:lstStyle/>
          <a:p>
            <a:pPr marL="0" marR="0" lvl="0" indent="0" hangingPunct="0">
              <a:lnSpc>
                <a:spcPct val="100000"/>
              </a:lnSpc>
              <a:spcBef>
                <a:spcPts val="0"/>
              </a:spcBef>
              <a:spcAft>
                <a:spcPts val="0"/>
              </a:spcAft>
              <a:buNone/>
            </a:pPr>
            <a:r>
              <a:rPr lang="en-IN" sz="1400" b="1" i="0" u="none" strike="noStrike" kern="1200" cap="none" dirty="0">
                <a:ln>
                  <a:noFill/>
                </a:ln>
                <a:latin typeface="Calibri" panose="020F0502020204030204" charset="0"/>
                <a:ea typeface="DejaVu Sans" pitchFamily="2"/>
                <a:cs typeface="Calibri" panose="020F0502020204030204" charset="0"/>
              </a:rPr>
              <a:t>3. Grade: </a:t>
            </a:r>
            <a:r>
              <a:rPr lang="en-IN" sz="1400" b="0" i="0" u="none" strike="noStrike" kern="1200" cap="none" dirty="0">
                <a:ln>
                  <a:noFill/>
                </a:ln>
                <a:latin typeface="Calibri" panose="020F0502020204030204" charset="0"/>
                <a:ea typeface="DejaVu Sans" pitchFamily="2"/>
                <a:cs typeface="Calibri" panose="020F0502020204030204" charset="0"/>
              </a:rPr>
              <a:t>Default percentage </a:t>
            </a:r>
            <a:r>
              <a:rPr lang="en-IN" sz="1400" dirty="0">
                <a:latin typeface="Calibri" panose="020F0502020204030204" charset="0"/>
                <a:ea typeface="DejaVu Sans" pitchFamily="2"/>
                <a:cs typeface="Calibri" panose="020F0502020204030204" charset="0"/>
              </a:rPr>
              <a:t>i</a:t>
            </a:r>
            <a:r>
              <a:rPr lang="en-IN" sz="1400" b="0" i="0" u="none" strike="noStrike" kern="1200" cap="none" dirty="0">
                <a:ln>
                  <a:noFill/>
                </a:ln>
                <a:latin typeface="Calibri" panose="020F0502020204030204" charset="0"/>
                <a:ea typeface="DejaVu Sans" pitchFamily="2"/>
                <a:cs typeface="Calibri" panose="020F0502020204030204" charset="0"/>
              </a:rPr>
              <a:t>s more for Grade G and F.</a:t>
            </a:r>
            <a:r>
              <a:rPr lang="en-US" altLang="en-IN" sz="1400" b="0" i="0" u="none" strike="noStrike" kern="1200" cap="none" dirty="0">
                <a:ln>
                  <a:noFill/>
                </a:ln>
                <a:latin typeface="Calibri" panose="020F0502020204030204" charset="0"/>
                <a:ea typeface="DejaVu Sans" pitchFamily="2"/>
                <a:cs typeface="Calibri" panose="020F0502020204030204" charset="0"/>
              </a:rPr>
              <a:t> </a:t>
            </a:r>
            <a:r>
              <a:rPr lang="en-IN" sz="1400" b="0" i="0" u="none" strike="noStrike" kern="1200" cap="none" dirty="0">
                <a:ln>
                  <a:noFill/>
                </a:ln>
                <a:latin typeface="Calibri" panose="020F0502020204030204" charset="0"/>
                <a:ea typeface="DejaVu Sans" pitchFamily="2"/>
                <a:cs typeface="Calibri" panose="020F0502020204030204" charset="0"/>
              </a:rPr>
              <a:t>For new applicants, Grade should be one of the driving factor</a:t>
            </a:r>
            <a:endParaRPr lang="en-IN" sz="1400" b="0" i="0" u="none" strike="noStrike" kern="1200" cap="none" dirty="0">
              <a:ln>
                <a:noFill/>
              </a:ln>
              <a:latin typeface="Calibri" panose="020F0502020204030204" charset="0"/>
              <a:ea typeface="DejaVu Sans" pitchFamily="2"/>
              <a:cs typeface="Calibri" panose="020F0502020204030204" charset="0"/>
            </a:endParaRPr>
          </a:p>
        </p:txBody>
      </p:sp>
      <p:sp>
        <p:nvSpPr>
          <p:cNvPr id="7" name="TextBox 6"/>
          <p:cNvSpPr txBox="1"/>
          <p:nvPr/>
        </p:nvSpPr>
        <p:spPr>
          <a:xfrm>
            <a:off x="199390" y="4507230"/>
            <a:ext cx="3632835" cy="519430"/>
          </a:xfrm>
          <a:prstGeom prst="rect">
            <a:avLst/>
          </a:prstGeom>
          <a:noFill/>
          <a:ln>
            <a:noFill/>
          </a:ln>
        </p:spPr>
        <p:txBody>
          <a:bodyPr wrap="square" lIns="90000" tIns="45000" rIns="90000" bIns="45000" anchorCtr="0" compatLnSpc="0">
            <a:spAutoFit/>
          </a:bodyPr>
          <a:lstStyle/>
          <a:p>
            <a:pPr marL="0" marR="0" lvl="0" indent="0" hangingPunct="0">
              <a:lnSpc>
                <a:spcPct val="100000"/>
              </a:lnSpc>
              <a:spcBef>
                <a:spcPts val="0"/>
              </a:spcBef>
              <a:spcAft>
                <a:spcPts val="0"/>
              </a:spcAft>
              <a:buNone/>
            </a:pPr>
            <a:r>
              <a:rPr lang="en-IN" sz="1400" b="1" i="0" u="none" strike="noStrike" kern="1200" cap="none" dirty="0">
                <a:ln>
                  <a:noFill/>
                </a:ln>
                <a:latin typeface="Calibri" panose="020F0502020204030204" charset="0"/>
                <a:ea typeface="DejaVu Sans" pitchFamily="2"/>
                <a:cs typeface="Calibri" panose="020F0502020204030204" charset="0"/>
              </a:rPr>
              <a:t>4. Annual Income: </a:t>
            </a:r>
            <a:r>
              <a:rPr lang="en-IN" sz="1400" b="0" i="0" u="none" strike="noStrike" kern="1200" cap="none" dirty="0">
                <a:ln>
                  <a:noFill/>
                </a:ln>
                <a:latin typeface="Calibri" panose="020F0502020204030204" charset="0"/>
                <a:ea typeface="DejaVu Sans" pitchFamily="2"/>
                <a:cs typeface="Calibri" panose="020F0502020204030204" charset="0"/>
              </a:rPr>
              <a:t>Charged off percentage is</a:t>
            </a:r>
            <a:r>
              <a:rPr lang="en-US" altLang="en-IN" sz="1400" b="0" i="0" u="none" strike="noStrike" kern="1200" cap="none" dirty="0">
                <a:ln>
                  <a:noFill/>
                </a:ln>
                <a:latin typeface="Calibri" panose="020F0502020204030204" charset="0"/>
                <a:ea typeface="DejaVu Sans" pitchFamily="2"/>
                <a:cs typeface="Calibri" panose="020F0502020204030204" charset="0"/>
              </a:rPr>
              <a:t> </a:t>
            </a:r>
            <a:r>
              <a:rPr lang="en-IN" sz="1400" b="0" i="0" u="none" strike="noStrike" kern="1200" cap="none" dirty="0">
                <a:ln>
                  <a:noFill/>
                </a:ln>
                <a:latin typeface="Calibri" panose="020F0502020204030204" charset="0"/>
                <a:ea typeface="DejaVu Sans" pitchFamily="2"/>
                <a:cs typeface="Calibri" panose="020F0502020204030204" charset="0"/>
              </a:rPr>
              <a:t>more for customers with lower income</a:t>
            </a:r>
            <a:endParaRPr lang="en-IN" sz="1400" b="0" i="0" u="none" strike="noStrike" kern="1200" cap="none" dirty="0">
              <a:ln>
                <a:noFill/>
              </a:ln>
              <a:latin typeface="Calibri" panose="020F0502020204030204" charset="0"/>
              <a:ea typeface="DejaVu Sans" pitchFamily="2"/>
              <a:cs typeface="Calibri" panose="020F05020202040302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lum/>
          </a:blip>
          <a:srcRect/>
          <a:stretch>
            <a:fillRect/>
          </a:stretch>
        </p:blipFill>
        <p:spPr>
          <a:xfrm>
            <a:off x="111760" y="0"/>
            <a:ext cx="8036560" cy="3828478"/>
          </a:xfrm>
          <a:prstGeom prst="rect">
            <a:avLst/>
          </a:prstGeom>
          <a:noFill/>
          <a:ln>
            <a:noFill/>
          </a:ln>
        </p:spPr>
      </p:pic>
      <p:sp>
        <p:nvSpPr>
          <p:cNvPr id="5" name="TextBox 4"/>
          <p:cNvSpPr txBox="1"/>
          <p:nvPr/>
        </p:nvSpPr>
        <p:spPr>
          <a:xfrm>
            <a:off x="111760" y="3828478"/>
            <a:ext cx="6918960" cy="304165"/>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pPr>
            <a:r>
              <a:rPr lang="en-IN" sz="1400" b="1" i="0" u="none" strike="noStrike" kern="1200" cap="none" dirty="0">
                <a:ln>
                  <a:noFill/>
                </a:ln>
                <a:latin typeface="Calibri" panose="020F0502020204030204" charset="0"/>
                <a:ea typeface="DejaVu Sans" pitchFamily="2"/>
                <a:cs typeface="Calibri" panose="020F0502020204030204" charset="0"/>
              </a:rPr>
              <a:t>5. Address State: </a:t>
            </a:r>
            <a:r>
              <a:rPr lang="en-IN" sz="1400" b="0" i="0" u="none" strike="noStrike" kern="1200" cap="none" dirty="0">
                <a:ln>
                  <a:noFill/>
                </a:ln>
                <a:latin typeface="Calibri" panose="020F0502020204030204" charset="0"/>
                <a:ea typeface="DejaVu Sans" pitchFamily="2"/>
                <a:cs typeface="Calibri" panose="020F0502020204030204" charset="0"/>
              </a:rPr>
              <a:t>When the applicant is from the state </a:t>
            </a:r>
            <a:r>
              <a:rPr lang="en-IN" sz="1400" b="1" i="0" u="none" strike="noStrike" kern="1200" cap="none" dirty="0">
                <a:ln>
                  <a:noFill/>
                </a:ln>
                <a:latin typeface="Calibri" panose="020F0502020204030204" charset="0"/>
                <a:ea typeface="DejaVu Sans" pitchFamily="2"/>
                <a:cs typeface="Calibri" panose="020F0502020204030204" charset="0"/>
              </a:rPr>
              <a:t>NE</a:t>
            </a:r>
            <a:r>
              <a:rPr lang="en-IN" sz="1400" b="0" i="0" u="none" strike="noStrike" kern="1200" cap="none" dirty="0">
                <a:ln>
                  <a:noFill/>
                </a:ln>
                <a:latin typeface="Calibri" panose="020F0502020204030204" charset="0"/>
                <a:ea typeface="DejaVu Sans" pitchFamily="2"/>
                <a:cs typeface="Calibri" panose="020F0502020204030204" charset="0"/>
              </a:rPr>
              <a:t> or </a:t>
            </a:r>
            <a:r>
              <a:rPr lang="en-IN" sz="1400" b="1" i="0" u="none" strike="noStrike" kern="1200" cap="none" dirty="0">
                <a:ln>
                  <a:noFill/>
                </a:ln>
                <a:latin typeface="Calibri" panose="020F0502020204030204" charset="0"/>
                <a:ea typeface="DejaVu Sans" pitchFamily="2"/>
                <a:cs typeface="Calibri" panose="020F0502020204030204" charset="0"/>
              </a:rPr>
              <a:t>NV</a:t>
            </a:r>
            <a:r>
              <a:rPr lang="en-IN" sz="1400" b="0" i="0" u="none" strike="noStrike" kern="1200" cap="none" dirty="0">
                <a:ln>
                  <a:noFill/>
                </a:ln>
                <a:latin typeface="Calibri" panose="020F0502020204030204" charset="0"/>
                <a:ea typeface="DejaVu Sans" pitchFamily="2"/>
                <a:cs typeface="Calibri" panose="020F0502020204030204" charset="0"/>
              </a:rPr>
              <a:t>, he/she most likely to default</a:t>
            </a:r>
            <a:endParaRPr lang="en-IN" sz="1400" b="0" i="0" u="none" strike="noStrike" kern="1200" cap="none" dirty="0">
              <a:ln>
                <a:noFill/>
              </a:ln>
              <a:latin typeface="Calibri" panose="020F0502020204030204" charset="0"/>
              <a:ea typeface="DejaVu Sans" pitchFamily="2"/>
              <a:cs typeface="Calibri" panose="020F0502020204030204" charset="0"/>
            </a:endParaRPr>
          </a:p>
        </p:txBody>
      </p:sp>
      <p:pic>
        <p:nvPicPr>
          <p:cNvPr id="6" name="Picture 5"/>
          <p:cNvPicPr>
            <a:picLocks noChangeAspect="1"/>
          </p:cNvPicPr>
          <p:nvPr/>
        </p:nvPicPr>
        <p:blipFill>
          <a:blip r:embed="rId2">
            <a:lum/>
          </a:blip>
          <a:srcRect/>
          <a:stretch>
            <a:fillRect/>
          </a:stretch>
        </p:blipFill>
        <p:spPr>
          <a:xfrm>
            <a:off x="3616960" y="4117198"/>
            <a:ext cx="6463665" cy="3360562"/>
          </a:xfrm>
          <a:prstGeom prst="rect">
            <a:avLst/>
          </a:prstGeom>
          <a:noFill/>
          <a:ln>
            <a:noFill/>
          </a:ln>
        </p:spPr>
      </p:pic>
      <p:sp>
        <p:nvSpPr>
          <p:cNvPr id="7" name="TextBox 6"/>
          <p:cNvSpPr txBox="1"/>
          <p:nvPr/>
        </p:nvSpPr>
        <p:spPr>
          <a:xfrm>
            <a:off x="193040" y="5405120"/>
            <a:ext cx="3423920" cy="1383665"/>
          </a:xfrm>
          <a:prstGeom prst="rect">
            <a:avLst/>
          </a:prstGeom>
          <a:noFill/>
        </p:spPr>
        <p:txBody>
          <a:bodyPr wrap="square" rtlCol="0">
            <a:spAutoFit/>
          </a:bodyPr>
          <a:lstStyle/>
          <a:p>
            <a:r>
              <a:rPr lang="en-US" sz="1400" b="1" dirty="0">
                <a:latin typeface="Calibri" panose="020F0502020204030204" charset="0"/>
                <a:cs typeface="Calibri" panose="020F0502020204030204" charset="0"/>
              </a:rPr>
              <a:t>6. Home Ownership: </a:t>
            </a:r>
            <a:r>
              <a:rPr lang="en-US" sz="1400" b="0" i="0" dirty="0">
                <a:solidFill>
                  <a:srgbClr val="222222"/>
                </a:solidFill>
                <a:effectLst/>
                <a:latin typeface="Calibri" panose="020F0502020204030204" charset="0"/>
                <a:cs typeface="Calibri" panose="020F0502020204030204" charset="0"/>
              </a:rPr>
              <a:t>Default percentage is more for the category “</a:t>
            </a:r>
            <a:r>
              <a:rPr lang="en-US" sz="1400" b="1" i="0" dirty="0">
                <a:solidFill>
                  <a:srgbClr val="222222"/>
                </a:solidFill>
                <a:effectLst/>
                <a:latin typeface="Calibri" panose="020F0502020204030204" charset="0"/>
                <a:cs typeface="Calibri" panose="020F0502020204030204" charset="0"/>
              </a:rPr>
              <a:t>Other</a:t>
            </a:r>
            <a:r>
              <a:rPr lang="en-US" sz="1400" b="0" i="0" dirty="0">
                <a:solidFill>
                  <a:srgbClr val="222222"/>
                </a:solidFill>
                <a:effectLst/>
                <a:latin typeface="Calibri" panose="020F0502020204030204" charset="0"/>
                <a:cs typeface="Calibri" panose="020F0502020204030204" charset="0"/>
              </a:rPr>
              <a:t>”.</a:t>
            </a:r>
            <a:br>
              <a:rPr lang="en-US" sz="1400" dirty="0">
                <a:latin typeface="Calibri" panose="020F0502020204030204" charset="0"/>
                <a:cs typeface="Calibri" panose="020F0502020204030204" charset="0"/>
              </a:rPr>
            </a:br>
            <a:r>
              <a:rPr lang="en-US" sz="1400" b="0" i="0" dirty="0">
                <a:solidFill>
                  <a:srgbClr val="222222"/>
                </a:solidFill>
                <a:effectLst/>
                <a:latin typeface="Calibri" panose="020F0502020204030204" charset="0"/>
                <a:cs typeface="Calibri" panose="020F0502020204030204" charset="0"/>
              </a:rPr>
              <a:t>When the new applicant’s home ownership is “Other”,  </a:t>
            </a:r>
            <a:br>
              <a:rPr lang="en-US" sz="1400" dirty="0">
                <a:latin typeface="Calibri" panose="020F0502020204030204" charset="0"/>
                <a:cs typeface="Calibri" panose="020F0502020204030204" charset="0"/>
              </a:rPr>
            </a:br>
            <a:r>
              <a:rPr lang="en-US" sz="1400" b="0" i="0" dirty="0">
                <a:solidFill>
                  <a:srgbClr val="222222"/>
                </a:solidFill>
                <a:effectLst/>
                <a:latin typeface="Calibri" panose="020F0502020204030204" charset="0"/>
                <a:cs typeface="Calibri" panose="020F0502020204030204" charset="0"/>
              </a:rPr>
              <a:t>it should be taken into notice before approving the loan</a:t>
            </a:r>
            <a:endParaRPr lang="en-IN" sz="1400" dirty="0">
              <a:latin typeface="Calibri" panose="020F0502020204030204" charset="0"/>
              <a:cs typeface="Calibri" panose="020F05020202040302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94335" y="649605"/>
            <a:ext cx="2868295" cy="1570355"/>
          </a:xfrm>
          <a:prstGeom prst="rect">
            <a:avLst/>
          </a:prstGeom>
        </p:spPr>
        <p:txBody>
          <a:bodyPr vert="horz" lIns="91440" tIns="45720" rIns="91440" bIns="45720" rtlCol="0" anchor="t" anchorCtr="0" compatLnSpc="0">
            <a:noAutofit/>
          </a:bodyPr>
          <a:lstStyle/>
          <a:p>
            <a:pPr marR="0" lvl="0" indent="0">
              <a:lnSpc>
                <a:spcPct val="90000"/>
              </a:lnSpc>
              <a:spcBef>
                <a:spcPts val="0"/>
              </a:spcBef>
              <a:spcAft>
                <a:spcPts val="600"/>
              </a:spcAft>
              <a:buFont typeface="Arial" panose="020B0604020202020204" pitchFamily="34" charset="0"/>
              <a:buNone/>
            </a:pPr>
            <a:r>
              <a:rPr lang="en-US" sz="1400" b="1" i="0" u="none" strike="noStrike" cap="none" dirty="0">
                <a:ln>
                  <a:noFill/>
                </a:ln>
              </a:rPr>
              <a:t>7. Term:</a:t>
            </a:r>
            <a:r>
              <a:rPr lang="en-US" sz="1400" b="0" i="0" u="none" strike="noStrike" cap="none" dirty="0">
                <a:ln>
                  <a:noFill/>
                </a:ln>
              </a:rPr>
              <a:t> When compared to 36 months tenure, customers with 60 months tenure defaulted more.</a:t>
            </a:r>
            <a:endParaRPr lang="en-US" sz="1400" b="0" i="0" u="none" strike="noStrike" cap="none" dirty="0">
              <a:ln>
                <a:noFill/>
              </a:ln>
            </a:endParaRPr>
          </a:p>
          <a:p>
            <a:pPr marR="0" lvl="0">
              <a:lnSpc>
                <a:spcPct val="90000"/>
              </a:lnSpc>
              <a:spcBef>
                <a:spcPts val="0"/>
              </a:spcBef>
              <a:spcAft>
                <a:spcPts val="600"/>
              </a:spcAft>
            </a:pPr>
            <a:r>
              <a:rPr lang="en-US" sz="1400" b="0" i="0" u="none" strike="noStrike" cap="none" dirty="0">
                <a:ln>
                  <a:noFill/>
                </a:ln>
              </a:rPr>
              <a:t>So, tenure should be taken into notice for new applicants  </a:t>
            </a:r>
            <a:endParaRPr lang="en-US" sz="1400" b="0" i="0" u="none" strike="noStrike" cap="none" dirty="0">
              <a:ln>
                <a:noFill/>
              </a:ln>
            </a:endParaRPr>
          </a:p>
        </p:txBody>
      </p:sp>
      <p:pic>
        <p:nvPicPr>
          <p:cNvPr id="3" name="Picture 2"/>
          <p:cNvPicPr>
            <a:picLocks noChangeAspect="1"/>
          </p:cNvPicPr>
          <p:nvPr/>
        </p:nvPicPr>
        <p:blipFill rotWithShape="1">
          <a:blip r:embed="rId1"/>
          <a:srcRect r="7038" b="-1"/>
          <a:stretch>
            <a:fillRect/>
          </a:stretch>
        </p:blipFill>
        <p:spPr>
          <a:xfrm>
            <a:off x="3770630" y="362585"/>
            <a:ext cx="5884545" cy="3007360"/>
          </a:xfrm>
          <a:prstGeom prst="rect">
            <a:avLst/>
          </a:prstGeom>
          <a:noFill/>
        </p:spPr>
      </p:pic>
      <p:pic>
        <p:nvPicPr>
          <p:cNvPr id="5" name="Picture 4"/>
          <p:cNvPicPr>
            <a:picLocks noChangeAspect="1"/>
          </p:cNvPicPr>
          <p:nvPr/>
        </p:nvPicPr>
        <p:blipFill rotWithShape="1">
          <a:blip r:embed="rId2"/>
          <a:srcRect l="1415" r="6488"/>
          <a:stretch>
            <a:fillRect/>
          </a:stretch>
        </p:blipFill>
        <p:spPr>
          <a:xfrm>
            <a:off x="112480" y="3830235"/>
            <a:ext cx="6424845" cy="3729440"/>
          </a:xfrm>
          <a:prstGeom prst="rect">
            <a:avLst/>
          </a:prstGeom>
        </p:spPr>
      </p:pic>
      <p:sp>
        <p:nvSpPr>
          <p:cNvPr id="6" name="TextBox 5"/>
          <p:cNvSpPr txBox="1"/>
          <p:nvPr/>
        </p:nvSpPr>
        <p:spPr>
          <a:xfrm>
            <a:off x="6936105" y="3997960"/>
            <a:ext cx="2719070" cy="1014730"/>
          </a:xfrm>
          <a:prstGeom prst="rect">
            <a:avLst/>
          </a:prstGeom>
          <a:noFill/>
        </p:spPr>
        <p:txBody>
          <a:bodyPr wrap="square" rtlCol="0">
            <a:spAutoFit/>
          </a:bodyPr>
          <a:lstStyle/>
          <a:p>
            <a:r>
              <a:rPr lang="en-IN" sz="1400" b="1" dirty="0">
                <a:latin typeface="Calibri" panose="020F0502020204030204" charset="0"/>
                <a:ea typeface="DejaVu Sans" pitchFamily="2"/>
                <a:cs typeface="Calibri" panose="020F0502020204030204" charset="0"/>
              </a:rPr>
              <a:t>8</a:t>
            </a:r>
            <a:r>
              <a:rPr lang="en-IN" sz="1400" b="1" i="0" u="none" strike="noStrike" kern="1200" cap="none" dirty="0">
                <a:ln>
                  <a:noFill/>
                </a:ln>
                <a:latin typeface="Calibri" panose="020F0502020204030204" charset="0"/>
                <a:ea typeface="DejaVu Sans" pitchFamily="2"/>
                <a:cs typeface="Calibri" panose="020F0502020204030204" charset="0"/>
              </a:rPr>
              <a:t>. </a:t>
            </a:r>
            <a:r>
              <a:rPr lang="en-IN" sz="1400" b="1" i="0" u="none" strike="noStrike" kern="1200" cap="none" dirty="0" err="1">
                <a:ln>
                  <a:noFill/>
                </a:ln>
                <a:latin typeface="Calibri" panose="020F0502020204030204" charset="0"/>
                <a:ea typeface="DejaVu Sans" pitchFamily="2"/>
                <a:cs typeface="Calibri" panose="020F0502020204030204" charset="0"/>
              </a:rPr>
              <a:t>emp_length</a:t>
            </a:r>
            <a:r>
              <a:rPr lang="en-IN" sz="1400" b="1" i="0" u="none" strike="noStrike" kern="1200" cap="none" dirty="0">
                <a:ln>
                  <a:noFill/>
                </a:ln>
                <a:latin typeface="Calibri" panose="020F0502020204030204" charset="0"/>
                <a:ea typeface="DejaVu Sans" pitchFamily="2"/>
                <a:cs typeface="Calibri" panose="020F0502020204030204" charset="0"/>
              </a:rPr>
              <a:t>: </a:t>
            </a:r>
            <a:r>
              <a:rPr lang="en-IN" sz="1400" b="0" i="0" u="none" strike="noStrike" kern="1200" cap="none" dirty="0">
                <a:ln>
                  <a:noFill/>
                </a:ln>
                <a:latin typeface="Calibri" panose="020F0502020204030204" charset="0"/>
                <a:ea typeface="DejaVu Sans" pitchFamily="2"/>
                <a:cs typeface="Calibri" panose="020F0502020204030204" charset="0"/>
              </a:rPr>
              <a:t>Customers with 7 and 10 year experience defaulted mostly.</a:t>
            </a:r>
            <a:endParaRPr lang="en-IN" sz="1400" b="0" i="0" u="none" strike="noStrike" kern="1200" cap="none" dirty="0">
              <a:ln>
                <a:noFill/>
              </a:ln>
              <a:latin typeface="Calibri" panose="020F0502020204030204" charset="0"/>
              <a:ea typeface="DejaVu Sans" pitchFamily="2"/>
              <a:cs typeface="Calibri" panose="020F0502020204030204" charset="0"/>
            </a:endParaRPr>
          </a:p>
          <a:p>
            <a:endParaRPr lang="en-IN" dirty="0">
              <a:latin typeface="Calibri" panose="020F0502020204030204" charset="0"/>
              <a:cs typeface="Calibri" panose="020F05020202040302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lum/>
          </a:blip>
          <a:srcRect/>
          <a:stretch>
            <a:fillRect/>
          </a:stretch>
        </p:blipFill>
        <p:spPr>
          <a:xfrm>
            <a:off x="692785" y="2168525"/>
            <a:ext cx="8281035" cy="4392295"/>
          </a:xfrm>
          <a:prstGeom prst="rect">
            <a:avLst/>
          </a:prstGeom>
        </p:spPr>
      </p:pic>
      <p:sp>
        <p:nvSpPr>
          <p:cNvPr id="6" name="TextBox 5"/>
          <p:cNvSpPr txBox="1"/>
          <p:nvPr/>
        </p:nvSpPr>
        <p:spPr>
          <a:xfrm>
            <a:off x="1082040" y="772160"/>
            <a:ext cx="7891780" cy="583565"/>
          </a:xfrm>
          <a:prstGeom prst="rect">
            <a:avLst/>
          </a:prstGeom>
          <a:noFill/>
        </p:spPr>
        <p:txBody>
          <a:bodyPr wrap="square" rtlCol="0">
            <a:spAutoFit/>
          </a:bodyPr>
          <a:lstStyle/>
          <a:p>
            <a:r>
              <a:rPr lang="en-IN" sz="1400" b="1" i="0" u="none" strike="noStrike" kern="1200" cap="none" dirty="0">
                <a:ln>
                  <a:noFill/>
                </a:ln>
                <a:latin typeface="Calibri" panose="020F0502020204030204" charset="0"/>
                <a:ea typeface="DejaVu Sans" pitchFamily="2"/>
                <a:cs typeface="Calibri" panose="020F0502020204030204" charset="0"/>
              </a:rPr>
              <a:t>9. Loan Amount: </a:t>
            </a:r>
            <a:r>
              <a:rPr lang="en-IN" sz="1400" b="0" i="0" u="none" strike="noStrike" kern="1200" cap="none" dirty="0">
                <a:ln>
                  <a:noFill/>
                </a:ln>
                <a:latin typeface="Calibri" panose="020F0502020204030204" charset="0"/>
                <a:ea typeface="DejaVu Sans" pitchFamily="2"/>
                <a:cs typeface="Calibri" panose="020F0502020204030204" charset="0"/>
              </a:rPr>
              <a:t>Default percentage is more for larger loan amount i.e. 16k to 35k</a:t>
            </a:r>
            <a:endParaRPr lang="en-IN" sz="1400" b="0" i="0" u="none" strike="noStrike" kern="1200" cap="none" dirty="0">
              <a:ln>
                <a:noFill/>
              </a:ln>
              <a:latin typeface="Calibri" panose="020F0502020204030204" charset="0"/>
              <a:ea typeface="DejaVu Sans" pitchFamily="2"/>
              <a:cs typeface="Calibri" panose="020F0502020204030204" charset="0"/>
            </a:endParaRPr>
          </a:p>
          <a:p>
            <a:endParaRPr lang="en-IN" dirty="0">
              <a:latin typeface="Calibri" panose="020F0502020204030204" charset="0"/>
              <a:cs typeface="Calibri" panose="020F05020202040302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Placeholder 4"/>
          <p:cNvPicPr>
            <a:picLocks noGrp="1" noChangeAspect="1"/>
          </p:cNvPicPr>
          <p:nvPr/>
        </p:nvPicPr>
        <p:blipFill>
          <a:blip r:embed="rId1"/>
          <a:stretch>
            <a:fillRect/>
          </a:stretch>
        </p:blipFill>
        <p:spPr>
          <a:xfrm>
            <a:off x="262890" y="2296160"/>
            <a:ext cx="9554845" cy="4948555"/>
          </a:xfrm>
          <a:prstGeom prst="rect">
            <a:avLst/>
          </a:prstGeom>
        </p:spPr>
      </p:pic>
      <p:sp>
        <p:nvSpPr>
          <p:cNvPr id="3" name="Text Placeholder 2"/>
          <p:cNvSpPr txBox="1">
            <a:spLocks noGrp="1"/>
          </p:cNvSpPr>
          <p:nvPr/>
        </p:nvSpPr>
        <p:spPr>
          <a:xfrm>
            <a:off x="610235" y="606425"/>
            <a:ext cx="8860155" cy="1337945"/>
          </a:xfrm>
          <a:prstGeom prst="rect">
            <a:avLst/>
          </a:prstGeom>
        </p:spPr>
        <p:txBody>
          <a:bodyPr vert="horz" lIns="91440" tIns="45720" rIns="91440" bIns="45720" rtlCol="0">
            <a:normAutofit fontScale="50000"/>
          </a:bodyPr>
          <a:lstStyle>
            <a:lvl1pPr marL="252095" indent="-252095" algn="l" defTabSz="1007745" rtl="0" eaLnBrk="1" latinLnBrk="0" hangingPunct="1">
              <a:lnSpc>
                <a:spcPct val="90000"/>
              </a:lnSpc>
              <a:spcBef>
                <a:spcPts val="1100"/>
              </a:spcBef>
              <a:buFont typeface="Arial" panose="020B0604020202020204" pitchFamily="34" charset="0"/>
              <a:buChar char="•"/>
              <a:defRPr sz="3085" kern="1200">
                <a:solidFill>
                  <a:schemeClr val="tx1"/>
                </a:solidFill>
                <a:latin typeface="+mn-lt"/>
                <a:ea typeface="+mn-ea"/>
                <a:cs typeface="+mn-cs"/>
              </a:defRPr>
            </a:lvl1pPr>
            <a:lvl2pPr marL="755650" indent="-252095" algn="l" defTabSz="1007745" rtl="0" eaLnBrk="1" latinLnBrk="0" hangingPunct="1">
              <a:lnSpc>
                <a:spcPct val="90000"/>
              </a:lnSpc>
              <a:spcBef>
                <a:spcPts val="550"/>
              </a:spcBef>
              <a:buFont typeface="Arial" panose="020B0604020202020204" pitchFamily="34" charset="0"/>
              <a:buChar char="•"/>
              <a:defRPr sz="2645" kern="1200">
                <a:solidFill>
                  <a:schemeClr val="tx1"/>
                </a:solidFill>
                <a:latin typeface="+mn-lt"/>
                <a:ea typeface="+mn-ea"/>
                <a:cs typeface="+mn-cs"/>
              </a:defRPr>
            </a:lvl2pPr>
            <a:lvl3pPr marL="1259840" indent="-252095" algn="l" defTabSz="1007745" rtl="0" eaLnBrk="1" latinLnBrk="0" hangingPunct="1">
              <a:lnSpc>
                <a:spcPct val="90000"/>
              </a:lnSpc>
              <a:spcBef>
                <a:spcPts val="550"/>
              </a:spcBef>
              <a:buFont typeface="Arial" panose="020B0604020202020204" pitchFamily="34" charset="0"/>
              <a:buChar char="•"/>
              <a:defRPr sz="2205" kern="1200">
                <a:solidFill>
                  <a:schemeClr val="tx1"/>
                </a:solidFill>
                <a:latin typeface="+mn-lt"/>
                <a:ea typeface="+mn-ea"/>
                <a:cs typeface="+mn-cs"/>
              </a:defRPr>
            </a:lvl3pPr>
            <a:lvl4pPr marL="1764030" indent="-252095" algn="l" defTabSz="1007745" rtl="0" eaLnBrk="1" latinLnBrk="0" hangingPunct="1">
              <a:lnSpc>
                <a:spcPct val="90000"/>
              </a:lnSpc>
              <a:spcBef>
                <a:spcPts val="550"/>
              </a:spcBef>
              <a:buFont typeface="Arial" panose="020B0604020202020204" pitchFamily="34" charset="0"/>
              <a:buChar char="•"/>
              <a:defRPr sz="1985" kern="1200">
                <a:solidFill>
                  <a:schemeClr val="tx1"/>
                </a:solidFill>
                <a:latin typeface="+mn-lt"/>
                <a:ea typeface="+mn-ea"/>
                <a:cs typeface="+mn-cs"/>
              </a:defRPr>
            </a:lvl4pPr>
            <a:lvl5pPr marL="2267585" indent="-252095" algn="l" defTabSz="1007745" rtl="0" eaLnBrk="1" latinLnBrk="0" hangingPunct="1">
              <a:lnSpc>
                <a:spcPct val="90000"/>
              </a:lnSpc>
              <a:spcBef>
                <a:spcPts val="550"/>
              </a:spcBef>
              <a:buFont typeface="Arial" panose="020B0604020202020204" pitchFamily="34" charset="0"/>
              <a:buChar char="•"/>
              <a:defRPr sz="1985" kern="1200">
                <a:solidFill>
                  <a:schemeClr val="tx1"/>
                </a:solidFill>
                <a:latin typeface="+mn-lt"/>
                <a:ea typeface="+mn-ea"/>
                <a:cs typeface="+mn-cs"/>
              </a:defRPr>
            </a:lvl5pPr>
            <a:lvl6pPr marL="2771775" indent="-252095" algn="l" defTabSz="1007745" rtl="0" eaLnBrk="1" latinLnBrk="0" hangingPunct="1">
              <a:lnSpc>
                <a:spcPct val="90000"/>
              </a:lnSpc>
              <a:spcBef>
                <a:spcPts val="550"/>
              </a:spcBef>
              <a:buFont typeface="Arial" panose="020B0604020202020204" pitchFamily="34" charset="0"/>
              <a:buChar char="•"/>
              <a:defRPr sz="1985" kern="1200">
                <a:solidFill>
                  <a:schemeClr val="tx1"/>
                </a:solidFill>
                <a:latin typeface="+mn-lt"/>
                <a:ea typeface="+mn-ea"/>
                <a:cs typeface="+mn-cs"/>
              </a:defRPr>
            </a:lvl6pPr>
            <a:lvl7pPr marL="3275965" indent="-252095" algn="l" defTabSz="1007745" rtl="0" eaLnBrk="1" latinLnBrk="0" hangingPunct="1">
              <a:lnSpc>
                <a:spcPct val="90000"/>
              </a:lnSpc>
              <a:spcBef>
                <a:spcPts val="550"/>
              </a:spcBef>
              <a:buFont typeface="Arial" panose="020B0604020202020204" pitchFamily="34" charset="0"/>
              <a:buChar char="•"/>
              <a:defRPr sz="1985" kern="1200">
                <a:solidFill>
                  <a:schemeClr val="tx1"/>
                </a:solidFill>
                <a:latin typeface="+mn-lt"/>
                <a:ea typeface="+mn-ea"/>
                <a:cs typeface="+mn-cs"/>
              </a:defRPr>
            </a:lvl7pPr>
            <a:lvl8pPr marL="3779520" indent="-252095" algn="l" defTabSz="1007745" rtl="0" eaLnBrk="1" latinLnBrk="0" hangingPunct="1">
              <a:lnSpc>
                <a:spcPct val="90000"/>
              </a:lnSpc>
              <a:spcBef>
                <a:spcPts val="550"/>
              </a:spcBef>
              <a:buFont typeface="Arial" panose="020B0604020202020204" pitchFamily="34" charset="0"/>
              <a:buChar char="•"/>
              <a:defRPr sz="1985" kern="1200">
                <a:solidFill>
                  <a:schemeClr val="tx1"/>
                </a:solidFill>
                <a:latin typeface="+mn-lt"/>
                <a:ea typeface="+mn-ea"/>
                <a:cs typeface="+mn-cs"/>
              </a:defRPr>
            </a:lvl8pPr>
            <a:lvl9pPr marL="4283710" indent="-252095" algn="l" defTabSz="1007745" rtl="0" eaLnBrk="1" latinLnBrk="0" hangingPunct="1">
              <a:lnSpc>
                <a:spcPct val="90000"/>
              </a:lnSpc>
              <a:spcBef>
                <a:spcPts val="550"/>
              </a:spcBef>
              <a:buFont typeface="Arial" panose="020B0604020202020204" pitchFamily="34" charset="0"/>
              <a:buChar char="•"/>
              <a:defRPr sz="1985" kern="1200">
                <a:solidFill>
                  <a:schemeClr val="tx1"/>
                </a:solidFill>
                <a:latin typeface="+mn-lt"/>
                <a:ea typeface="+mn-ea"/>
                <a:cs typeface="+mn-cs"/>
              </a:defRPr>
            </a:lvl9pPr>
          </a:lstStyle>
          <a:p>
            <a:pPr marL="23495" indent="0" defTabSz="914400">
              <a:buClr>
                <a:srgbClr val="333333"/>
              </a:buClr>
              <a:buSzPct val="45000"/>
              <a:buNone/>
            </a:pPr>
            <a:r>
              <a:rPr lang="en-US" sz="4800" b="1" kern="1200" dirty="0">
                <a:solidFill>
                  <a:schemeClr val="tx1"/>
                </a:solidFill>
                <a:latin typeface="Calibri" panose="020F0502020204030204" charset="0"/>
                <a:ea typeface="+mj-ea"/>
                <a:cs typeface="Calibri" panose="020F0502020204030204" charset="0"/>
              </a:rPr>
              <a:t>Loan amount vs Home ownership:</a:t>
            </a:r>
            <a:endParaRPr lang="en-US" sz="4800" b="1" kern="1200" dirty="0">
              <a:solidFill>
                <a:schemeClr val="tx1"/>
              </a:solidFill>
              <a:latin typeface="Calibri" panose="020F0502020204030204" charset="0"/>
              <a:ea typeface="+mj-ea"/>
              <a:cs typeface="Calibri" panose="020F0502020204030204" charset="0"/>
            </a:endParaRPr>
          </a:p>
          <a:p>
            <a:pPr marL="23495" indent="0" defTabSz="914400">
              <a:buClr>
                <a:srgbClr val="333333"/>
              </a:buClr>
              <a:buSzPct val="45000"/>
              <a:buNone/>
            </a:pPr>
            <a:br>
              <a:rPr lang="en-US" sz="2000" kern="1200" dirty="0">
                <a:solidFill>
                  <a:schemeClr val="tx1"/>
                </a:solidFill>
                <a:latin typeface="Calibri" panose="020F0502020204030204" charset="0"/>
                <a:ea typeface="+mj-ea"/>
                <a:cs typeface="Calibri" panose="020F0502020204030204" charset="0"/>
              </a:rPr>
            </a:br>
            <a:r>
              <a:rPr lang="en-US" sz="3500" kern="1200" dirty="0">
                <a:solidFill>
                  <a:schemeClr val="tx1"/>
                </a:solidFill>
                <a:latin typeface="Calibri" panose="020F0502020204030204" charset="0"/>
                <a:ea typeface="+mj-ea"/>
                <a:cs typeface="Calibri" panose="020F0502020204030204" charset="0"/>
              </a:rPr>
              <a:t>In the loan defaulted customers, customers whose home_ownership is OTHER have median of defaulted loans around 11000.</a:t>
            </a:r>
            <a:endParaRPr lang="en-US" sz="3500" kern="1200" dirty="0">
              <a:solidFill>
                <a:schemeClr val="tx1"/>
              </a:solidFill>
              <a:latin typeface="Calibri" panose="020F0502020204030204" charset="0"/>
              <a:ea typeface="+mj-ea"/>
              <a:cs typeface="Calibri" panose="020F05020202040302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352425" y="2182495"/>
            <a:ext cx="9036050" cy="5229860"/>
          </a:xfrm>
          <a:prstGeom prst="rect">
            <a:avLst/>
          </a:prstGeom>
          <a:ln>
            <a:noFill/>
          </a:ln>
        </p:spPr>
      </p:pic>
      <p:sp>
        <p:nvSpPr>
          <p:cNvPr id="3" name="TextBox 2"/>
          <p:cNvSpPr txBox="1"/>
          <p:nvPr/>
        </p:nvSpPr>
        <p:spPr>
          <a:xfrm>
            <a:off x="899160" y="916940"/>
            <a:ext cx="8322310" cy="1476375"/>
          </a:xfrm>
          <a:prstGeom prst="rect">
            <a:avLst/>
          </a:prstGeom>
          <a:noFill/>
        </p:spPr>
        <p:txBody>
          <a:bodyPr wrap="square" rtlCol="0">
            <a:spAutoFit/>
          </a:bodyPr>
          <a:p>
            <a:r>
              <a:rPr lang="en-US" sz="2400" b="1" dirty="0">
                <a:latin typeface="Calibri" panose="020F0502020204030204" charset="0"/>
                <a:cs typeface="Calibri" panose="020F0502020204030204" charset="0"/>
              </a:rPr>
              <a:t>Loan amount vs Purpose:</a:t>
            </a:r>
            <a:endParaRPr lang="en-US" sz="2400" b="1" dirty="0">
              <a:latin typeface="Calibri" panose="020F0502020204030204" charset="0"/>
              <a:cs typeface="Calibri" panose="020F0502020204030204" charset="0"/>
            </a:endParaRPr>
          </a:p>
          <a:p>
            <a:endParaRPr lang="en-US" sz="2400" b="1" dirty="0">
              <a:latin typeface="Calibri" panose="020F0502020204030204" charset="0"/>
              <a:cs typeface="Calibri" panose="020F0502020204030204" charset="0"/>
            </a:endParaRPr>
          </a:p>
          <a:p>
            <a:r>
              <a:rPr lang="en-US" sz="1400" kern="1200" dirty="0">
                <a:solidFill>
                  <a:schemeClr val="tx1"/>
                </a:solidFill>
                <a:latin typeface="Calibri" panose="020F0502020204030204" charset="0"/>
                <a:ea typeface="+mj-ea"/>
                <a:cs typeface="Calibri" panose="020F0502020204030204" charset="0"/>
              </a:rPr>
              <a:t>Customers whose purpose of loan is small_business had large ticket loans as compared to other categories. other than loan purpose of type 'home'</a:t>
            </a:r>
            <a:endParaRPr lang="en-US" sz="1400" kern="1200" dirty="0">
              <a:solidFill>
                <a:schemeClr val="tx1"/>
              </a:solidFill>
              <a:latin typeface="Calibri" panose="020F0502020204030204" charset="0"/>
              <a:ea typeface="+mj-ea"/>
              <a:cs typeface="Calibri" panose="020F0502020204030204" charset="0"/>
            </a:endParaRPr>
          </a:p>
          <a:p>
            <a:endParaRPr lang="en-IN" sz="1400" dirty="0">
              <a:latin typeface="Calibri" panose="020F0502020204030204" charset="0"/>
              <a:cs typeface="Calibri" panose="020F050202020403020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532130" y="1985010"/>
            <a:ext cx="8787130" cy="5059680"/>
          </a:xfrm>
          <a:prstGeom prst="rect">
            <a:avLst/>
          </a:prstGeom>
          <a:ln>
            <a:noFill/>
          </a:ln>
        </p:spPr>
      </p:pic>
      <p:sp>
        <p:nvSpPr>
          <p:cNvPr id="3" name="TextBox 2"/>
          <p:cNvSpPr txBox="1"/>
          <p:nvPr/>
        </p:nvSpPr>
        <p:spPr>
          <a:xfrm>
            <a:off x="1161415" y="508635"/>
            <a:ext cx="7948295" cy="1476375"/>
          </a:xfrm>
          <a:prstGeom prst="rect">
            <a:avLst/>
          </a:prstGeom>
          <a:noFill/>
        </p:spPr>
        <p:txBody>
          <a:bodyPr wrap="square" rtlCol="0">
            <a:spAutoFit/>
          </a:bodyPr>
          <a:p>
            <a:r>
              <a:rPr lang="en-US" sz="2400" b="1" dirty="0">
                <a:latin typeface="Calibri" panose="020F0502020204030204" charset="0"/>
                <a:cs typeface="Calibri" panose="020F0502020204030204" charset="0"/>
              </a:rPr>
              <a:t>Annual Income vs Purpose:</a:t>
            </a:r>
            <a:endParaRPr lang="en-US" sz="2400" b="1" dirty="0">
              <a:latin typeface="Calibri" panose="020F0502020204030204" charset="0"/>
              <a:cs typeface="Calibri" panose="020F0502020204030204" charset="0"/>
            </a:endParaRPr>
          </a:p>
          <a:p>
            <a:endParaRPr lang="en-US" sz="2400" b="1" dirty="0">
              <a:latin typeface="Calibri" panose="020F0502020204030204" charset="0"/>
              <a:cs typeface="Calibri" panose="020F0502020204030204" charset="0"/>
            </a:endParaRPr>
          </a:p>
          <a:p>
            <a:r>
              <a:rPr lang="en-US" sz="1400" kern="1200" dirty="0">
                <a:solidFill>
                  <a:schemeClr val="tx1"/>
                </a:solidFill>
                <a:latin typeface="Calibri" panose="020F0502020204030204" charset="0"/>
                <a:ea typeface="+mj-ea"/>
                <a:cs typeface="Calibri" panose="020F0502020204030204" charset="0"/>
              </a:rPr>
              <a:t>In default customers, Customers with more annual income took loan for home_improvement. But wrt to loan default, there is no pattern.</a:t>
            </a:r>
            <a:endParaRPr lang="en-US" sz="1400" kern="1200" dirty="0">
              <a:solidFill>
                <a:schemeClr val="tx1"/>
              </a:solidFill>
              <a:latin typeface="Calibri" panose="020F0502020204030204" charset="0"/>
              <a:ea typeface="+mj-ea"/>
              <a:cs typeface="Calibri" panose="020F0502020204030204" charset="0"/>
            </a:endParaRPr>
          </a:p>
          <a:p>
            <a:endParaRPr lang="en-IN" sz="1400" dirty="0">
              <a:latin typeface="Calibri" panose="020F0502020204030204" charset="0"/>
              <a:cs typeface="Calibri" panose="020F050202020403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558076"/>
            <a:ext cx="7021513" cy="707886"/>
          </a:xfrm>
        </p:spPr>
        <p:txBody>
          <a:bodyPr>
            <a:spAutoFit/>
          </a:bodyPr>
          <a:lstStyle/>
          <a:p>
            <a:pPr lvl="0"/>
            <a:r>
              <a:rPr lang="en-IN" sz="4000" dirty="0"/>
              <a:t>     Objectives</a:t>
            </a:r>
            <a:endParaRPr lang="en-IN" sz="4000" dirty="0"/>
          </a:p>
        </p:txBody>
      </p:sp>
      <p:sp>
        <p:nvSpPr>
          <p:cNvPr id="3" name="Text Placeholder 2"/>
          <p:cNvSpPr txBox="1">
            <a:spLocks noGrp="1"/>
          </p:cNvSpPr>
          <p:nvPr>
            <p:ph type="body" idx="4294967295"/>
          </p:nvPr>
        </p:nvSpPr>
        <p:spPr>
          <a:xfrm>
            <a:off x="504190" y="2532698"/>
            <a:ext cx="9072563" cy="4384675"/>
          </a:xfrm>
        </p:spPr>
        <p:txBody>
          <a:bodyPr/>
          <a:lstStyle/>
          <a:p>
            <a:pPr lvl="0">
              <a:buSzPct val="45000"/>
              <a:buFont typeface="StarSymbol"/>
              <a:buChar char="●"/>
            </a:pPr>
            <a:endParaRPr lang="en-IN" dirty="0"/>
          </a:p>
          <a:p>
            <a:pPr>
              <a:buSzPct val="45000"/>
            </a:pPr>
            <a:endParaRPr lang="en-IN" dirty="0"/>
          </a:p>
          <a:p>
            <a:pPr>
              <a:buSzPct val="45000"/>
            </a:pPr>
            <a:r>
              <a:rPr lang="en-IN" dirty="0"/>
              <a:t>Identifying the driving factors which </a:t>
            </a:r>
            <a:r>
              <a:rPr lang="en-US" altLang="en-IN" dirty="0"/>
              <a:t>can </a:t>
            </a:r>
            <a:r>
              <a:rPr lang="en-IN" dirty="0"/>
              <a:t>indicate</a:t>
            </a:r>
            <a:r>
              <a:rPr lang="en-US" altLang="en-IN" dirty="0"/>
              <a:t> if a loan is likely to be a charge off </a:t>
            </a:r>
            <a:r>
              <a:rPr lang="en-IN" dirty="0"/>
              <a:t>(borrowers who don</a:t>
            </a:r>
            <a:r>
              <a:rPr lang="en-US" altLang="en-IN" dirty="0"/>
              <a:t>’</a:t>
            </a:r>
            <a:r>
              <a:rPr lang="en-IN" dirty="0"/>
              <a:t>t repay the loan amount)</a:t>
            </a:r>
            <a:endParaRPr lang="en-IN" dirty="0"/>
          </a:p>
          <a:p>
            <a:pPr>
              <a:buSzPct val="45000"/>
            </a:pPr>
            <a:endParaRPr lang="en-IN" dirty="0"/>
          </a:p>
          <a:p>
            <a:pPr>
              <a:buSzPct val="45000"/>
            </a:pPr>
            <a:r>
              <a:rPr lang="en-IN" dirty="0"/>
              <a:t>Providing recommendations to investors so that they can decide on whether to approve loan for applicant or not.</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85441" y="1912937"/>
            <a:ext cx="8829675" cy="5562600"/>
          </a:xfrm>
          <a:prstGeom prst="rect">
            <a:avLst/>
          </a:prstGeom>
        </p:spPr>
      </p:pic>
      <p:sp>
        <p:nvSpPr>
          <p:cNvPr id="4" name="TextBox 3"/>
          <p:cNvSpPr txBox="1"/>
          <p:nvPr/>
        </p:nvSpPr>
        <p:spPr>
          <a:xfrm>
            <a:off x="1043305" y="614680"/>
            <a:ext cx="7818755" cy="1045210"/>
          </a:xfrm>
          <a:prstGeom prst="rect">
            <a:avLst/>
          </a:prstGeom>
          <a:noFill/>
        </p:spPr>
        <p:txBody>
          <a:bodyPr wrap="none" rtlCol="0">
            <a:spAutoFit/>
          </a:bodyPr>
          <a:lstStyle/>
          <a:p>
            <a:pPr algn="l"/>
            <a:r>
              <a:rPr lang="en-US" sz="2400" b="1" i="0" dirty="0">
                <a:solidFill>
                  <a:srgbClr val="222222"/>
                </a:solidFill>
                <a:effectLst/>
                <a:latin typeface="+mj-lt"/>
              </a:rPr>
              <a:t>Interest rate vs Purpose:</a:t>
            </a:r>
            <a:endParaRPr lang="en-US" sz="2400" b="1" i="0" dirty="0">
              <a:solidFill>
                <a:srgbClr val="222222"/>
              </a:solidFill>
              <a:effectLst/>
              <a:latin typeface="+mj-lt"/>
            </a:endParaRPr>
          </a:p>
          <a:p>
            <a:pPr algn="l"/>
            <a:endParaRPr lang="en-US" sz="2400" b="1" i="0" dirty="0">
              <a:solidFill>
                <a:srgbClr val="222222"/>
              </a:solidFill>
              <a:effectLst/>
              <a:latin typeface="+mj-lt"/>
            </a:endParaRPr>
          </a:p>
          <a:p>
            <a:pPr algn="l"/>
            <a:r>
              <a:rPr lang="en-US" sz="1400" dirty="0">
                <a:solidFill>
                  <a:srgbClr val="222222"/>
                </a:solidFill>
                <a:latin typeface="+mj-lt"/>
              </a:rPr>
              <a:t> Customers who have taken more loans with high interest rate for debt consolidation have high default rate.</a:t>
            </a:r>
            <a:endParaRPr lang="en-US" sz="1400" dirty="0">
              <a:solidFill>
                <a:srgbClr val="222222"/>
              </a:solidFill>
              <a:latin typeface="+mj-l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Box 3"/>
          <p:cNvSpPr txBox="1"/>
          <p:nvPr/>
        </p:nvSpPr>
        <p:spPr>
          <a:xfrm>
            <a:off x="1052195" y="429260"/>
            <a:ext cx="7997825" cy="1691640"/>
          </a:xfrm>
          <a:prstGeom prst="rect">
            <a:avLst/>
          </a:prstGeom>
          <a:noFill/>
        </p:spPr>
        <p:txBody>
          <a:bodyPr wrap="square" rtlCol="0">
            <a:spAutoFit/>
          </a:bodyPr>
          <a:p>
            <a:pPr algn="l"/>
            <a:r>
              <a:rPr lang="en-US" sz="2400" b="1" i="0" dirty="0">
                <a:solidFill>
                  <a:srgbClr val="222222"/>
                </a:solidFill>
                <a:effectLst/>
                <a:latin typeface="Calibri" panose="020F0502020204030204" charset="0"/>
                <a:cs typeface="Calibri" panose="020F0502020204030204" charset="0"/>
              </a:rPr>
              <a:t>loan amount vs Grade</a:t>
            </a:r>
            <a:endParaRPr lang="en-US" sz="2400" b="1" i="0" dirty="0">
              <a:solidFill>
                <a:srgbClr val="222222"/>
              </a:solidFill>
              <a:effectLst/>
              <a:latin typeface="Calibri" panose="020F0502020204030204" charset="0"/>
              <a:cs typeface="Calibri" panose="020F0502020204030204" charset="0"/>
            </a:endParaRPr>
          </a:p>
          <a:p>
            <a:pPr algn="l"/>
            <a:endParaRPr lang="en-US" sz="2400" b="1" i="0" dirty="0">
              <a:solidFill>
                <a:srgbClr val="222222"/>
              </a:solidFill>
              <a:effectLst/>
              <a:latin typeface="Calibri" panose="020F0502020204030204" charset="0"/>
              <a:cs typeface="Calibri" panose="020F0502020204030204" charset="0"/>
            </a:endParaRPr>
          </a:p>
          <a:p>
            <a:pPr algn="l"/>
            <a:r>
              <a:rPr lang="en-US" sz="1400" i="0" dirty="0">
                <a:solidFill>
                  <a:srgbClr val="222222"/>
                </a:solidFill>
                <a:effectLst/>
                <a:latin typeface="Calibri" panose="020F0502020204030204" charset="0"/>
                <a:cs typeface="Calibri" panose="020F0502020204030204" charset="0"/>
              </a:rPr>
              <a:t>Grade F loans are defaulting at the higher loan amounts ,charged off loans median = $18000, while fully paid loans have the median of approx $15000.</a:t>
            </a:r>
            <a:endParaRPr lang="en-US" sz="1400" i="0" dirty="0">
              <a:solidFill>
                <a:srgbClr val="222222"/>
              </a:solidFill>
              <a:effectLst/>
              <a:latin typeface="Calibri" panose="020F0502020204030204" charset="0"/>
              <a:cs typeface="Calibri" panose="020F0502020204030204" charset="0"/>
            </a:endParaRPr>
          </a:p>
          <a:p>
            <a:pPr algn="l"/>
            <a:r>
              <a:rPr lang="en-US" sz="1400" i="0" dirty="0">
                <a:solidFill>
                  <a:srgbClr val="222222"/>
                </a:solidFill>
                <a:effectLst/>
                <a:latin typeface="Calibri" panose="020F0502020204030204" charset="0"/>
                <a:cs typeface="Calibri" panose="020F0502020204030204" charset="0"/>
              </a:rPr>
              <a:t>Median of charged off loans for remaining grades is either same or lower than the median of fully paid off loans.</a:t>
            </a:r>
            <a:endParaRPr lang="en-US" sz="1400" i="0" dirty="0">
              <a:solidFill>
                <a:srgbClr val="222222"/>
              </a:solidFill>
              <a:effectLst/>
              <a:latin typeface="Calibri" panose="020F0502020204030204" charset="0"/>
              <a:cs typeface="Calibri" panose="020F0502020204030204" charset="0"/>
            </a:endParaRPr>
          </a:p>
        </p:txBody>
      </p:sp>
      <p:pic>
        <p:nvPicPr>
          <p:cNvPr id="2" name="Picture 1"/>
          <p:cNvPicPr>
            <a:picLocks noChangeAspect="1"/>
          </p:cNvPicPr>
          <p:nvPr/>
        </p:nvPicPr>
        <p:blipFill>
          <a:blip r:embed="rId1"/>
          <a:stretch>
            <a:fillRect/>
          </a:stretch>
        </p:blipFill>
        <p:spPr>
          <a:xfrm>
            <a:off x="826770" y="2915920"/>
            <a:ext cx="8223250" cy="377253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558641"/>
            <a:ext cx="7021513" cy="706755"/>
          </a:xfrm>
        </p:spPr>
        <p:txBody>
          <a:bodyPr>
            <a:spAutoFit/>
          </a:bodyPr>
          <a:lstStyle/>
          <a:p>
            <a:pPr lvl="0"/>
            <a:r>
              <a:rPr lang="en-IN" sz="4000" dirty="0"/>
              <a:t>     </a:t>
            </a:r>
            <a:r>
              <a:rPr lang="en-US" altLang="en-IN" sz="4000" dirty="0"/>
              <a:t>Variable Analysis</a:t>
            </a:r>
            <a:endParaRPr lang="en-IN" sz="4000" dirty="0"/>
          </a:p>
        </p:txBody>
      </p:sp>
      <p:sp>
        <p:nvSpPr>
          <p:cNvPr id="3" name="Text Placeholder 2"/>
          <p:cNvSpPr txBox="1">
            <a:spLocks noGrp="1"/>
          </p:cNvSpPr>
          <p:nvPr>
            <p:ph type="body" idx="4294967295"/>
          </p:nvPr>
        </p:nvSpPr>
        <p:spPr>
          <a:xfrm>
            <a:off x="504190" y="2532698"/>
            <a:ext cx="9072563" cy="4384675"/>
          </a:xfrm>
        </p:spPr>
        <p:txBody>
          <a:bodyPr/>
          <a:lstStyle/>
          <a:p>
            <a:pPr lvl="0">
              <a:buSzPct val="45000"/>
              <a:buFont typeface="StarSymbol"/>
              <a:buChar char="●"/>
            </a:pPr>
            <a:r>
              <a:rPr lang="en-IN" b="1" dirty="0">
                <a:sym typeface="+mn-ea"/>
              </a:rPr>
              <a:t>Driving Factors: Individual variables</a:t>
            </a:r>
            <a:endParaRPr lang="en-IN" b="1" dirty="0"/>
          </a:p>
          <a:p>
            <a:pPr marL="457200" lvl="0" indent="-457200" algn="l">
              <a:buClr>
                <a:srgbClr val="99CC66"/>
              </a:buClr>
              <a:buSzPct val="45000"/>
              <a:buFont typeface="Wingdings" panose="05000000000000000000" pitchFamily="2" charset="2"/>
              <a:buChar char="Ø"/>
            </a:pPr>
            <a:r>
              <a:rPr lang="en-IN" dirty="0">
                <a:sym typeface="+mn-ea"/>
              </a:rPr>
              <a:t>Interest rate</a:t>
            </a:r>
            <a:endParaRPr lang="en-IN" dirty="0"/>
          </a:p>
          <a:p>
            <a:pPr marL="457200" lvl="0" indent="-457200" algn="l">
              <a:buClr>
                <a:srgbClr val="99CC66"/>
              </a:buClr>
              <a:buSzPct val="45000"/>
              <a:buFont typeface="Wingdings" panose="05000000000000000000" pitchFamily="2" charset="2"/>
              <a:buChar char="Ø"/>
            </a:pPr>
            <a:r>
              <a:rPr lang="en-IN" dirty="0">
                <a:sym typeface="+mn-ea"/>
              </a:rPr>
              <a:t>Purpose</a:t>
            </a:r>
            <a:endParaRPr lang="en-IN" dirty="0">
              <a:sym typeface="+mn-ea"/>
            </a:endParaRPr>
          </a:p>
          <a:p>
            <a:pPr marL="457200" lvl="0" indent="-457200" algn="l">
              <a:buClr>
                <a:srgbClr val="99CC66"/>
              </a:buClr>
              <a:buSzPct val="45000"/>
              <a:buFont typeface="Wingdings" panose="05000000000000000000" pitchFamily="2" charset="2"/>
              <a:buChar char="Ø"/>
            </a:pPr>
            <a:r>
              <a:rPr lang="en-IN" dirty="0">
                <a:sym typeface="+mn-ea"/>
              </a:rPr>
              <a:t>Term</a:t>
            </a:r>
            <a:endParaRPr lang="en-IN" dirty="0"/>
          </a:p>
          <a:p>
            <a:pPr marL="457200" lvl="0" indent="-457200" algn="l">
              <a:buClr>
                <a:srgbClr val="99CC66"/>
              </a:buClr>
              <a:buSzPct val="45000"/>
              <a:buFont typeface="Wingdings" panose="05000000000000000000" pitchFamily="2" charset="2"/>
              <a:buChar char="Ø"/>
            </a:pPr>
            <a:r>
              <a:rPr lang="en-IN" dirty="0">
                <a:sym typeface="+mn-ea"/>
              </a:rPr>
              <a:t>Grade</a:t>
            </a:r>
            <a:endParaRPr lang="en-IN" dirty="0"/>
          </a:p>
          <a:p>
            <a:pPr marL="457200" lvl="0" indent="-457200" algn="l">
              <a:buClr>
                <a:srgbClr val="99CC66"/>
              </a:buClr>
              <a:buSzPct val="45000"/>
              <a:buFont typeface="Wingdings" panose="05000000000000000000" pitchFamily="2" charset="2"/>
              <a:buChar char="Ø"/>
            </a:pPr>
            <a:r>
              <a:rPr lang="en-IN" dirty="0">
                <a:sym typeface="+mn-ea"/>
              </a:rPr>
              <a:t>Annual Income</a:t>
            </a:r>
            <a:endParaRPr lang="en-IN" dirty="0"/>
          </a:p>
          <a:p>
            <a:pPr marL="457200" lvl="0" indent="-457200" algn="l">
              <a:buClr>
                <a:srgbClr val="99CC66"/>
              </a:buClr>
              <a:buSzPct val="45000"/>
              <a:buFont typeface="Wingdings" panose="05000000000000000000" pitchFamily="2" charset="2"/>
              <a:buChar char="Ø"/>
            </a:pPr>
            <a:r>
              <a:rPr lang="en-IN" dirty="0">
                <a:sym typeface="+mn-ea"/>
              </a:rPr>
              <a:t>Address State</a:t>
            </a:r>
            <a:endParaRPr lang="en-IN" dirty="0"/>
          </a:p>
          <a:p>
            <a:pPr marL="457200" lvl="0" indent="-457200" algn="l">
              <a:buClr>
                <a:srgbClr val="99CC66"/>
              </a:buClr>
              <a:buSzPct val="45000"/>
              <a:buFont typeface="Wingdings" panose="05000000000000000000" pitchFamily="2" charset="2"/>
              <a:buChar char="Ø"/>
            </a:pPr>
            <a:r>
              <a:rPr lang="en-IN" dirty="0">
                <a:sym typeface="+mn-ea"/>
              </a:rPr>
              <a:t>Home Ownership</a:t>
            </a:r>
            <a:endParaRPr lang="en-IN" dirty="0">
              <a:sym typeface="+mn-ea"/>
            </a:endParaRPr>
          </a:p>
          <a:p>
            <a:pPr marL="457200" lvl="0" indent="-457200" algn="l">
              <a:buClr>
                <a:srgbClr val="99CC66"/>
              </a:buClr>
              <a:buSzPct val="45000"/>
              <a:buFont typeface="Wingdings" panose="05000000000000000000" pitchFamily="2" charset="2"/>
              <a:buChar char="Ø"/>
            </a:pPr>
            <a:r>
              <a:rPr lang="en-US" altLang="en-IN" dirty="0">
                <a:sym typeface="+mn-ea"/>
              </a:rPr>
              <a:t>Public Bankrupcies</a:t>
            </a:r>
            <a:endParaRPr lang="en-IN" dirty="0"/>
          </a:p>
          <a:p>
            <a:pPr marL="457200" lvl="0" indent="-457200" algn="l">
              <a:buClr>
                <a:srgbClr val="99CC66"/>
              </a:buClr>
              <a:buSzPct val="45000"/>
              <a:buFont typeface="Wingdings" panose="05000000000000000000" pitchFamily="2" charset="2"/>
              <a:buChar char="Ø"/>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558641"/>
            <a:ext cx="7021513" cy="706755"/>
          </a:xfrm>
        </p:spPr>
        <p:txBody>
          <a:bodyPr>
            <a:spAutoFit/>
          </a:bodyPr>
          <a:lstStyle/>
          <a:p>
            <a:pPr lvl="0"/>
            <a:r>
              <a:rPr lang="en-IN" sz="4000" dirty="0"/>
              <a:t>     </a:t>
            </a:r>
            <a:r>
              <a:rPr lang="en-US" altLang="en-IN" sz="4000" dirty="0"/>
              <a:t>Variable Analysis</a:t>
            </a:r>
            <a:endParaRPr lang="en-IN" sz="4000" dirty="0"/>
          </a:p>
        </p:txBody>
      </p:sp>
      <p:sp>
        <p:nvSpPr>
          <p:cNvPr id="3" name="Text Placeholder 2"/>
          <p:cNvSpPr txBox="1">
            <a:spLocks noGrp="1"/>
          </p:cNvSpPr>
          <p:nvPr>
            <p:ph type="body" idx="4294967295"/>
          </p:nvPr>
        </p:nvSpPr>
        <p:spPr>
          <a:xfrm>
            <a:off x="504190" y="2532698"/>
            <a:ext cx="9072563" cy="4384675"/>
          </a:xfrm>
        </p:spPr>
        <p:txBody>
          <a:bodyPr>
            <a:normAutofit lnSpcReduction="10000"/>
          </a:bodyPr>
          <a:lstStyle/>
          <a:p>
            <a:pPr lvl="0">
              <a:buSzPct val="45000"/>
              <a:buFont typeface="StarSymbol"/>
              <a:buChar char="●"/>
            </a:pPr>
            <a:r>
              <a:rPr lang="en-US" b="1" dirty="0">
                <a:sym typeface="+mn-ea"/>
              </a:rPr>
              <a:t>Driving Factors: Combination of variables</a:t>
            </a:r>
            <a:endParaRPr lang="en-US" b="1" dirty="0"/>
          </a:p>
          <a:p>
            <a:pPr lvl="0">
              <a:buSzPct val="45000"/>
              <a:buFont typeface="StarSymbol"/>
              <a:buChar char="●"/>
            </a:pPr>
            <a:endParaRPr lang="en-IN" b="1" dirty="0"/>
          </a:p>
          <a:p>
            <a:pPr marL="457200" indent="-457200" algn="l">
              <a:lnSpc>
                <a:spcPct val="200000"/>
              </a:lnSpc>
              <a:buClr>
                <a:srgbClr val="99CC66"/>
              </a:buClr>
              <a:buSzPct val="45000"/>
              <a:buFont typeface="Wingdings" panose="05000000000000000000" pitchFamily="2" charset="2"/>
              <a:buChar char="Ø"/>
            </a:pPr>
            <a:r>
              <a:rPr lang="en-IN" dirty="0">
                <a:sym typeface="+mn-ea"/>
              </a:rPr>
              <a:t>Loan amount vs Home ownership</a:t>
            </a:r>
            <a:endParaRPr lang="en-IN" kern="1200" dirty="0"/>
          </a:p>
          <a:p>
            <a:pPr marL="457200" indent="-457200" algn="l">
              <a:lnSpc>
                <a:spcPct val="200000"/>
              </a:lnSpc>
              <a:buClr>
                <a:srgbClr val="99CC66"/>
              </a:buClr>
              <a:buSzPct val="45000"/>
              <a:buFont typeface="Wingdings" panose="05000000000000000000" pitchFamily="2" charset="2"/>
              <a:buChar char="Ø"/>
            </a:pPr>
            <a:r>
              <a:rPr lang="en-IN" dirty="0">
                <a:sym typeface="+mn-ea"/>
              </a:rPr>
              <a:t>Loan amount vs Purpose</a:t>
            </a:r>
            <a:endParaRPr lang="en-IN" dirty="0"/>
          </a:p>
          <a:p>
            <a:pPr marL="457200" indent="-457200" algn="l">
              <a:lnSpc>
                <a:spcPct val="200000"/>
              </a:lnSpc>
              <a:buClr>
                <a:srgbClr val="99CC66"/>
              </a:buClr>
              <a:buSzPct val="45000"/>
              <a:buFont typeface="Wingdings" panose="05000000000000000000" pitchFamily="2" charset="2"/>
              <a:buChar char="Ø"/>
            </a:pPr>
            <a:r>
              <a:rPr lang="en-IN" dirty="0">
                <a:sym typeface="+mn-ea"/>
              </a:rPr>
              <a:t>Annual Income vs Purpose</a:t>
            </a:r>
            <a:endParaRPr lang="en-IN" dirty="0"/>
          </a:p>
          <a:p>
            <a:pPr marL="457200" indent="-457200" algn="l">
              <a:lnSpc>
                <a:spcPct val="200000"/>
              </a:lnSpc>
              <a:buClr>
                <a:srgbClr val="99CC66"/>
              </a:buClr>
              <a:buSzPct val="45000"/>
              <a:buFont typeface="Wingdings" panose="05000000000000000000" pitchFamily="2" charset="2"/>
              <a:buChar char="Ø"/>
            </a:pPr>
            <a:r>
              <a:rPr lang="en-IN" dirty="0">
                <a:sym typeface="+mn-ea"/>
              </a:rPr>
              <a:t>Interest Rate vs Purpose</a:t>
            </a:r>
            <a:endParaRPr lang="en-IN" kern="1200" dirty="0">
              <a:sym typeface="+mn-ea"/>
            </a:endParaRPr>
          </a:p>
          <a:p>
            <a:pPr marL="457200" indent="-457200" algn="l">
              <a:lnSpc>
                <a:spcPct val="200000"/>
              </a:lnSpc>
              <a:buClr>
                <a:srgbClr val="99CC66"/>
              </a:buClr>
              <a:buSzPct val="45000"/>
              <a:buFont typeface="Wingdings" panose="05000000000000000000" pitchFamily="2" charset="2"/>
              <a:buChar char="Ø"/>
            </a:pPr>
            <a:r>
              <a:rPr lang="en-US" altLang="en-IN" kern="1200" dirty="0"/>
              <a:t>Loan amount vs Grade</a:t>
            </a:r>
            <a:endParaRPr lang="en-US" altLang="en-IN" kern="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45820" y="989330"/>
            <a:ext cx="9360535" cy="521970"/>
          </a:xfrm>
        </p:spPr>
        <p:txBody>
          <a:bodyPr wrap="square">
            <a:spAutoFit/>
          </a:bodyPr>
          <a:lstStyle/>
          <a:p>
            <a:pPr lvl="0"/>
            <a:r>
              <a:rPr lang="en-US" altLang="en-IN" sz="2800" dirty="0"/>
              <a:t>Variable Segemntation for Analysis</a:t>
            </a:r>
            <a:endParaRPr lang="en-IN" sz="2800" dirty="0"/>
          </a:p>
        </p:txBody>
      </p:sp>
      <p:sp>
        <p:nvSpPr>
          <p:cNvPr id="3" name="Text Placeholder 2"/>
          <p:cNvSpPr txBox="1">
            <a:spLocks noGrp="1"/>
          </p:cNvSpPr>
          <p:nvPr>
            <p:ph type="body" idx="4294967295"/>
          </p:nvPr>
        </p:nvSpPr>
        <p:spPr>
          <a:xfrm>
            <a:off x="504190" y="2533015"/>
            <a:ext cx="4448175" cy="4384675"/>
          </a:xfrm>
        </p:spPr>
        <p:txBody>
          <a:bodyPr>
            <a:normAutofit fontScale="25000"/>
          </a:bodyPr>
          <a:lstStyle/>
          <a:p>
            <a:pPr lvl="0">
              <a:buSzPct val="45000"/>
              <a:buFont typeface="StarSymbol"/>
              <a:buChar char="●"/>
            </a:pPr>
            <a:r>
              <a:rPr lang="en-US" sz="8000" b="1" dirty="0">
                <a:sym typeface="+mn-ea"/>
              </a:rPr>
              <a:t>Ordered Catagorical Variables</a:t>
            </a:r>
            <a:endParaRPr lang="en-US" sz="8000" b="1" dirty="0">
              <a:sym typeface="+mn-ea"/>
            </a:endParaRPr>
          </a:p>
          <a:p>
            <a:pPr lvl="0">
              <a:buSzPct val="45000"/>
              <a:buFont typeface="StarSymbol"/>
              <a:buChar char="●"/>
            </a:pPr>
            <a:r>
              <a:rPr lang="en-US" sz="5600" dirty="0">
                <a:sym typeface="+mn-ea"/>
              </a:rPr>
              <a:t>loan_amnt</a:t>
            </a:r>
            <a:endParaRPr lang="en-US" sz="5600" dirty="0">
              <a:sym typeface="+mn-ea"/>
            </a:endParaRPr>
          </a:p>
          <a:p>
            <a:pPr lvl="0">
              <a:buSzPct val="45000"/>
              <a:buFont typeface="StarSymbol"/>
              <a:buChar char="●"/>
            </a:pPr>
            <a:r>
              <a:rPr lang="en-US" sz="5600" dirty="0">
                <a:sym typeface="+mn-ea"/>
              </a:rPr>
              <a:t>int_rate</a:t>
            </a:r>
            <a:endParaRPr lang="en-US" sz="5600" dirty="0">
              <a:sym typeface="+mn-ea"/>
            </a:endParaRPr>
          </a:p>
          <a:p>
            <a:pPr lvl="0">
              <a:buSzPct val="45000"/>
              <a:buFont typeface="StarSymbol"/>
              <a:buChar char="●"/>
            </a:pPr>
            <a:r>
              <a:rPr lang="en-US" sz="5600" dirty="0">
                <a:sym typeface="+mn-ea"/>
              </a:rPr>
              <a:t>grade</a:t>
            </a:r>
            <a:endParaRPr lang="en-US" sz="5600" dirty="0">
              <a:sym typeface="+mn-ea"/>
            </a:endParaRPr>
          </a:p>
          <a:p>
            <a:pPr lvl="0">
              <a:buSzPct val="45000"/>
              <a:buFont typeface="StarSymbol"/>
              <a:buChar char="●"/>
            </a:pPr>
            <a:r>
              <a:rPr lang="en-US" sz="5600" dirty="0">
                <a:sym typeface="+mn-ea"/>
              </a:rPr>
              <a:t>sub_grade</a:t>
            </a:r>
            <a:endParaRPr lang="en-US" sz="5600" dirty="0">
              <a:sym typeface="+mn-ea"/>
            </a:endParaRPr>
          </a:p>
          <a:p>
            <a:pPr lvl="0">
              <a:buSzPct val="45000"/>
              <a:buFont typeface="StarSymbol"/>
              <a:buChar char="●"/>
            </a:pPr>
            <a:r>
              <a:rPr lang="en-US" sz="5600" dirty="0">
                <a:sym typeface="+mn-ea"/>
              </a:rPr>
              <a:t>emp_length</a:t>
            </a:r>
            <a:endParaRPr lang="en-US" sz="5600" dirty="0">
              <a:sym typeface="+mn-ea"/>
            </a:endParaRPr>
          </a:p>
          <a:p>
            <a:pPr lvl="0">
              <a:buSzPct val="45000"/>
              <a:buFont typeface="StarSymbol"/>
              <a:buChar char="●"/>
            </a:pPr>
            <a:r>
              <a:rPr lang="en-US" sz="5600" dirty="0">
                <a:sym typeface="+mn-ea"/>
              </a:rPr>
              <a:t>home_ownership</a:t>
            </a:r>
            <a:endParaRPr lang="en-US" sz="5600" dirty="0">
              <a:sym typeface="+mn-ea"/>
            </a:endParaRPr>
          </a:p>
          <a:p>
            <a:pPr lvl="0">
              <a:buSzPct val="45000"/>
              <a:buFont typeface="StarSymbol"/>
              <a:buChar char="●"/>
            </a:pPr>
            <a:r>
              <a:rPr lang="en-US" sz="5600" dirty="0">
                <a:sym typeface="+mn-ea"/>
              </a:rPr>
              <a:t>annual_inc</a:t>
            </a:r>
            <a:endParaRPr lang="en-US" sz="5600" dirty="0">
              <a:sym typeface="+mn-ea"/>
            </a:endParaRPr>
          </a:p>
          <a:p>
            <a:pPr lvl="0">
              <a:buSzPct val="45000"/>
              <a:buFont typeface="StarSymbol"/>
              <a:buChar char="●"/>
            </a:pPr>
            <a:r>
              <a:rPr lang="en-US" sz="5600" dirty="0">
                <a:sym typeface="+mn-ea"/>
              </a:rPr>
              <a:t>dti</a:t>
            </a:r>
            <a:endParaRPr lang="en-US" sz="5600" dirty="0">
              <a:sym typeface="+mn-ea"/>
            </a:endParaRPr>
          </a:p>
          <a:p>
            <a:pPr lvl="0">
              <a:buSzPct val="45000"/>
              <a:buFont typeface="StarSymbol"/>
              <a:buChar char="●"/>
            </a:pPr>
            <a:r>
              <a:rPr lang="en-US" sz="5600" dirty="0">
                <a:sym typeface="+mn-ea"/>
              </a:rPr>
              <a:t>delinq_2yrs</a:t>
            </a:r>
            <a:endParaRPr lang="en-US" sz="5600" dirty="0">
              <a:sym typeface="+mn-ea"/>
            </a:endParaRPr>
          </a:p>
          <a:p>
            <a:pPr lvl="0">
              <a:buSzPct val="45000"/>
              <a:buFont typeface="StarSymbol"/>
              <a:buChar char="●"/>
            </a:pPr>
            <a:r>
              <a:rPr lang="en-US" sz="5600" dirty="0">
                <a:sym typeface="+mn-ea"/>
              </a:rPr>
              <a:t>mths_since_last_delinq</a:t>
            </a:r>
            <a:endParaRPr lang="en-US" sz="5600" dirty="0">
              <a:sym typeface="+mn-ea"/>
            </a:endParaRPr>
          </a:p>
          <a:p>
            <a:pPr lvl="0">
              <a:buSzPct val="45000"/>
              <a:buFont typeface="StarSymbol"/>
              <a:buChar char="●"/>
            </a:pPr>
            <a:r>
              <a:rPr lang="en-US" sz="5600" dirty="0">
                <a:sym typeface="+mn-ea"/>
              </a:rPr>
              <a:t>pub_rec_bankrupcies</a:t>
            </a:r>
            <a:endParaRPr lang="en-US" sz="5600" dirty="0">
              <a:sym typeface="+mn-ea"/>
            </a:endParaRPr>
          </a:p>
          <a:p>
            <a:pPr lvl="0">
              <a:buSzPct val="45000"/>
              <a:buFont typeface="StarSymbol"/>
              <a:buChar char="●"/>
            </a:pPr>
            <a:endParaRPr lang="en-US" sz="5600" dirty="0">
              <a:sym typeface="+mn-ea"/>
            </a:endParaRPr>
          </a:p>
        </p:txBody>
      </p:sp>
      <p:sp>
        <p:nvSpPr>
          <p:cNvPr id="4" name="Text Placeholder 2"/>
          <p:cNvSpPr txBox="1">
            <a:spLocks noGrp="1"/>
          </p:cNvSpPr>
          <p:nvPr/>
        </p:nvSpPr>
        <p:spPr>
          <a:xfrm>
            <a:off x="5044440" y="2617470"/>
            <a:ext cx="4839970" cy="4384675"/>
          </a:xfrm>
          <a:prstGeom prst="rect">
            <a:avLst/>
          </a:prstGeom>
        </p:spPr>
        <p:txBody>
          <a:bodyPr vert="horz" lIns="91440" tIns="45720" rIns="91440" bIns="45720" rtlCol="0">
            <a:normAutofit fontScale="25000"/>
          </a:bodyPr>
          <a:lstStyle>
            <a:lvl1pPr marL="377825" indent="-377825" algn="l" defTabSz="504190" rtl="0" eaLnBrk="1" latinLnBrk="0" hangingPunct="1">
              <a:spcBef>
                <a:spcPts val="1100"/>
              </a:spcBef>
              <a:spcAft>
                <a:spcPts val="0"/>
              </a:spcAft>
              <a:buClr>
                <a:schemeClr val="accent1"/>
              </a:buClr>
              <a:buSzPct val="80000"/>
              <a:buFont typeface="Wingdings 3" panose="05040102010807070707" charset="2"/>
              <a:buChar char=""/>
              <a:defRPr sz="1985" b="0" i="0" kern="1200">
                <a:solidFill>
                  <a:schemeClr val="tx1">
                    <a:lumMod val="75000"/>
                    <a:lumOff val="25000"/>
                  </a:schemeClr>
                </a:solidFill>
                <a:latin typeface="+mn-lt"/>
                <a:ea typeface="+mn-ea"/>
                <a:cs typeface="+mn-cs"/>
              </a:defRPr>
            </a:lvl1pPr>
            <a:lvl2pPr marL="755650" indent="-312420" algn="l" defTabSz="504190" rtl="0" eaLnBrk="1" latinLnBrk="0" hangingPunct="1">
              <a:spcBef>
                <a:spcPts val="1100"/>
              </a:spcBef>
              <a:spcAft>
                <a:spcPts val="0"/>
              </a:spcAft>
              <a:buClr>
                <a:schemeClr val="accent1"/>
              </a:buClr>
              <a:buSzPct val="80000"/>
              <a:buFont typeface="Wingdings 3" panose="05040102010807070707" charset="2"/>
              <a:buChar char=""/>
              <a:defRPr sz="1765" b="0" i="0" kern="1200">
                <a:solidFill>
                  <a:schemeClr val="tx1">
                    <a:lumMod val="75000"/>
                    <a:lumOff val="25000"/>
                  </a:schemeClr>
                </a:solidFill>
                <a:latin typeface="+mn-lt"/>
                <a:ea typeface="+mn-ea"/>
                <a:cs typeface="+mn-cs"/>
              </a:defRPr>
            </a:lvl2pPr>
            <a:lvl3pPr marL="1058545" indent="-252095" algn="l" defTabSz="504190" rtl="0" eaLnBrk="1" latinLnBrk="0" hangingPunct="1">
              <a:spcBef>
                <a:spcPts val="1100"/>
              </a:spcBef>
              <a:spcAft>
                <a:spcPts val="0"/>
              </a:spcAft>
              <a:buClr>
                <a:schemeClr val="accent1"/>
              </a:buClr>
              <a:buSzPct val="80000"/>
              <a:buFont typeface="Wingdings 3" panose="05040102010807070707" charset="2"/>
              <a:buChar char=""/>
              <a:defRPr sz="1545" b="0" i="0" kern="1200">
                <a:solidFill>
                  <a:schemeClr val="tx1">
                    <a:lumMod val="75000"/>
                    <a:lumOff val="25000"/>
                  </a:schemeClr>
                </a:solidFill>
                <a:latin typeface="+mn-lt"/>
                <a:ea typeface="+mn-ea"/>
                <a:cs typeface="+mn-cs"/>
              </a:defRPr>
            </a:lvl3pPr>
            <a:lvl4pPr marL="1360805" indent="-252095" algn="l" defTabSz="504190" rtl="0" eaLnBrk="1" latinLnBrk="0" hangingPunct="1">
              <a:spcBef>
                <a:spcPts val="1100"/>
              </a:spcBef>
              <a:spcAft>
                <a:spcPts val="0"/>
              </a:spcAft>
              <a:buClr>
                <a:schemeClr val="accent1"/>
              </a:buClr>
              <a:buSzPct val="80000"/>
              <a:buFont typeface="Wingdings 3" panose="05040102010807070707" charset="2"/>
              <a:buChar char=""/>
              <a:defRPr sz="1325" b="0" i="0" kern="1200">
                <a:solidFill>
                  <a:schemeClr val="tx1">
                    <a:lumMod val="75000"/>
                    <a:lumOff val="25000"/>
                  </a:schemeClr>
                </a:solidFill>
                <a:latin typeface="+mn-lt"/>
                <a:ea typeface="+mn-ea"/>
                <a:cs typeface="+mn-cs"/>
              </a:defRPr>
            </a:lvl4pPr>
            <a:lvl5pPr marL="1663065" indent="-252095" algn="l" defTabSz="504190" rtl="0" eaLnBrk="1" latinLnBrk="0" hangingPunct="1">
              <a:spcBef>
                <a:spcPts val="1100"/>
              </a:spcBef>
              <a:spcAft>
                <a:spcPts val="0"/>
              </a:spcAft>
              <a:buClr>
                <a:schemeClr val="accent1"/>
              </a:buClr>
              <a:buSzPct val="80000"/>
              <a:buFont typeface="Wingdings 3" panose="05040102010807070707" charset="2"/>
              <a:buChar char=""/>
              <a:defRPr sz="1325" b="0" i="0" kern="1200">
                <a:solidFill>
                  <a:schemeClr val="tx1">
                    <a:lumMod val="75000"/>
                    <a:lumOff val="25000"/>
                  </a:schemeClr>
                </a:solidFill>
                <a:latin typeface="+mn-lt"/>
                <a:ea typeface="+mn-ea"/>
                <a:cs typeface="+mn-cs"/>
              </a:defRPr>
            </a:lvl5pPr>
            <a:lvl6pPr marL="2000250" indent="-252095" algn="l" defTabSz="504190" rtl="0" eaLnBrk="1" latinLnBrk="0" hangingPunct="1">
              <a:spcBef>
                <a:spcPts val="1100"/>
              </a:spcBef>
              <a:spcAft>
                <a:spcPts val="0"/>
              </a:spcAft>
              <a:buClr>
                <a:schemeClr val="accent1"/>
              </a:buClr>
              <a:buSzPct val="80000"/>
              <a:buFont typeface="Wingdings 3" panose="05040102010807070707" charset="2"/>
              <a:buChar char=""/>
              <a:defRPr sz="1325" b="0" i="0" kern="1200">
                <a:solidFill>
                  <a:schemeClr val="tx1">
                    <a:lumMod val="75000"/>
                    <a:lumOff val="25000"/>
                  </a:schemeClr>
                </a:solidFill>
                <a:latin typeface="+mn-lt"/>
                <a:ea typeface="+mn-ea"/>
                <a:cs typeface="+mn-cs"/>
              </a:defRPr>
            </a:lvl6pPr>
            <a:lvl7pPr marL="2283460" indent="-252095" algn="l" defTabSz="504190" rtl="0" eaLnBrk="1" latinLnBrk="0" hangingPunct="1">
              <a:spcBef>
                <a:spcPts val="1100"/>
              </a:spcBef>
              <a:spcAft>
                <a:spcPts val="0"/>
              </a:spcAft>
              <a:buClr>
                <a:schemeClr val="accent1"/>
              </a:buClr>
              <a:buSzPct val="80000"/>
              <a:buFont typeface="Wingdings 3" panose="05040102010807070707" charset="2"/>
              <a:buChar char=""/>
              <a:defRPr sz="1325" b="0" i="0" kern="1200">
                <a:solidFill>
                  <a:schemeClr val="tx1">
                    <a:lumMod val="75000"/>
                    <a:lumOff val="25000"/>
                  </a:schemeClr>
                </a:solidFill>
                <a:latin typeface="+mn-lt"/>
                <a:ea typeface="+mn-ea"/>
                <a:cs typeface="+mn-cs"/>
              </a:defRPr>
            </a:lvl7pPr>
            <a:lvl8pPr marL="2489835" indent="-252095" algn="l" defTabSz="504190" rtl="0" eaLnBrk="1" latinLnBrk="0" hangingPunct="1">
              <a:spcBef>
                <a:spcPts val="1100"/>
              </a:spcBef>
              <a:spcAft>
                <a:spcPts val="0"/>
              </a:spcAft>
              <a:buClr>
                <a:schemeClr val="accent1"/>
              </a:buClr>
              <a:buSzPct val="80000"/>
              <a:buFont typeface="Wingdings 3" panose="05040102010807070707" charset="2"/>
              <a:buChar char=""/>
              <a:defRPr sz="1325" b="0" i="0" kern="1200">
                <a:solidFill>
                  <a:schemeClr val="tx1">
                    <a:lumMod val="75000"/>
                    <a:lumOff val="25000"/>
                  </a:schemeClr>
                </a:solidFill>
                <a:latin typeface="+mn-lt"/>
                <a:ea typeface="+mn-ea"/>
                <a:cs typeface="+mn-cs"/>
              </a:defRPr>
            </a:lvl8pPr>
            <a:lvl9pPr marL="2740660" indent="-252095" algn="l" defTabSz="504190" rtl="0" eaLnBrk="1" latinLnBrk="0" hangingPunct="1">
              <a:spcBef>
                <a:spcPts val="1100"/>
              </a:spcBef>
              <a:spcAft>
                <a:spcPts val="0"/>
              </a:spcAft>
              <a:buClr>
                <a:schemeClr val="accent1"/>
              </a:buClr>
              <a:buSzPct val="80000"/>
              <a:buFont typeface="Wingdings 3" panose="05040102010807070707" charset="2"/>
              <a:buChar char=""/>
              <a:defRPr sz="1325" b="0" i="0" kern="1200">
                <a:solidFill>
                  <a:schemeClr val="tx1">
                    <a:lumMod val="75000"/>
                    <a:lumOff val="25000"/>
                  </a:schemeClr>
                </a:solidFill>
                <a:latin typeface="+mn-lt"/>
                <a:ea typeface="+mn-ea"/>
                <a:cs typeface="+mn-cs"/>
              </a:defRPr>
            </a:lvl9pPr>
          </a:lstStyle>
          <a:p>
            <a:pPr lvl="0">
              <a:buSzPct val="45000"/>
              <a:buFont typeface="StarSymbol"/>
              <a:buChar char="●"/>
            </a:pPr>
            <a:r>
              <a:rPr lang="en-US" sz="8000" b="1" dirty="0">
                <a:sym typeface="+mn-ea"/>
              </a:rPr>
              <a:t>Unordered Categorical Variables</a:t>
            </a:r>
            <a:endParaRPr lang="en-US" sz="8000" b="1" dirty="0">
              <a:sym typeface="+mn-ea"/>
            </a:endParaRPr>
          </a:p>
          <a:p>
            <a:pPr lvl="0">
              <a:buSzPct val="45000"/>
              <a:buFont typeface="StarSymbol"/>
              <a:buChar char="●"/>
            </a:pPr>
            <a:r>
              <a:rPr lang="en-US" sz="5600" dirty="0">
                <a:sym typeface="+mn-ea"/>
              </a:rPr>
              <a:t>term</a:t>
            </a:r>
            <a:endParaRPr lang="en-US" sz="5600" dirty="0">
              <a:sym typeface="+mn-ea"/>
            </a:endParaRPr>
          </a:p>
          <a:p>
            <a:pPr lvl="0">
              <a:buSzPct val="45000"/>
              <a:buFont typeface="StarSymbol"/>
              <a:buChar char="●"/>
            </a:pPr>
            <a:r>
              <a:rPr lang="en-US" sz="5600" dirty="0">
                <a:sym typeface="+mn-ea"/>
              </a:rPr>
              <a:t>purpose</a:t>
            </a:r>
            <a:endParaRPr lang="en-US" sz="5600" dirty="0">
              <a:sym typeface="+mn-ea"/>
            </a:endParaRPr>
          </a:p>
          <a:p>
            <a:pPr lvl="0">
              <a:buSzPct val="45000"/>
              <a:buFont typeface="StarSymbol"/>
              <a:buChar char="●"/>
            </a:pPr>
            <a:r>
              <a:rPr lang="en-US" sz="5600" dirty="0">
                <a:sym typeface="+mn-ea"/>
              </a:rPr>
              <a:t>addr_state</a:t>
            </a:r>
            <a:endParaRPr lang="en-US" sz="5600" dirty="0">
              <a:sym typeface="+mn-ea"/>
            </a:endParaRPr>
          </a:p>
          <a:p>
            <a:pPr lvl="0">
              <a:buSzPct val="45000"/>
              <a:buFont typeface="StarSymbol"/>
              <a:buChar char="●"/>
            </a:pPr>
            <a:r>
              <a:rPr lang="en-US" sz="5600" dirty="0">
                <a:sym typeface="+mn-ea"/>
              </a:rPr>
              <a:t>verification_status</a:t>
            </a:r>
            <a:endParaRPr lang="en-US" sz="5600" dirty="0">
              <a:sym typeface="+mn-ea"/>
            </a:endParaRPr>
          </a:p>
          <a:p>
            <a:pPr lvl="0">
              <a:buSzPct val="45000"/>
              <a:buFont typeface="StarSymbol"/>
              <a:buChar char="●"/>
            </a:pPr>
            <a:endParaRPr lang="en-US" sz="5600" b="1" dirty="0">
              <a:sym typeface="+mn-ea"/>
            </a:endParaRPr>
          </a:p>
          <a:p>
            <a:pPr lvl="0">
              <a:buSzPct val="45000"/>
              <a:buFont typeface="StarSymbol"/>
              <a:buChar char="●"/>
            </a:pPr>
            <a:r>
              <a:rPr lang="en-US" sz="8000" b="1" dirty="0">
                <a:sym typeface="+mn-ea"/>
              </a:rPr>
              <a:t>Quantitative Variables</a:t>
            </a:r>
            <a:endParaRPr lang="en-US" sz="8000" b="1" dirty="0">
              <a:sym typeface="+mn-ea"/>
            </a:endParaRPr>
          </a:p>
          <a:p>
            <a:pPr lvl="0">
              <a:buSzPct val="45000"/>
              <a:buFont typeface="StarSymbol"/>
              <a:buChar char="●"/>
            </a:pPr>
            <a:r>
              <a:rPr lang="en-US" sz="5600" dirty="0">
                <a:sym typeface="+mn-ea"/>
              </a:rPr>
              <a:t>loan_amnt</a:t>
            </a:r>
            <a:endParaRPr lang="en-US" sz="5600" dirty="0">
              <a:sym typeface="+mn-ea"/>
            </a:endParaRPr>
          </a:p>
          <a:p>
            <a:pPr lvl="0">
              <a:buSzPct val="45000"/>
              <a:buFont typeface="StarSymbol"/>
              <a:buChar char="●"/>
            </a:pPr>
            <a:r>
              <a:rPr lang="en-US" sz="5600" dirty="0">
                <a:sym typeface="+mn-ea"/>
              </a:rPr>
              <a:t>int_rate</a:t>
            </a:r>
            <a:endParaRPr lang="en-US" sz="5600" dirty="0">
              <a:sym typeface="+mn-ea"/>
            </a:endParaRPr>
          </a:p>
          <a:p>
            <a:pPr lvl="0">
              <a:buSzPct val="45000"/>
              <a:buFont typeface="StarSymbol"/>
              <a:buChar char="●"/>
            </a:pPr>
            <a:r>
              <a:rPr lang="en-US" sz="5600" dirty="0">
                <a:sym typeface="+mn-ea"/>
              </a:rPr>
              <a:t>installment</a:t>
            </a:r>
            <a:endParaRPr lang="en-US" sz="5600" dirty="0">
              <a:sym typeface="+mn-ea"/>
            </a:endParaRPr>
          </a:p>
          <a:p>
            <a:pPr lvl="0">
              <a:buSzPct val="45000"/>
              <a:buFont typeface="StarSymbol"/>
              <a:buChar char="●"/>
            </a:pPr>
            <a:r>
              <a:rPr lang="en-US" sz="5600" dirty="0">
                <a:sym typeface="+mn-ea"/>
              </a:rPr>
              <a:t>annual_inc</a:t>
            </a:r>
            <a:endParaRPr lang="en-US" sz="5600" dirty="0">
              <a:sym typeface="+mn-ea"/>
            </a:endParaRPr>
          </a:p>
          <a:p>
            <a:pPr lvl="0">
              <a:buSzPct val="45000"/>
              <a:buFont typeface="StarSymbol"/>
              <a:buChar char="●"/>
            </a:pPr>
            <a:endParaRPr lang="en-US" sz="5600" dirty="0">
              <a:sym typeface="+mn-ea"/>
            </a:endParaRPr>
          </a:p>
        </p:txBody>
      </p:sp>
      <p:sp>
        <p:nvSpPr>
          <p:cNvPr id="5" name="Text Box 4"/>
          <p:cNvSpPr txBox="1"/>
          <p:nvPr/>
        </p:nvSpPr>
        <p:spPr>
          <a:xfrm>
            <a:off x="6975475" y="5375275"/>
            <a:ext cx="2772410" cy="1168400"/>
          </a:xfrm>
          <a:prstGeom prst="rect">
            <a:avLst/>
          </a:prstGeom>
          <a:noFill/>
        </p:spPr>
        <p:txBody>
          <a:bodyPr wrap="square" rtlCol="0">
            <a:spAutoFit/>
          </a:bodyPr>
          <a:p>
            <a:pPr lvl="0">
              <a:buSzPct val="45000"/>
              <a:buFont typeface="StarSymbol"/>
              <a:buChar char="●"/>
            </a:pPr>
            <a:r>
              <a:rPr lang="en-US" sz="1400" dirty="0">
                <a:cs typeface="+mn-lt"/>
                <a:sym typeface="+mn-ea"/>
              </a:rPr>
              <a:t>dti</a:t>
            </a:r>
            <a:endParaRPr lang="en-US" sz="1400" dirty="0">
              <a:cs typeface="+mn-lt"/>
              <a:sym typeface="+mn-ea"/>
            </a:endParaRPr>
          </a:p>
          <a:p>
            <a:pPr lvl="0">
              <a:buSzPct val="45000"/>
              <a:buFont typeface="StarSymbol"/>
              <a:buChar char="●"/>
            </a:pPr>
            <a:r>
              <a:rPr lang="en-US" sz="1400" dirty="0">
                <a:cs typeface="+mn-lt"/>
                <a:sym typeface="+mn-ea"/>
              </a:rPr>
              <a:t>delinq_2yrs</a:t>
            </a:r>
            <a:endParaRPr lang="en-US" sz="1400" dirty="0">
              <a:cs typeface="+mn-lt"/>
              <a:sym typeface="+mn-ea"/>
            </a:endParaRPr>
          </a:p>
          <a:p>
            <a:pPr lvl="0">
              <a:buSzPct val="45000"/>
              <a:buFont typeface="StarSymbol"/>
              <a:buChar char="●"/>
            </a:pPr>
            <a:r>
              <a:rPr lang="en-US" sz="1400" dirty="0">
                <a:cs typeface="+mn-lt"/>
                <a:sym typeface="+mn-ea"/>
              </a:rPr>
              <a:t>mths_since_last_delinq</a:t>
            </a:r>
            <a:endParaRPr lang="en-US" sz="1400" dirty="0">
              <a:cs typeface="+mn-lt"/>
              <a:sym typeface="+mn-ea"/>
            </a:endParaRPr>
          </a:p>
          <a:p>
            <a:pPr lvl="0">
              <a:buSzPct val="45000"/>
              <a:buFont typeface="StarSymbol"/>
              <a:buChar char="●"/>
            </a:pPr>
            <a:r>
              <a:rPr lang="en-US" sz="1400" dirty="0">
                <a:cs typeface="+mn-lt"/>
                <a:sym typeface="+mn-ea"/>
              </a:rPr>
              <a:t>pub_rec_bankruptcies</a:t>
            </a:r>
            <a:endParaRPr lang="en-US" sz="1400" dirty="0">
              <a:cs typeface="+mn-lt"/>
              <a:sym typeface="+mn-ea"/>
            </a:endParaRPr>
          </a:p>
          <a:p>
            <a:endParaRPr lang="en-US" sz="1400">
              <a:cs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45820" y="989330"/>
            <a:ext cx="9360535" cy="521970"/>
          </a:xfrm>
        </p:spPr>
        <p:txBody>
          <a:bodyPr wrap="square">
            <a:spAutoFit/>
          </a:bodyPr>
          <a:lstStyle/>
          <a:p>
            <a:pPr lvl="0"/>
            <a:r>
              <a:rPr lang="en-US" altLang="en-IN" sz="2800" dirty="0"/>
              <a:t>Exploratory Data Analysis</a:t>
            </a:r>
            <a:endParaRPr lang="en-US" altLang="en-IN" sz="2800" dirty="0"/>
          </a:p>
        </p:txBody>
      </p:sp>
      <p:sp>
        <p:nvSpPr>
          <p:cNvPr id="3" name="Text Placeholder 2"/>
          <p:cNvSpPr txBox="1">
            <a:spLocks noGrp="1"/>
          </p:cNvSpPr>
          <p:nvPr>
            <p:ph type="body" idx="4294967295"/>
          </p:nvPr>
        </p:nvSpPr>
        <p:spPr>
          <a:xfrm>
            <a:off x="504190" y="2533015"/>
            <a:ext cx="9248140" cy="4637405"/>
          </a:xfrm>
        </p:spPr>
        <p:txBody>
          <a:bodyPr>
            <a:normAutofit fontScale="35000"/>
          </a:bodyPr>
          <a:lstStyle/>
          <a:p>
            <a:pPr lvl="0">
              <a:buSzPct val="45000"/>
              <a:buFont typeface="StarSymbol"/>
              <a:buChar char="●"/>
            </a:pPr>
            <a:r>
              <a:rPr lang="en-US" sz="8000" b="1" dirty="0">
                <a:sym typeface="+mn-ea"/>
              </a:rPr>
              <a:t>Data Cleaning:</a:t>
            </a:r>
            <a:endParaRPr lang="en-US" sz="8000" b="1" dirty="0">
              <a:sym typeface="+mn-ea"/>
            </a:endParaRPr>
          </a:p>
          <a:p>
            <a:pPr lvl="0">
              <a:buSzPct val="45000"/>
              <a:buFont typeface="StarSymbol"/>
              <a:buChar char="●"/>
            </a:pPr>
            <a:r>
              <a:rPr lang="en-US" sz="5600" dirty="0">
                <a:sym typeface="+mn-ea"/>
              </a:rPr>
              <a:t>It was observed that data has null features and some features have more than 75% null values. These features do not add value to the analysis and were removed.</a:t>
            </a:r>
            <a:endParaRPr lang="en-US" sz="5600" dirty="0">
              <a:sym typeface="+mn-ea"/>
            </a:endParaRPr>
          </a:p>
          <a:p>
            <a:pPr lvl="0">
              <a:buSzPct val="45000"/>
              <a:buFont typeface="StarSymbol"/>
              <a:buChar char="●"/>
            </a:pPr>
            <a:r>
              <a:rPr lang="en-US" sz="5600" dirty="0">
                <a:sym typeface="+mn-ea"/>
              </a:rPr>
              <a:t>Next step was to do data imputation, where two attributes (mths_since_last_delinq &amp; pub_rec_bankruptcies) had a few null values. It is safe to assume that both of the above features wherever they have null values, do not have any deliquencey or bankrupcy reported. Hence replacing their number values to 0 and also converted them to int type.</a:t>
            </a:r>
            <a:endParaRPr lang="en-US" sz="5600" dirty="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45820" y="989330"/>
            <a:ext cx="9360535" cy="521970"/>
          </a:xfrm>
        </p:spPr>
        <p:txBody>
          <a:bodyPr wrap="square">
            <a:spAutoFit/>
          </a:bodyPr>
          <a:lstStyle/>
          <a:p>
            <a:pPr lvl="0"/>
            <a:r>
              <a:rPr lang="en-US" altLang="en-IN" sz="2800" dirty="0"/>
              <a:t>Exploratory Data Analysis</a:t>
            </a:r>
            <a:endParaRPr lang="en-US" altLang="en-IN" sz="2800" dirty="0"/>
          </a:p>
        </p:txBody>
      </p:sp>
      <p:sp>
        <p:nvSpPr>
          <p:cNvPr id="3" name="Text Placeholder 2"/>
          <p:cNvSpPr txBox="1">
            <a:spLocks noGrp="1"/>
          </p:cNvSpPr>
          <p:nvPr>
            <p:ph type="body" idx="4294967295"/>
          </p:nvPr>
        </p:nvSpPr>
        <p:spPr>
          <a:xfrm>
            <a:off x="504190" y="2533015"/>
            <a:ext cx="9248140" cy="3737610"/>
          </a:xfrm>
        </p:spPr>
        <p:txBody>
          <a:bodyPr>
            <a:normAutofit/>
          </a:bodyPr>
          <a:lstStyle/>
          <a:p>
            <a:pPr lvl="0">
              <a:buSzPct val="45000"/>
              <a:buFont typeface="StarSymbol"/>
              <a:buChar char="●"/>
            </a:pPr>
            <a:r>
              <a:rPr lang="en-US" sz="3295" b="1" dirty="0">
                <a:sym typeface="+mn-ea"/>
              </a:rPr>
              <a:t>Data Transformation:</a:t>
            </a:r>
            <a:endParaRPr lang="en-US" sz="3295" b="1" dirty="0">
              <a:sym typeface="+mn-ea"/>
            </a:endParaRPr>
          </a:p>
          <a:p>
            <a:pPr lvl="0">
              <a:buSzPct val="45000"/>
              <a:buFont typeface="StarSymbol"/>
              <a:buChar char="●"/>
            </a:pPr>
            <a:r>
              <a:rPr lang="en-US" sz="1400" dirty="0">
                <a:sym typeface="+mn-ea"/>
              </a:rPr>
              <a:t>Removed % from int_rate.</a:t>
            </a:r>
            <a:endParaRPr lang="en-US" sz="1400" dirty="0">
              <a:sym typeface="+mn-ea"/>
            </a:endParaRPr>
          </a:p>
          <a:p>
            <a:pPr lvl="0">
              <a:buSzPct val="45000"/>
              <a:buFont typeface="StarSymbol"/>
              <a:buChar char="●"/>
            </a:pPr>
            <a:r>
              <a:rPr lang="en-US" sz="1400" dirty="0">
                <a:sym typeface="+mn-ea"/>
              </a:rPr>
              <a:t>Extracted only integer from emp_length</a:t>
            </a:r>
            <a:endParaRPr lang="en-US" sz="1400" dirty="0">
              <a:sym typeface="+mn-ea"/>
            </a:endParaRPr>
          </a:p>
          <a:p>
            <a:pPr lvl="0">
              <a:buSzPct val="45000"/>
              <a:buFont typeface="StarSymbol"/>
              <a:buChar char="●"/>
            </a:pPr>
            <a:r>
              <a:rPr lang="en-US" sz="1400" dirty="0">
                <a:sym typeface="+mn-ea"/>
              </a:rPr>
              <a:t>Extracted only year from issue_d</a:t>
            </a:r>
            <a:endParaRPr lang="en-US" sz="1400" dirty="0">
              <a:sym typeface="+mn-ea"/>
            </a:endParaRPr>
          </a:p>
          <a:p>
            <a:pPr lvl="0">
              <a:buSzPct val="45000"/>
              <a:buFont typeface="StarSymbol"/>
              <a:buChar char="●"/>
            </a:pPr>
            <a:r>
              <a:rPr lang="en-US" sz="1400" dirty="0">
                <a:sym typeface="+mn-ea"/>
              </a:rPr>
              <a:t>Transformed loan_status values to 0 / 1 =&gt; Fully Pain = 1, Charged off = 0</a:t>
            </a:r>
            <a:endParaRPr lang="en-US" sz="1400" dirty="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45820" y="989330"/>
            <a:ext cx="9360535" cy="521970"/>
          </a:xfrm>
        </p:spPr>
        <p:txBody>
          <a:bodyPr wrap="square">
            <a:spAutoFit/>
          </a:bodyPr>
          <a:lstStyle/>
          <a:p>
            <a:pPr lvl="0"/>
            <a:r>
              <a:rPr lang="en-US" altLang="en-IN" sz="2800" dirty="0"/>
              <a:t>Conclusion</a:t>
            </a:r>
            <a:endParaRPr lang="en-US" altLang="en-IN" sz="2800" dirty="0"/>
          </a:p>
        </p:txBody>
      </p:sp>
      <p:sp>
        <p:nvSpPr>
          <p:cNvPr id="3" name="Text Placeholder 2"/>
          <p:cNvSpPr txBox="1">
            <a:spLocks noGrp="1"/>
          </p:cNvSpPr>
          <p:nvPr>
            <p:ph type="body" idx="4294967295"/>
          </p:nvPr>
        </p:nvSpPr>
        <p:spPr>
          <a:xfrm>
            <a:off x="504190" y="2533015"/>
            <a:ext cx="9248140" cy="3737610"/>
          </a:xfrm>
        </p:spPr>
        <p:txBody>
          <a:bodyPr>
            <a:normAutofit lnSpcReduction="20000"/>
          </a:bodyPr>
          <a:lstStyle/>
          <a:p>
            <a:pPr lvl="0">
              <a:buSzPct val="45000"/>
              <a:buFont typeface="StarSymbol"/>
              <a:buChar char="●"/>
            </a:pPr>
            <a:r>
              <a:rPr lang="en-US" sz="3295" b="1" dirty="0">
                <a:sym typeface="+mn-ea"/>
              </a:rPr>
              <a:t>Observations from Quantitative Analysis:</a:t>
            </a:r>
            <a:endParaRPr lang="en-US" sz="3295" b="1" dirty="0">
              <a:sym typeface="+mn-ea"/>
            </a:endParaRPr>
          </a:p>
          <a:p>
            <a:pPr lvl="0">
              <a:buSzPct val="45000"/>
              <a:buFont typeface="StarSymbol"/>
              <a:buChar char="●"/>
            </a:pPr>
            <a:r>
              <a:rPr lang="en-US" sz="1400" dirty="0">
                <a:sym typeface="+mn-ea"/>
              </a:rPr>
              <a:t>75% of the loans have been under $14000. Average interest charged on the loans is 11.9%. 50 percentile of dti is at 13 which means that loan amounts sanctioned had good coverage in terms of the income of the borrower.</a:t>
            </a:r>
            <a:endParaRPr lang="en-US" sz="1400" dirty="0">
              <a:sym typeface="+mn-ea"/>
            </a:endParaRPr>
          </a:p>
          <a:p>
            <a:pPr lvl="0">
              <a:buSzPct val="45000"/>
              <a:buFont typeface="StarSymbol"/>
              <a:buChar char="●"/>
            </a:pPr>
            <a:r>
              <a:rPr lang="en-US" sz="1400" dirty="0">
                <a:sym typeface="+mn-ea"/>
              </a:rPr>
              <a:t>Total number of Charged off records are 5627 (~ 15%) and Total number of Fully Paid records are 32950 (~ 85%)</a:t>
            </a:r>
            <a:endParaRPr lang="en-US" sz="1400" dirty="0">
              <a:sym typeface="+mn-ea"/>
            </a:endParaRPr>
          </a:p>
          <a:p>
            <a:pPr lvl="0">
              <a:buSzPct val="45000"/>
              <a:buFont typeface="StarSymbol"/>
              <a:buChar char="●"/>
            </a:pPr>
            <a:r>
              <a:rPr lang="en-US" sz="1400" dirty="0">
                <a:sym typeface="+mn-ea"/>
              </a:rPr>
              <a:t>Number of Loans approved increasing every year. Pecentage of charged off loan is around 15% for last three years.</a:t>
            </a:r>
            <a:endParaRPr lang="en-US" sz="1400" dirty="0">
              <a:sym typeface="+mn-ea"/>
            </a:endParaRPr>
          </a:p>
          <a:p>
            <a:pPr lvl="0">
              <a:buSzPct val="45000"/>
              <a:buFont typeface="StarSymbol"/>
              <a:buChar char="●"/>
            </a:pPr>
            <a:r>
              <a:rPr lang="en-US" sz="3200" b="1" dirty="0">
                <a:sym typeface="+mn-ea"/>
              </a:rPr>
              <a:t>Conclusions from Data Analysis:</a:t>
            </a:r>
            <a:endParaRPr lang="en-US" sz="3200" b="1" dirty="0">
              <a:sym typeface="+mn-ea"/>
            </a:endParaRPr>
          </a:p>
          <a:p>
            <a:pPr lvl="0">
              <a:buSzPct val="45000"/>
              <a:buFont typeface="StarSymbol"/>
              <a:buChar char="●"/>
            </a:pPr>
            <a:r>
              <a:rPr lang="en-US" sz="1400" dirty="0">
                <a:sym typeface="+mn-ea"/>
              </a:rPr>
              <a:t>Issue data analysis tells us that largest percentage of defaults happend in loans issued in year 2007.</a:t>
            </a:r>
            <a:endParaRPr lang="en-US" sz="1400" dirty="0">
              <a:sym typeface="+mn-ea"/>
            </a:endParaRPr>
          </a:p>
          <a:p>
            <a:pPr lvl="0">
              <a:buSzPct val="45000"/>
              <a:buFont typeface="StarSymbol"/>
              <a:buChar char="●"/>
            </a:pPr>
            <a:endParaRPr lang="en-US" sz="1400" dirty="0">
              <a:sym typeface="+mn-ea"/>
            </a:endParaRPr>
          </a:p>
          <a:p>
            <a:pPr lvl="0">
              <a:buSzPct val="45000"/>
              <a:buFont typeface="StarSymbol"/>
              <a:buChar char="●"/>
            </a:pPr>
            <a:endParaRPr lang="en-US" sz="1400" dirty="0">
              <a:sym typeface="+mn-ea"/>
            </a:endParaRPr>
          </a:p>
          <a:p>
            <a:pPr lvl="0">
              <a:buSzPct val="45000"/>
              <a:buFont typeface="StarSymbol"/>
              <a:buChar char="●"/>
            </a:pPr>
            <a:endParaRPr lang="en-US" sz="1400" dirty="0">
              <a:sym typeface="+mn-ea"/>
            </a:endParaRPr>
          </a:p>
        </p:txBody>
      </p:sp>
      <p:sp>
        <p:nvSpPr>
          <p:cNvPr id="4" name="Text Box 3"/>
          <p:cNvSpPr txBox="1"/>
          <p:nvPr/>
        </p:nvSpPr>
        <p:spPr>
          <a:xfrm>
            <a:off x="7228840" y="6640830"/>
            <a:ext cx="1556385" cy="368300"/>
          </a:xfrm>
          <a:prstGeom prst="rect">
            <a:avLst/>
          </a:prstGeom>
          <a:noFill/>
        </p:spPr>
        <p:txBody>
          <a:bodyPr wrap="none" rtlCol="0">
            <a:spAutoFit/>
          </a:bodyPr>
          <a:p>
            <a:r>
              <a:rPr lang="en-US"/>
              <a:t>Continued...</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45820" y="989330"/>
            <a:ext cx="9360535" cy="521970"/>
          </a:xfrm>
        </p:spPr>
        <p:txBody>
          <a:bodyPr wrap="square">
            <a:spAutoFit/>
          </a:bodyPr>
          <a:lstStyle/>
          <a:p>
            <a:pPr lvl="0"/>
            <a:r>
              <a:rPr lang="en-US" altLang="en-IN" sz="2800" dirty="0"/>
              <a:t>Conclusion</a:t>
            </a:r>
            <a:endParaRPr lang="en-US" altLang="en-IN" sz="2800" dirty="0"/>
          </a:p>
        </p:txBody>
      </p:sp>
      <p:sp>
        <p:nvSpPr>
          <p:cNvPr id="3" name="Text Placeholder 2"/>
          <p:cNvSpPr txBox="1">
            <a:spLocks noGrp="1"/>
          </p:cNvSpPr>
          <p:nvPr>
            <p:ph type="body" idx="4294967295"/>
          </p:nvPr>
        </p:nvSpPr>
        <p:spPr>
          <a:xfrm>
            <a:off x="504190" y="2533015"/>
            <a:ext cx="9248140" cy="3737610"/>
          </a:xfrm>
        </p:spPr>
        <p:txBody>
          <a:bodyPr>
            <a:normAutofit lnSpcReduction="20000"/>
          </a:bodyPr>
          <a:lstStyle/>
          <a:p>
            <a:pPr lvl="0">
              <a:buSzPct val="45000"/>
              <a:buFont typeface="StarSymbol"/>
              <a:buChar char="●"/>
            </a:pPr>
            <a:r>
              <a:rPr lang="en-US" sz="3200" b="1" dirty="0">
                <a:sym typeface="+mn-ea"/>
              </a:rPr>
              <a:t>Conclusions from Data Analysis:</a:t>
            </a:r>
            <a:endParaRPr lang="en-US" sz="3200" b="1" dirty="0">
              <a:sym typeface="+mn-ea"/>
            </a:endParaRPr>
          </a:p>
          <a:p>
            <a:pPr lvl="0">
              <a:buSzPct val="45000"/>
              <a:buFont typeface="StarSymbol"/>
              <a:buChar char="●"/>
            </a:pPr>
            <a:r>
              <a:rPr lang="en-US" sz="1400" dirty="0">
                <a:sym typeface="+mn-ea"/>
              </a:rPr>
              <a:t>Percentage of defaults in loans having 60 months term is almost double of 36 months term. Club should negotiate for smaller term repayments for its loan.</a:t>
            </a:r>
            <a:endParaRPr lang="en-US" sz="1400" dirty="0">
              <a:sym typeface="+mn-ea"/>
            </a:endParaRPr>
          </a:p>
          <a:p>
            <a:pPr lvl="0">
              <a:buSzPct val="45000"/>
              <a:buFont typeface="StarSymbol"/>
              <a:buChar char="●"/>
            </a:pPr>
            <a:r>
              <a:rPr lang="en-US" sz="1400" dirty="0">
                <a:sym typeface="+mn-ea"/>
              </a:rPr>
              <a:t>Going by the purpose of the loan, default in small business loans is highest followed by loans taken for 'renewable energy'.</a:t>
            </a:r>
            <a:endParaRPr lang="en-US" sz="1400" dirty="0">
              <a:sym typeface="+mn-ea"/>
            </a:endParaRPr>
          </a:p>
          <a:p>
            <a:pPr lvl="0">
              <a:buSzPct val="45000"/>
              <a:buFont typeface="StarSymbol"/>
              <a:buChar char="●"/>
            </a:pPr>
            <a:r>
              <a:rPr lang="en-US" sz="1400" dirty="0">
                <a:sym typeface="+mn-ea"/>
              </a:rPr>
              <a:t>Larger percentage of default customer's loan interest rate was between 15% to 24%</a:t>
            </a:r>
            <a:endParaRPr lang="en-US" sz="1400" dirty="0">
              <a:sym typeface="+mn-ea"/>
            </a:endParaRPr>
          </a:p>
          <a:p>
            <a:pPr lvl="0">
              <a:buSzPct val="45000"/>
              <a:buFont typeface="StarSymbol"/>
              <a:buChar char="●"/>
            </a:pPr>
            <a:r>
              <a:rPr lang="en-US" sz="1400" dirty="0">
                <a:sym typeface="+mn-ea"/>
              </a:rPr>
              <a:t>Customers whose purpose of loan is small_business had large ticket loans as compared to other categories. other than loan purpose of type 'home'.</a:t>
            </a:r>
            <a:endParaRPr lang="en-US" sz="1400" dirty="0">
              <a:sym typeface="+mn-ea"/>
            </a:endParaRPr>
          </a:p>
          <a:p>
            <a:pPr lvl="0">
              <a:buSzPct val="45000"/>
              <a:buFont typeface="StarSymbol"/>
              <a:buChar char="●"/>
            </a:pPr>
            <a:r>
              <a:rPr lang="en-US" sz="1400" dirty="0">
                <a:sym typeface="+mn-ea"/>
              </a:rPr>
              <a:t>Larger percentage of default is in loan category grade as 'G' and 'F'</a:t>
            </a:r>
            <a:endParaRPr lang="en-US" sz="1400" dirty="0">
              <a:sym typeface="+mn-ea"/>
            </a:endParaRPr>
          </a:p>
          <a:p>
            <a:pPr lvl="0">
              <a:buSzPct val="45000"/>
              <a:buFont typeface="StarSymbol"/>
              <a:buChar char="●"/>
            </a:pPr>
            <a:r>
              <a:rPr lang="en-US" sz="1400" dirty="0">
                <a:sym typeface="+mn-ea"/>
              </a:rPr>
              <a:t>Grade 'F' loans are defaulting at the higher loan amounts ,charged off loans median = $18000, while fully paid loans have the median of approx $15000 median of charged off loans for remaining grades is either same or lower than the median of fully paid off loans.</a:t>
            </a:r>
            <a:endParaRPr lang="en-US" sz="1400" dirty="0">
              <a:sym typeface="+mn-ea"/>
            </a:endParaRPr>
          </a:p>
          <a:p>
            <a:pPr lvl="0">
              <a:buSzPct val="45000"/>
              <a:buFont typeface="StarSymbol"/>
              <a:buChar char="●"/>
            </a:pPr>
            <a:endParaRPr lang="en-US" sz="1400" dirty="0">
              <a:sym typeface="+mn-ea"/>
            </a:endParaRPr>
          </a:p>
          <a:p>
            <a:pPr lvl="0">
              <a:buSzPct val="45000"/>
              <a:buFont typeface="StarSymbol"/>
              <a:buChar char="●"/>
            </a:pPr>
            <a:endParaRPr lang="en-US" sz="1400" dirty="0">
              <a:sym typeface="+mn-ea"/>
            </a:endParaRPr>
          </a:p>
        </p:txBody>
      </p:sp>
      <p:sp>
        <p:nvSpPr>
          <p:cNvPr id="4" name="Text Box 3"/>
          <p:cNvSpPr txBox="1"/>
          <p:nvPr/>
        </p:nvSpPr>
        <p:spPr>
          <a:xfrm>
            <a:off x="7938135" y="6767830"/>
            <a:ext cx="1556385" cy="368300"/>
          </a:xfrm>
          <a:prstGeom prst="rect">
            <a:avLst/>
          </a:prstGeom>
          <a:noFill/>
        </p:spPr>
        <p:txBody>
          <a:bodyPr wrap="none" rtlCol="0">
            <a:spAutoFit/>
          </a:bodyPr>
          <a:p>
            <a:r>
              <a:rPr lang="en-US"/>
              <a:t>Continued...</a:t>
            </a:r>
            <a:endParaRPr lang="en-US"/>
          </a:p>
        </p:txBody>
      </p:sp>
    </p:spTree>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Ligh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Lights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6570</Words>
  <Application>WPS Presentation</Application>
  <PresentationFormat>Custom</PresentationFormat>
  <Paragraphs>188</Paragraphs>
  <Slides>21</Slides>
  <Notes>9</Notes>
  <HiddenSlides>0</HiddenSlides>
  <MMClips>0</MMClips>
  <ScaleCrop>false</ScaleCrop>
  <HeadingPairs>
    <vt:vector size="6" baseType="variant">
      <vt:variant>
        <vt:lpstr>已用的字体</vt:lpstr>
      </vt:variant>
      <vt:variant>
        <vt:i4>15</vt:i4>
      </vt:variant>
      <vt:variant>
        <vt:lpstr>主题</vt:lpstr>
      </vt:variant>
      <vt:variant>
        <vt:i4>4</vt:i4>
      </vt:variant>
      <vt:variant>
        <vt:lpstr>幻灯片标题</vt:lpstr>
      </vt:variant>
      <vt:variant>
        <vt:i4>21</vt:i4>
      </vt:variant>
    </vt:vector>
  </HeadingPairs>
  <TitlesOfParts>
    <vt:vector size="40" baseType="lpstr">
      <vt:lpstr>Arial</vt:lpstr>
      <vt:lpstr>SimSun</vt:lpstr>
      <vt:lpstr>Wingdings</vt:lpstr>
      <vt:lpstr>Liberation Serif</vt:lpstr>
      <vt:lpstr>Segoe Print</vt:lpstr>
      <vt:lpstr>DejaVu Sans</vt:lpstr>
      <vt:lpstr>Calibri</vt:lpstr>
      <vt:lpstr>Liberation Sans</vt:lpstr>
      <vt:lpstr>Wingdings 3</vt:lpstr>
      <vt:lpstr>Arial</vt:lpstr>
      <vt:lpstr>StarSymbol</vt:lpstr>
      <vt:lpstr>Microsoft YaHei</vt:lpstr>
      <vt:lpstr>Arial Unicode MS</vt:lpstr>
      <vt:lpstr>Century Gothic</vt:lpstr>
      <vt:lpstr>Calibri Light</vt:lpstr>
      <vt:lpstr>Lights</vt:lpstr>
      <vt:lpstr>Lights1</vt:lpstr>
      <vt:lpstr>Ion Boardroom</vt:lpstr>
      <vt:lpstr>Office Theme</vt:lpstr>
      <vt:lpstr>Lending Club Case Study</vt:lpstr>
      <vt:lpstr>     Objectives</vt:lpstr>
      <vt:lpstr>     Objectives</vt:lpstr>
      <vt:lpstr>     Variable Analysis</vt:lpstr>
      <vt:lpstr>     Variable Analysis</vt:lpstr>
      <vt:lpstr>Variable Segemntation for Analysis</vt:lpstr>
      <vt:lpstr>Exploratory Data Analysis</vt:lpstr>
      <vt:lpstr>Exploratory Data Analysis</vt:lpstr>
      <vt:lpstr>Conclusion</vt:lpstr>
      <vt:lpstr>Conclusion</vt:lpstr>
      <vt:lpstr>Conclusion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Lights</dc:title>
  <dc:creator>Guruprasad Hegde</dc:creator>
  <cp:lastModifiedBy>onlyf</cp:lastModifiedBy>
  <cp:revision>26</cp:revision>
  <dcterms:created xsi:type="dcterms:W3CDTF">2022-05-09T14:47:00Z</dcterms:created>
  <dcterms:modified xsi:type="dcterms:W3CDTF">2022-05-11T13:19:57Z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aa00c31-701e-4223-8b9c-13bd86c6a24f_Enabled">
    <vt:lpwstr>true</vt:lpwstr>
  </property>
  <property fmtid="{D5CDD505-2E9C-101B-9397-08002B2CF9AE}" pid="3" name="MSIP_Label_8aa00c31-701e-4223-8b9c-13bd86c6a24f_SetDate">
    <vt:lpwstr>2022-05-10T07:40:05Z</vt:lpwstr>
  </property>
  <property fmtid="{D5CDD505-2E9C-101B-9397-08002B2CF9AE}" pid="4" name="MSIP_Label_8aa00c31-701e-4223-8b9c-13bd86c6a24f_Method">
    <vt:lpwstr>Standard</vt:lpwstr>
  </property>
  <property fmtid="{D5CDD505-2E9C-101B-9397-08002B2CF9AE}" pid="5" name="MSIP_Label_8aa00c31-701e-4223-8b9c-13bd86c6a24f_Name">
    <vt:lpwstr>8aa00c31-701e-4223-8b9c-13bd86c6a24f</vt:lpwstr>
  </property>
  <property fmtid="{D5CDD505-2E9C-101B-9397-08002B2CF9AE}" pid="6" name="MSIP_Label_8aa00c31-701e-4223-8b9c-13bd86c6a24f_SiteId">
    <vt:lpwstr>d05e4a96-dcd9-4c15-a71a-9c868da4f308</vt:lpwstr>
  </property>
  <property fmtid="{D5CDD505-2E9C-101B-9397-08002B2CF9AE}" pid="7" name="MSIP_Label_8aa00c31-701e-4223-8b9c-13bd86c6a24f_ActionId">
    <vt:lpwstr>718b0070-381d-4dd8-b6d5-945c3322f3f4</vt:lpwstr>
  </property>
  <property fmtid="{D5CDD505-2E9C-101B-9397-08002B2CF9AE}" pid="8" name="MSIP_Label_8aa00c31-701e-4223-8b9c-13bd86c6a24f_ContentBits">
    <vt:lpwstr>0</vt:lpwstr>
  </property>
  <property fmtid="{D5CDD505-2E9C-101B-9397-08002B2CF9AE}" pid="9" name="ICV">
    <vt:lpwstr>68F31ABEFAAD4C4FB7E18F78EAA4470C</vt:lpwstr>
  </property>
  <property fmtid="{D5CDD505-2E9C-101B-9397-08002B2CF9AE}" pid="10" name="KSOProductBuildVer">
    <vt:lpwstr>1033-11.2.0.11074</vt:lpwstr>
  </property>
</Properties>
</file>