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7" r:id="rId2"/>
    <p:sldId id="260" r:id="rId3"/>
    <p:sldId id="263" r:id="rId4"/>
    <p:sldId id="264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52622dcb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52622dcb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5c1fcd70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5c1fcd70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BDA9F985-F98D-7B08-1E9D-7639CB06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5c1fcd70_2_22:notes">
            <a:extLst>
              <a:ext uri="{FF2B5EF4-FFF2-40B4-BE49-F238E27FC236}">
                <a16:creationId xmlns:a16="http://schemas.microsoft.com/office/drawing/2014/main" id="{042232AB-30F3-B9F0-F091-482EEBF75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5c1fcd70_2_22:notes">
            <a:extLst>
              <a:ext uri="{FF2B5EF4-FFF2-40B4-BE49-F238E27FC236}">
                <a16:creationId xmlns:a16="http://schemas.microsoft.com/office/drawing/2014/main" id="{B4E63C78-B86F-D507-66E9-8C45701D1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48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5065E1D-727D-EE34-A797-107D85E1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a5c1fcd70_2_22:notes">
            <a:extLst>
              <a:ext uri="{FF2B5EF4-FFF2-40B4-BE49-F238E27FC236}">
                <a16:creationId xmlns:a16="http://schemas.microsoft.com/office/drawing/2014/main" id="{CC0FB72C-8A8B-760B-97BA-AEA1691EC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a5c1fcd70_2_22:notes">
            <a:extLst>
              <a:ext uri="{FF2B5EF4-FFF2-40B4-BE49-F238E27FC236}">
                <a16:creationId xmlns:a16="http://schemas.microsoft.com/office/drawing/2014/main" id="{5837955B-2C8F-3B2D-5B0C-C48F1DC9A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77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600075" y="1657375"/>
            <a:ext cx="2457600" cy="71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00075" y="1651753"/>
            <a:ext cx="2457600" cy="92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1" dirty="0">
                <a:solidFill>
                  <a:srgbClr val="0070C0"/>
                </a:solidFill>
                <a:latin typeface="+mj-lt"/>
                <a:ea typeface="Nanum Myeongjo"/>
                <a:sym typeface="Nanum Myeongjo"/>
              </a:rPr>
              <a:t>메인 메모리 </a:t>
            </a:r>
            <a:r>
              <a:rPr lang="en-US" altLang="ko-KR" sz="2700" dirty="0">
                <a:solidFill>
                  <a:schemeClr val="accent4">
                    <a:lumMod val="75000"/>
                  </a:schemeClr>
                </a:solidFill>
                <a:latin typeface="+mj-lt"/>
                <a:ea typeface="Nanum Myeongjo"/>
                <a:sym typeface="Nanum Myeongjo"/>
              </a:rPr>
              <a:t>SSD</a:t>
            </a:r>
            <a:endParaRPr sz="1600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66" name="Google Shape;66;p14"/>
          <p:cNvCxnSpPr/>
          <p:nvPr/>
        </p:nvCxnSpPr>
        <p:spPr>
          <a:xfrm>
            <a:off x="628650" y="3100400"/>
            <a:ext cx="248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600075" y="2635355"/>
            <a:ext cx="237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2021663019 </a:t>
            </a:r>
            <a:r>
              <a:rPr lang="ko-KR" altLang="en-US" sz="1600" dirty="0">
                <a:solidFill>
                  <a:schemeClr val="dk1"/>
                </a:solidFill>
              </a:rPr>
              <a:t>김재민</a:t>
            </a:r>
            <a:endParaRPr dirty="0"/>
          </a:p>
        </p:txBody>
      </p:sp>
      <p:sp>
        <p:nvSpPr>
          <p:cNvPr id="2" name="Google Shape;68;p14"/>
          <p:cNvSpPr txBox="1"/>
          <p:nvPr/>
        </p:nvSpPr>
        <p:spPr>
          <a:xfrm>
            <a:off x="5517135" y="1483027"/>
            <a:ext cx="2523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</a:rPr>
              <a:t>1.</a:t>
            </a:r>
            <a:r>
              <a:rPr lang="ko-KR" altLang="en-US" sz="2800" dirty="0"/>
              <a:t> </a:t>
            </a:r>
            <a:r>
              <a:rPr lang="ko-KR" altLang="en-US" sz="2000" b="1" dirty="0" err="1">
                <a:solidFill>
                  <a:srgbClr val="0070C0"/>
                </a:solidFill>
              </a:rPr>
              <a:t>메인메모리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8E3E4BAE-EAE4-8F35-3E41-761F0E102262}"/>
              </a:ext>
            </a:extLst>
          </p:cNvPr>
          <p:cNvSpPr txBox="1"/>
          <p:nvPr/>
        </p:nvSpPr>
        <p:spPr>
          <a:xfrm>
            <a:off x="5517135" y="2111827"/>
            <a:ext cx="2523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2.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SSD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34608618-EE1D-6F49-FF49-6F9BD5C53698}"/>
              </a:ext>
            </a:extLst>
          </p:cNvPr>
          <p:cNvSpPr txBox="1"/>
          <p:nvPr/>
        </p:nvSpPr>
        <p:spPr>
          <a:xfrm>
            <a:off x="5517135" y="2574628"/>
            <a:ext cx="25236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chemeClr val="dk1"/>
                </a:solidFill>
              </a:rPr>
              <a:t>3.</a:t>
            </a:r>
            <a:r>
              <a:rPr lang="ko-KR" altLang="en-US" sz="2000" dirty="0">
                <a:solidFill>
                  <a:schemeClr val="dk1"/>
                </a:solidFill>
              </a:rPr>
              <a:t>비교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C68477E2-5211-767A-8135-D31DD08517BC}"/>
              </a:ext>
            </a:extLst>
          </p:cNvPr>
          <p:cNvSpPr txBox="1"/>
          <p:nvPr/>
        </p:nvSpPr>
        <p:spPr>
          <a:xfrm>
            <a:off x="609900" y="3165246"/>
            <a:ext cx="2523600" cy="46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solidFill>
                  <a:schemeClr val="dk1"/>
                </a:solidFill>
              </a:rPr>
              <a:t>템플릿 출처</a:t>
            </a:r>
            <a:r>
              <a:rPr lang="en-US" altLang="ko-KR" sz="800" dirty="0">
                <a:solidFill>
                  <a:schemeClr val="dk1"/>
                </a:solidFill>
              </a:rPr>
              <a:t>:https://ohel.tistory.com/40#google_vignette</a:t>
            </a:r>
            <a:endParaRPr sz="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/>
          <p:cNvCxnSpPr/>
          <p:nvPr/>
        </p:nvCxnSpPr>
        <p:spPr>
          <a:xfrm>
            <a:off x="585750" y="475775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585750" y="33815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/>
          <p:nvPr/>
        </p:nvSpPr>
        <p:spPr>
          <a:xfrm>
            <a:off x="585750" y="638175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/>
              <a:t>⚡</a:t>
            </a:r>
            <a:r>
              <a:rPr lang="ko-KR" altLang="en-US" sz="2800" dirty="0">
                <a:latin typeface="+mj-lt"/>
                <a:ea typeface="Nanum Myeongjo"/>
                <a:cs typeface="Nanum Myeongjo"/>
                <a:sym typeface="Nanum Myeongjo"/>
              </a:rPr>
              <a:t>메인 메모리</a:t>
            </a:r>
            <a:endParaRPr sz="2800" dirty="0">
              <a:latin typeface="+mj-lt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77961" y="1652475"/>
            <a:ext cx="1776980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●휘발성 메모리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●빠른 속도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●임시 저장 공간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●가격</a:t>
            </a:r>
            <a:endParaRPr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AE32D7-9794-E51F-F741-EA8813E2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265" y="994825"/>
            <a:ext cx="4730774" cy="3153849"/>
          </a:xfrm>
          <a:prstGeom prst="rect">
            <a:avLst/>
          </a:prstGeom>
        </p:spPr>
      </p:pic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96F930D6-D331-90E7-B742-3AD0CD295501}"/>
              </a:ext>
            </a:extLst>
          </p:cNvPr>
          <p:cNvSpPr txBox="1"/>
          <p:nvPr/>
        </p:nvSpPr>
        <p:spPr>
          <a:xfrm>
            <a:off x="5942439" y="4208858"/>
            <a:ext cx="2523600" cy="46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이미지 출처 </a:t>
            </a:r>
            <a:r>
              <a:rPr lang="en-US" altLang="ko-KR" sz="1000" dirty="0">
                <a:solidFill>
                  <a:schemeClr val="dk1"/>
                </a:solidFill>
              </a:rPr>
              <a:t>: CHAT GPT</a:t>
            </a:r>
            <a:endParaRPr sz="1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E99CFF2-C259-AEC6-5033-5AF436EC3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>
            <a:extLst>
              <a:ext uri="{FF2B5EF4-FFF2-40B4-BE49-F238E27FC236}">
                <a16:creationId xmlns:a16="http://schemas.microsoft.com/office/drawing/2014/main" id="{DC8A5CE7-8149-7019-ACEF-FA04EE996D35}"/>
              </a:ext>
            </a:extLst>
          </p:cNvPr>
          <p:cNvCxnSpPr/>
          <p:nvPr/>
        </p:nvCxnSpPr>
        <p:spPr>
          <a:xfrm>
            <a:off x="585750" y="475775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>
            <a:extLst>
              <a:ext uri="{FF2B5EF4-FFF2-40B4-BE49-F238E27FC236}">
                <a16:creationId xmlns:a16="http://schemas.microsoft.com/office/drawing/2014/main" id="{9A6464D2-92FD-DFF9-39E3-B09F0828397C}"/>
              </a:ext>
            </a:extLst>
          </p:cNvPr>
          <p:cNvCxnSpPr/>
          <p:nvPr/>
        </p:nvCxnSpPr>
        <p:spPr>
          <a:xfrm>
            <a:off x="585750" y="33815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6DCEDD61-C003-A03F-DEAA-A8D25F5A121B}"/>
              </a:ext>
            </a:extLst>
          </p:cNvPr>
          <p:cNvSpPr txBox="1"/>
          <p:nvPr/>
        </p:nvSpPr>
        <p:spPr>
          <a:xfrm>
            <a:off x="585750" y="638175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/>
              <a:t>💾</a:t>
            </a:r>
            <a:r>
              <a:rPr lang="en-US" altLang="ko-KR" sz="3600" dirty="0"/>
              <a:t>SSD</a:t>
            </a:r>
            <a:endParaRPr sz="2800" dirty="0">
              <a:latin typeface="+mj-lt"/>
            </a:endParaRPr>
          </a:p>
        </p:txBody>
      </p:sp>
      <p:sp>
        <p:nvSpPr>
          <p:cNvPr id="124" name="Google Shape;124;p17">
            <a:extLst>
              <a:ext uri="{FF2B5EF4-FFF2-40B4-BE49-F238E27FC236}">
                <a16:creationId xmlns:a16="http://schemas.microsoft.com/office/drawing/2014/main" id="{CD8A24E4-EE17-B015-C2E2-8DE2436D01D6}"/>
              </a:ext>
            </a:extLst>
          </p:cNvPr>
          <p:cNvSpPr txBox="1"/>
          <p:nvPr/>
        </p:nvSpPr>
        <p:spPr>
          <a:xfrm>
            <a:off x="692251" y="1577952"/>
            <a:ext cx="1845732" cy="14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●비휘발성 메모리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●대용량 저장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●영구 저장 공간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●가격</a:t>
            </a:r>
            <a:endParaRPr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451DC-0A59-9BAC-A33F-27C6B917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524" y="1416054"/>
            <a:ext cx="2457600" cy="24280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236610-FC30-C147-E6BD-00684520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623" y="1577952"/>
            <a:ext cx="3156356" cy="2104237"/>
          </a:xfrm>
          <a:prstGeom prst="rect">
            <a:avLst/>
          </a:prstGeom>
        </p:spPr>
      </p:pic>
      <p:sp>
        <p:nvSpPr>
          <p:cNvPr id="7" name="Google Shape;68;p14">
            <a:extLst>
              <a:ext uri="{FF2B5EF4-FFF2-40B4-BE49-F238E27FC236}">
                <a16:creationId xmlns:a16="http://schemas.microsoft.com/office/drawing/2014/main" id="{A2375777-FB83-9243-3B2B-23DDCC40159E}"/>
              </a:ext>
            </a:extLst>
          </p:cNvPr>
          <p:cNvSpPr txBox="1"/>
          <p:nvPr/>
        </p:nvSpPr>
        <p:spPr>
          <a:xfrm>
            <a:off x="5942439" y="4208858"/>
            <a:ext cx="2523600" cy="46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dk1"/>
                </a:solidFill>
              </a:rPr>
              <a:t>이미지 출처 </a:t>
            </a:r>
            <a:r>
              <a:rPr lang="en-US" altLang="ko-KR" sz="1000" dirty="0">
                <a:solidFill>
                  <a:schemeClr val="dk1"/>
                </a:solidFill>
              </a:rPr>
              <a:t>: CHAT GPT</a:t>
            </a:r>
            <a:endParaRPr sz="1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7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72B2759E-3B7F-4C2B-68C3-FCC41D0F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7">
            <a:extLst>
              <a:ext uri="{FF2B5EF4-FFF2-40B4-BE49-F238E27FC236}">
                <a16:creationId xmlns:a16="http://schemas.microsoft.com/office/drawing/2014/main" id="{806AE63A-76A5-142A-A7D5-0E1EDE1AC0D8}"/>
              </a:ext>
            </a:extLst>
          </p:cNvPr>
          <p:cNvCxnSpPr/>
          <p:nvPr/>
        </p:nvCxnSpPr>
        <p:spPr>
          <a:xfrm>
            <a:off x="585750" y="4757750"/>
            <a:ext cx="79725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>
            <a:extLst>
              <a:ext uri="{FF2B5EF4-FFF2-40B4-BE49-F238E27FC236}">
                <a16:creationId xmlns:a16="http://schemas.microsoft.com/office/drawing/2014/main" id="{8FE4BDF2-D688-4313-B29B-0F2EE01AFDC5}"/>
              </a:ext>
            </a:extLst>
          </p:cNvPr>
          <p:cNvCxnSpPr/>
          <p:nvPr/>
        </p:nvCxnSpPr>
        <p:spPr>
          <a:xfrm>
            <a:off x="585750" y="338150"/>
            <a:ext cx="79725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>
            <a:extLst>
              <a:ext uri="{FF2B5EF4-FFF2-40B4-BE49-F238E27FC236}">
                <a16:creationId xmlns:a16="http://schemas.microsoft.com/office/drawing/2014/main" id="{E9E4F6C8-ADDE-8E4F-CA52-1DCD7FFC4A25}"/>
              </a:ext>
            </a:extLst>
          </p:cNvPr>
          <p:cNvSpPr txBox="1"/>
          <p:nvPr/>
        </p:nvSpPr>
        <p:spPr>
          <a:xfrm>
            <a:off x="585750" y="563652"/>
            <a:ext cx="24576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/>
              <a:t>⚖️</a:t>
            </a:r>
            <a:r>
              <a:rPr lang="ko-KR" altLang="en-US" sz="3600" dirty="0"/>
              <a:t>비교</a:t>
            </a:r>
            <a:endParaRPr sz="2800" dirty="0">
              <a:latin typeface="+mj-lt"/>
            </a:endParaRPr>
          </a:p>
        </p:txBody>
      </p:sp>
      <p:sp>
        <p:nvSpPr>
          <p:cNvPr id="124" name="Google Shape;124;p17">
            <a:extLst>
              <a:ext uri="{FF2B5EF4-FFF2-40B4-BE49-F238E27FC236}">
                <a16:creationId xmlns:a16="http://schemas.microsoft.com/office/drawing/2014/main" id="{5B01CE3F-9A78-52DF-23C0-2353BE7B374A}"/>
              </a:ext>
            </a:extLst>
          </p:cNvPr>
          <p:cNvSpPr txBox="1"/>
          <p:nvPr/>
        </p:nvSpPr>
        <p:spPr>
          <a:xfrm>
            <a:off x="3725540" y="1577952"/>
            <a:ext cx="1845732" cy="1305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●특징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●용도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●속도</a:t>
            </a: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/>
              <a:t>●가격</a:t>
            </a:r>
            <a:endParaRPr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E787B0-5746-3A73-4932-824DC9F7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623" y="1577952"/>
            <a:ext cx="3156356" cy="210423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466FFE0-71A5-E176-66E0-D4FA588B7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50" y="1691383"/>
            <a:ext cx="2811249" cy="187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55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화면 슬라이드 쇼(16:9)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재희 김</cp:lastModifiedBy>
  <cp:revision>1</cp:revision>
  <dcterms:modified xsi:type="dcterms:W3CDTF">2025-09-24T17:04:54Z</dcterms:modified>
</cp:coreProperties>
</file>