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C8743-75B8-482C-B219-55D631AD3B07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ED50F-4796-4B59-9DBF-FED12F88E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3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74C5-B1A8-4FE8-9F6E-16B907ED85EA}" type="datetime1">
              <a:rPr lang="zh-TW" altLang="en-US" smtClean="0"/>
              <a:t>2018/8/1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29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25D9-4766-46BF-AEDB-08965E9361D3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9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AF5-BCBA-4B3A-9E5A-670CE3F6CE66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09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2F5-92DD-4D43-A202-975298895860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高雄</a:t>
            </a:r>
            <a:r>
              <a:rPr lang="zh-TW" altLang="en-US" dirty="0" smtClean="0"/>
              <a:t>師範大學 </a:t>
            </a:r>
            <a:r>
              <a:rPr lang="zh-TW" altLang="en-US" dirty="0" smtClean="0"/>
              <a:t>軟工所 潘建均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08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CA90-3CCD-49D7-BE02-B8E2E2D6DA2A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4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FDF9-23BE-4827-8264-044D07768514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82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A44F-BDAC-4646-AF94-7B875C64F6A0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0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88C4-2F1C-4DC7-8875-38B49B90BCF1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2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5148-B116-42CF-B21C-321A0AF473F1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3308-90B9-4A0B-9E0C-451F07FCFFB8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96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A12D-8B0D-4DBB-BE8D-033E220F010A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53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121D-C453-40CF-BF12-9C9606994065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 smtClean="0"/>
              <a:t>高雄師範大學 軟工所 潘建均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D03D-38EA-46FD-9945-D06BEF1FD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5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zh_tw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>
                <a:latin typeface="+mj-lt"/>
              </a:rPr>
              <a:t>Python</a:t>
            </a:r>
            <a:r>
              <a:rPr lang="zh-TW" altLang="en-US" dirty="0" smtClean="0"/>
              <a:t>進行資料庫連線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PyMySQL</a:t>
            </a:r>
            <a:endParaRPr lang="en-US" altLang="zh-TW" dirty="0" smtClean="0"/>
          </a:p>
          <a:p>
            <a:r>
              <a:rPr lang="en-US" altLang="zh-TW" dirty="0" smtClean="0"/>
              <a:t>Python-CRUD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FFCB-58AD-4CC9-9339-47A7F7C87F40}" type="datetime1">
              <a:rPr lang="zh-TW" altLang="en-US" smtClean="0"/>
              <a:t>2018/8/1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15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 安裝細節</a:t>
            </a:r>
            <a:r>
              <a:rPr lang="en-US" altLang="zh-TW" dirty="0" smtClean="0"/>
              <a:t>~</a:t>
            </a:r>
            <a:r>
              <a:rPr lang="zh-TW" altLang="en-US" dirty="0" smtClean="0"/>
              <a:t>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E0FA-14EE-45E0-AC4E-BF20BE66ED18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4" y="1293480"/>
            <a:ext cx="4914286" cy="411428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8311" y="5512726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提示安裝選項以設定完成，按下 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 後即開始安裝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3480"/>
            <a:ext cx="4914286" cy="411428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114561" y="55127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安裝中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1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 安裝細節</a:t>
            </a:r>
            <a:r>
              <a:rPr lang="en-US" altLang="zh-TW" dirty="0" smtClean="0"/>
              <a:t>~</a:t>
            </a:r>
            <a:r>
              <a:rPr lang="zh-TW" altLang="en-US" dirty="0" smtClean="0"/>
              <a:t>續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4" y="1317133"/>
            <a:ext cx="4914286" cy="411428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B797-3AC1-4142-BE2D-4A0030FFEF4B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98353" y="552455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完成後按 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 結束安裝程式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124" y="1338868"/>
            <a:ext cx="2180952" cy="162857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325359" y="324523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首次開啟需要設定語言，僅有英文或德文可選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87024" y="419882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以上至此</a:t>
            </a:r>
            <a:r>
              <a:rPr lang="en-US" altLang="zh-TW" dirty="0" smtClean="0"/>
              <a:t>XAMPP</a:t>
            </a:r>
            <a:r>
              <a:rPr lang="zh-TW" altLang="en-US" dirty="0" smtClean="0"/>
              <a:t>算是安裝完成，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資料庫設定會在後面章節繼續介紹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6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MariaDB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設定資料庫與資料表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81" y="1470219"/>
            <a:ext cx="6495238" cy="420000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C3D-6993-4E73-BC01-716E0D2676F2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157791" y="5898162"/>
            <a:ext cx="58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XAPMM</a:t>
            </a:r>
            <a:r>
              <a:rPr lang="zh-TW" altLang="en-US" dirty="0" smtClean="0"/>
              <a:t> 開啟畫面，點選 </a:t>
            </a:r>
            <a:r>
              <a:rPr lang="en-US" altLang="zh-TW" dirty="0" smtClean="0"/>
              <a:t>Apache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 啟動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開</a:t>
            </a:r>
            <a:r>
              <a:rPr lang="zh-TW" altLang="en-US" dirty="0"/>
              <a:t>啟</a:t>
            </a:r>
            <a:r>
              <a:rPr lang="zh-TW" altLang="en-US" dirty="0" smtClean="0"/>
              <a:t>順序無影響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55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MariaDB</a:t>
            </a:r>
            <a:r>
              <a:rPr lang="zh-TW" altLang="en-US" dirty="0" smtClean="0"/>
              <a:t> </a:t>
            </a:r>
            <a:r>
              <a:rPr lang="zh-TW" altLang="en-US" dirty="0" smtClean="0"/>
              <a:t>細節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81" y="1421893"/>
            <a:ext cx="6495238" cy="420000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142-90C2-41D5-80BC-5ABBFD4DCA3C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368024" y="5804455"/>
            <a:ext cx="779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開啟後左方會轉為綠色，點選 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Admin</a:t>
            </a:r>
            <a:r>
              <a:rPr lang="zh-TW" altLang="en-US" dirty="0" smtClean="0"/>
              <a:t> 選項開啟資料庫管理程式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8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MariaDB</a:t>
            </a:r>
            <a:r>
              <a:rPr lang="zh-TW" altLang="en-US" dirty="0" smtClean="0"/>
              <a:t> </a:t>
            </a:r>
            <a:r>
              <a:rPr lang="zh-TW" altLang="en-US" dirty="0" smtClean="0"/>
              <a:t>細節</a:t>
            </a:r>
            <a:r>
              <a:rPr lang="en-US" altLang="zh-TW" dirty="0" smtClean="0"/>
              <a:t>~</a:t>
            </a:r>
            <a:r>
              <a:rPr lang="zh-TW" altLang="en-US" dirty="0" smtClean="0"/>
              <a:t>續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06" y="1328084"/>
            <a:ext cx="8075988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1085-718B-486F-B4B5-7BF875459ADE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926175" y="583322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操作畫面如圖，點選左上方的新增資料庫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07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MariaDB</a:t>
            </a:r>
            <a:r>
              <a:rPr lang="zh-TW" altLang="en-US" dirty="0" smtClean="0"/>
              <a:t> </a:t>
            </a:r>
            <a:r>
              <a:rPr lang="zh-TW" altLang="en-US" dirty="0" smtClean="0"/>
              <a:t>細節</a:t>
            </a:r>
            <a:r>
              <a:rPr lang="en-US" altLang="zh-TW" dirty="0" smtClean="0"/>
              <a:t>~</a:t>
            </a:r>
            <a:r>
              <a:rPr lang="zh-TW" altLang="en-US" dirty="0" smtClean="0"/>
              <a:t>續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8" y="1355363"/>
            <a:ext cx="5609442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C7AB-02FE-4277-BA54-E80238F7C379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371522" y="5706701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輸入資料庫名稱，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以及選擇</a:t>
            </a:r>
            <a:r>
              <a:rPr lang="en-US" altLang="zh-TW" dirty="0" smtClean="0"/>
              <a:t>uft8_unicode_ci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重要</a:t>
            </a:r>
            <a:r>
              <a:rPr lang="en-US" altLang="zh-TW" dirty="0" smtClean="0"/>
              <a:t>!!)</a:t>
            </a:r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35" y="1355363"/>
            <a:ext cx="2323809" cy="244761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854335" y="408329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建立完成會在左方選單看到新增的資料庫</a:t>
            </a:r>
            <a:endParaRPr lang="en-US" altLang="zh-TW" dirty="0" smtClean="0"/>
          </a:p>
          <a:p>
            <a:r>
              <a:rPr lang="zh-TW" altLang="en-US" dirty="0" smtClean="0"/>
              <a:t>點選新增的這個資料</a:t>
            </a:r>
            <a:r>
              <a:rPr lang="zh-TW" altLang="en-US" dirty="0"/>
              <a:t>庫</a:t>
            </a:r>
          </a:p>
        </p:txBody>
      </p:sp>
    </p:spTree>
    <p:extLst>
      <p:ext uri="{BB962C8B-B14F-4D97-AF65-F5344CB8AC3E}">
        <p14:creationId xmlns:p14="http://schemas.microsoft.com/office/powerpoint/2010/main" val="27265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MariaDB</a:t>
            </a:r>
            <a:r>
              <a:rPr lang="zh-TW" altLang="en-US" dirty="0" smtClean="0"/>
              <a:t> </a:t>
            </a:r>
            <a:r>
              <a:rPr lang="zh-TW" altLang="en-US" dirty="0" smtClean="0"/>
              <a:t>細節</a:t>
            </a:r>
            <a:r>
              <a:rPr lang="en-US" altLang="zh-TW" dirty="0" smtClean="0"/>
              <a:t>~</a:t>
            </a:r>
            <a:r>
              <a:rPr lang="zh-TW" altLang="en-US" dirty="0" smtClean="0"/>
              <a:t>續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25199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B21F-4890-4096-8439-4236BCC515F6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695343" y="396651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輸入名稱以及欄位數量，建立一個新的資料表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46040"/>
              </p:ext>
            </p:extLst>
          </p:nvPr>
        </p:nvGraphicFramePr>
        <p:xfrm>
          <a:off x="1091475" y="4526567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016813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7462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9696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學生姓名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學號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電子郵件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學生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學號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電郵</a:t>
                      </a:r>
                      <a:r>
                        <a:rPr lang="en-US" altLang="zh-TW" dirty="0" smtClean="0"/>
                        <a:t>1@</a:t>
                      </a:r>
                      <a:r>
                        <a:rPr lang="zh-TW" altLang="en-US" dirty="0" smtClean="0"/>
                        <a:t>電郵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66879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908979" y="542394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預計建立的資料表內容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5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MariaDB</a:t>
            </a:r>
            <a:r>
              <a:rPr lang="zh-TW" altLang="en-US" dirty="0" smtClean="0"/>
              <a:t> </a:t>
            </a:r>
            <a:r>
              <a:rPr lang="zh-TW" altLang="en-US" dirty="0" smtClean="0"/>
              <a:t>細節</a:t>
            </a:r>
            <a:r>
              <a:rPr lang="en-US" altLang="zh-TW" dirty="0" smtClean="0"/>
              <a:t>~</a:t>
            </a:r>
            <a:r>
              <a:rPr lang="zh-TW" altLang="en-US" dirty="0" smtClean="0"/>
              <a:t>續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59" y="1342299"/>
            <a:ext cx="8641281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A2-5BB3-4002-9039-9C25A00E91D9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002844" y="5693637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填寫欄位名稱以及資料格式與長度，完成後按右下方的儲存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3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MariaDB</a:t>
            </a:r>
            <a:r>
              <a:rPr lang="zh-TW" altLang="en-US" dirty="0" smtClean="0"/>
              <a:t> </a:t>
            </a:r>
            <a:r>
              <a:rPr lang="zh-TW" altLang="en-US" dirty="0" smtClean="0"/>
              <a:t>細節</a:t>
            </a:r>
            <a:r>
              <a:rPr lang="en-US" altLang="zh-TW" dirty="0" smtClean="0"/>
              <a:t>~</a:t>
            </a:r>
            <a:r>
              <a:rPr lang="zh-TW" altLang="en-US" dirty="0" smtClean="0"/>
              <a:t>續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3" y="1433606"/>
            <a:ext cx="10285714" cy="403809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10F9-58AA-4851-B9DF-D2098E190826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78288" y="5697998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完成後即可在管理頁面看到新增的資料表，至此 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 資料庫設定完成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0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PyMySQL</a:t>
            </a:r>
            <a:r>
              <a:rPr lang="en-US" altLang="zh-TW" dirty="0" smtClean="0"/>
              <a:t> (</a:t>
            </a:r>
            <a:r>
              <a:rPr lang="zh-TW" altLang="en-US" dirty="0" smtClean="0"/>
              <a:t>資料庫連結套件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PyCharm</a:t>
            </a:r>
            <a:r>
              <a:rPr lang="zh-TW" altLang="en-US" dirty="0" smtClean="0"/>
              <a:t> 的環境設定與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設定請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參考之前的投影片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開啟</a:t>
            </a:r>
            <a:r>
              <a:rPr lang="zh-TW" altLang="en-US" dirty="0"/>
              <a:t> </a:t>
            </a:r>
            <a:r>
              <a:rPr lang="en-US" altLang="zh-TW" dirty="0" err="1" smtClean="0"/>
              <a:t>PyCharm</a:t>
            </a:r>
            <a:r>
              <a:rPr lang="zh-TW" altLang="en-US" dirty="0" smtClean="0"/>
              <a:t> 專案後，從 </a:t>
            </a:r>
            <a:r>
              <a:rPr lang="en-US" altLang="zh-TW" dirty="0" smtClean="0"/>
              <a:t>File 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進入設定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1012-8F37-4A2C-BEDD-FB87F091D19B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94" y="1532731"/>
            <a:ext cx="38195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庫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MariaDB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MySQL </a:t>
            </a:r>
            <a:r>
              <a:rPr lang="zh-TW" altLang="en-US" dirty="0"/>
              <a:t>的一個分支</a:t>
            </a:r>
          </a:p>
          <a:p>
            <a:endParaRPr lang="zh-TW" altLang="en-US" dirty="0"/>
          </a:p>
          <a:p>
            <a:r>
              <a:rPr lang="zh-TW" altLang="en-US" dirty="0"/>
              <a:t>目的完全相容 </a:t>
            </a:r>
            <a:r>
              <a:rPr lang="en-US" altLang="zh-TW" dirty="0"/>
              <a:t>MySQL</a:t>
            </a:r>
            <a:r>
              <a:rPr lang="zh-TW" altLang="en-US" dirty="0"/>
              <a:t>，包括 </a:t>
            </a:r>
            <a:r>
              <a:rPr lang="en-US" altLang="zh-TW" dirty="0"/>
              <a:t>API </a:t>
            </a:r>
            <a:r>
              <a:rPr lang="zh-TW" altLang="en-US" dirty="0"/>
              <a:t>和命令列，使之能輕鬆成為 </a:t>
            </a:r>
            <a:r>
              <a:rPr lang="en-US" altLang="zh-TW" dirty="0"/>
              <a:t>MySQL </a:t>
            </a:r>
            <a:r>
              <a:rPr lang="zh-TW" altLang="en-US" dirty="0"/>
              <a:t>的代替品</a:t>
            </a:r>
          </a:p>
          <a:p>
            <a:endParaRPr lang="zh-TW" altLang="en-US" dirty="0"/>
          </a:p>
          <a:p>
            <a:r>
              <a:rPr lang="en-US" altLang="zh-TW" dirty="0" err="1"/>
              <a:t>MariaDB</a:t>
            </a:r>
            <a:r>
              <a:rPr lang="en-US" altLang="zh-TW" dirty="0"/>
              <a:t> </a:t>
            </a:r>
            <a:r>
              <a:rPr lang="zh-TW" altLang="en-US" dirty="0"/>
              <a:t>由 </a:t>
            </a:r>
            <a:r>
              <a:rPr lang="en-US" altLang="zh-TW" dirty="0"/>
              <a:t>MySQL </a:t>
            </a:r>
            <a:r>
              <a:rPr lang="zh-TW" altLang="en-US" dirty="0"/>
              <a:t>的創始人米卡埃爾</a:t>
            </a:r>
            <a:r>
              <a:rPr lang="en-US" altLang="zh-TW" dirty="0"/>
              <a:t>·</a:t>
            </a:r>
            <a:r>
              <a:rPr lang="zh-TW" altLang="en-US" dirty="0"/>
              <a:t>維德紐斯主導開發</a:t>
            </a:r>
          </a:p>
          <a:p>
            <a:r>
              <a:rPr lang="zh-TW" altLang="en-US" dirty="0" smtClean="0"/>
              <a:t>他以 </a:t>
            </a:r>
            <a:r>
              <a:rPr lang="en-US" altLang="zh-TW" dirty="0"/>
              <a:t>10 </a:t>
            </a:r>
            <a:r>
              <a:rPr lang="zh-TW" altLang="en-US" dirty="0"/>
              <a:t>億美元的價格，將自己建立的公司 </a:t>
            </a:r>
            <a:r>
              <a:rPr lang="en-US" altLang="zh-TW" dirty="0"/>
              <a:t>MySQL AB </a:t>
            </a:r>
            <a:r>
              <a:rPr lang="zh-TW" altLang="en-US" dirty="0"/>
              <a:t>賣給了 </a:t>
            </a:r>
            <a:r>
              <a:rPr lang="en-US" altLang="zh-TW" dirty="0"/>
              <a:t>SUN</a:t>
            </a:r>
          </a:p>
          <a:p>
            <a:r>
              <a:rPr lang="en-US" altLang="zh-TW" dirty="0"/>
              <a:t>SUN </a:t>
            </a:r>
            <a:r>
              <a:rPr lang="zh-TW" altLang="en-US" dirty="0"/>
              <a:t>被 </a:t>
            </a:r>
            <a:r>
              <a:rPr lang="en-US" altLang="zh-TW" dirty="0"/>
              <a:t>Oracle </a:t>
            </a:r>
            <a:r>
              <a:rPr lang="zh-TW" altLang="en-US" dirty="0"/>
              <a:t>收購，</a:t>
            </a:r>
            <a:r>
              <a:rPr lang="en-US" altLang="zh-TW" dirty="0"/>
              <a:t>MySQL </a:t>
            </a:r>
            <a:r>
              <a:rPr lang="zh-TW" altLang="en-US" dirty="0"/>
              <a:t>的所有權也落入 </a:t>
            </a:r>
            <a:r>
              <a:rPr lang="en-US" altLang="zh-TW" dirty="0"/>
              <a:t>Oracle </a:t>
            </a:r>
            <a:r>
              <a:rPr lang="zh-TW" altLang="en-US" dirty="0"/>
              <a:t>的手中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 err="1"/>
              <a:t>MariaDB</a:t>
            </a:r>
            <a:r>
              <a:rPr lang="en-US" altLang="zh-TW" dirty="0"/>
              <a:t> </a:t>
            </a:r>
            <a:r>
              <a:rPr lang="zh-TW" altLang="en-US" dirty="0"/>
              <a:t>名稱來自他的女兒瑪麗亞 </a:t>
            </a:r>
            <a:r>
              <a:rPr lang="en-US" altLang="zh-TW" dirty="0"/>
              <a:t>(Maria) </a:t>
            </a:r>
            <a:r>
              <a:rPr lang="zh-TW" altLang="en-US" dirty="0"/>
              <a:t>的名字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FE4F-9D3A-42AB-9B97-14ABD982EB0F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PyMySQL</a:t>
            </a:r>
            <a:r>
              <a:rPr lang="en-US" altLang="zh-TW" dirty="0" smtClean="0"/>
              <a:t> </a:t>
            </a:r>
            <a:r>
              <a:rPr lang="zh-TW" altLang="en-US" dirty="0" smtClean="0"/>
              <a:t>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 </a:t>
            </a:r>
            <a:r>
              <a:rPr lang="en-US" altLang="zh-TW" dirty="0" smtClean="0"/>
              <a:t>Project:</a:t>
            </a:r>
            <a:r>
              <a:rPr lang="zh-TW" altLang="en-US" dirty="0" smtClean="0"/>
              <a:t>你的專案名稱 旁邊的展開按鈕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點選展開下方的 </a:t>
            </a:r>
            <a:r>
              <a:rPr lang="en-US" altLang="zh-TW" dirty="0" smtClean="0"/>
              <a:t>Project Interpreter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513-8C14-46F4-ABB1-34920B52B972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05" y="1998558"/>
            <a:ext cx="2219048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PyMySQL</a:t>
            </a:r>
            <a:r>
              <a:rPr lang="en-US" altLang="zh-TW" dirty="0" smtClean="0"/>
              <a:t> </a:t>
            </a:r>
            <a:r>
              <a:rPr lang="zh-TW" altLang="en-US" dirty="0" smtClean="0"/>
              <a:t>細節</a:t>
            </a:r>
            <a:r>
              <a:rPr lang="en-US" altLang="zh-TW" dirty="0" smtClean="0"/>
              <a:t>~</a:t>
            </a:r>
            <a:r>
              <a:rPr lang="zh-TW" altLang="en-US" dirty="0" smtClean="0"/>
              <a:t>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8633-CA91-4719-8DDA-4E33CCA14489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0466"/>
            <a:ext cx="7571428" cy="240952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98712" y="419704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點選右上方的綠色</a:t>
            </a:r>
            <a:r>
              <a:rPr lang="en-US" altLang="zh-TW" b="1" dirty="0" smtClean="0"/>
              <a:t>+</a:t>
            </a:r>
            <a:r>
              <a:rPr lang="zh-TW" altLang="en-US" dirty="0" smtClean="0"/>
              <a:t>號</a:t>
            </a:r>
          </a:p>
        </p:txBody>
      </p:sp>
    </p:spTree>
    <p:extLst>
      <p:ext uri="{BB962C8B-B14F-4D97-AF65-F5344CB8AC3E}">
        <p14:creationId xmlns:p14="http://schemas.microsoft.com/office/powerpoint/2010/main" val="26979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PyMySQL</a:t>
            </a:r>
            <a:r>
              <a:rPr lang="en-US" altLang="zh-TW" dirty="0" smtClean="0"/>
              <a:t> </a:t>
            </a:r>
            <a:r>
              <a:rPr lang="zh-TW" altLang="en-US" dirty="0" smtClean="0"/>
              <a:t>細節</a:t>
            </a:r>
            <a:r>
              <a:rPr lang="en-US" altLang="zh-TW" dirty="0" smtClean="0"/>
              <a:t>~</a:t>
            </a:r>
            <a:r>
              <a:rPr lang="zh-TW" altLang="en-US" dirty="0" smtClean="0"/>
              <a:t>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在搜尋欄位輸入 </a:t>
            </a:r>
            <a:r>
              <a:rPr lang="en-US" altLang="zh-TW" dirty="0" err="1" smtClean="0"/>
              <a:t>pymysql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選擇該套件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點選下方的 </a:t>
            </a:r>
            <a:r>
              <a:rPr lang="en-US" altLang="zh-TW" dirty="0" smtClean="0"/>
              <a:t>Install Package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此功能需要連網才可進行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完成後會有綠色提示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6F9D-0AF0-47C4-8396-E0B0F49F545A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0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14" y="1690688"/>
            <a:ext cx="56184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完成後會有綠色提示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也可</a:t>
            </a:r>
            <a:r>
              <a:rPr lang="zh-TW" altLang="en-US" dirty="0"/>
              <a:t>在</a:t>
            </a:r>
            <a:r>
              <a:rPr lang="zh-TW" altLang="en-US" dirty="0" smtClean="0"/>
              <a:t>套件庫中看到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至此 </a:t>
            </a:r>
            <a:r>
              <a:rPr lang="en-US" altLang="zh-TW" dirty="0" err="1" smtClean="0"/>
              <a:t>PyMySQL</a:t>
            </a:r>
            <a:r>
              <a:rPr lang="zh-TW" altLang="en-US" dirty="0" smtClean="0"/>
              <a:t> 套件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91B1-EA8C-4564-9EFA-62AF81C8C312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75" y="1825625"/>
            <a:ext cx="4155725" cy="89144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09" y="2852011"/>
            <a:ext cx="7552381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Python-CRUD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C-Create (</a:t>
            </a:r>
            <a:r>
              <a:rPr lang="zh-TW" altLang="en-US" dirty="0"/>
              <a:t>增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R-Read (</a:t>
            </a:r>
            <a:r>
              <a:rPr lang="zh-TW" altLang="en-US" dirty="0"/>
              <a:t>查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U-Update (</a:t>
            </a:r>
            <a:r>
              <a:rPr lang="zh-TW" altLang="en-US" dirty="0"/>
              <a:t>改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D-Delete (</a:t>
            </a:r>
            <a:r>
              <a:rPr lang="zh-TW" altLang="en-US" dirty="0" smtClean="0"/>
              <a:t>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C52-831A-4794-8EFD-EF32B445CDEE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C-Create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程式碼範例如 </a:t>
            </a:r>
            <a:r>
              <a:rPr lang="en-US" altLang="zh-TW" dirty="0" smtClean="0"/>
              <a:t>Create.py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2D28-D62B-48CF-B1AB-2961B8FC4C25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R-Read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程式碼範例</a:t>
            </a:r>
            <a:r>
              <a:rPr lang="zh-TW" altLang="en-US" dirty="0" smtClean="0"/>
              <a:t>如 </a:t>
            </a:r>
            <a:r>
              <a:rPr lang="en-US" altLang="zh-TW" dirty="0" smtClean="0"/>
              <a:t>Read.py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4F27-A0E5-4B49-8D54-99778DD979FD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5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U-Update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程式碼範例</a:t>
            </a:r>
            <a:r>
              <a:rPr lang="zh-TW" altLang="en-US" dirty="0" smtClean="0"/>
              <a:t>如 </a:t>
            </a:r>
            <a:r>
              <a:rPr lang="en-US" altLang="zh-TW" dirty="0" smtClean="0"/>
              <a:t>Update.py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0541-D0FE-4EAE-8469-66BB34E57999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5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D-Delete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程式碼範例</a:t>
            </a:r>
            <a:r>
              <a:rPr lang="zh-TW" altLang="en-US" dirty="0" smtClean="0"/>
              <a:t>如 </a:t>
            </a:r>
            <a:r>
              <a:rPr lang="en-US" altLang="zh-TW" dirty="0" smtClean="0"/>
              <a:t>Delete.py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CC04-614F-40BA-A3A9-32E1E7B8AC06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</a:t>
            </a:r>
            <a:r>
              <a:rPr lang="zh-TW" altLang="en-US" dirty="0"/>
              <a:t>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Python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PyCharm</a:t>
            </a:r>
            <a:r>
              <a:rPr lang="en-US" altLang="zh-TW" dirty="0" smtClean="0"/>
              <a:t> (Python IDE)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smtClean="0"/>
              <a:t>SQL </a:t>
            </a:r>
            <a:r>
              <a:rPr lang="en-US" altLang="zh-TW" dirty="0" smtClean="0"/>
              <a:t>(</a:t>
            </a:r>
            <a:r>
              <a:rPr lang="en-US" altLang="zh-TW" dirty="0" smtClean="0"/>
              <a:t>XAMPP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en-US" altLang="zh-TW" dirty="0" smtClean="0"/>
              <a:t> </a:t>
            </a:r>
            <a:r>
              <a:rPr lang="en-US" altLang="zh-TW" dirty="0" err="1"/>
              <a:t>MariaDB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MariaDB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設定資料庫與資料表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PyMySQL</a:t>
            </a:r>
            <a:r>
              <a:rPr lang="en-US" altLang="zh-TW" dirty="0" smtClean="0"/>
              <a:t> (</a:t>
            </a:r>
            <a:r>
              <a:rPr lang="zh-TW" altLang="en-US" dirty="0" smtClean="0"/>
              <a:t>資料庫連結套件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B97D-75EA-46F6-8515-0E1E8B39B502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官方網站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https://www.python.org/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到 </a:t>
            </a:r>
            <a:r>
              <a:rPr lang="en-US" altLang="zh-TW" dirty="0" smtClean="0"/>
              <a:t>Downloads</a:t>
            </a:r>
            <a:r>
              <a:rPr lang="zh-TW" altLang="en-US" dirty="0" smtClean="0"/>
              <a:t> 頁面下載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安裝檔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本投影片示範環境為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3.6.6</a:t>
            </a:r>
          </a:p>
          <a:p>
            <a:endParaRPr lang="en-US" altLang="zh-TW" dirty="0"/>
          </a:p>
          <a:p>
            <a:r>
              <a:rPr lang="zh-TW" altLang="en-US" dirty="0" smtClean="0"/>
              <a:t>安裝細節請參考之前投影片 </a:t>
            </a:r>
            <a:r>
              <a:rPr lang="en-US" altLang="zh-TW" dirty="0" smtClean="0"/>
              <a:t>(</a:t>
            </a:r>
            <a:r>
              <a:rPr lang="zh-TW" altLang="en-US" dirty="0" smtClean="0"/>
              <a:t>勾選 </a:t>
            </a:r>
            <a:r>
              <a:rPr lang="en-US" altLang="zh-TW" dirty="0" smtClean="0"/>
              <a:t>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 to Path)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EF6-525B-401C-BE75-7CA12338C4E4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PyCharm</a:t>
            </a:r>
            <a:r>
              <a:rPr lang="en-US" altLang="zh-TW" dirty="0" smtClean="0"/>
              <a:t> (Python IDE)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官方網站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https://www.jetbrains.com/pycharm/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點選 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 </a:t>
            </a:r>
            <a:r>
              <a:rPr lang="en-US" altLang="zh-TW" dirty="0" smtClean="0"/>
              <a:t>NOW</a:t>
            </a:r>
            <a:r>
              <a:rPr lang="zh-TW" altLang="en-US" dirty="0" smtClean="0"/>
              <a:t> 下載 </a:t>
            </a:r>
            <a:r>
              <a:rPr lang="en-US" altLang="zh-TW" dirty="0" smtClean="0"/>
              <a:t>Community 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本投影片示範環境為 </a:t>
            </a:r>
            <a:r>
              <a:rPr lang="en-US" altLang="zh-TW" dirty="0" err="1" smtClean="0"/>
              <a:t>JetBrains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PyCharm</a:t>
            </a:r>
            <a:r>
              <a:rPr lang="en-US" altLang="zh-TW" dirty="0" smtClean="0"/>
              <a:t> Community Edition 2018.1.3</a:t>
            </a:r>
          </a:p>
          <a:p>
            <a:endParaRPr lang="en-US" altLang="zh-TW" dirty="0"/>
          </a:p>
          <a:p>
            <a:r>
              <a:rPr lang="zh-TW" altLang="en-US" dirty="0" smtClean="0"/>
              <a:t>安裝細節請參考之前投影片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2F3-0027-4EE3-946C-4795ACBD2DDC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SQL </a:t>
            </a:r>
            <a:r>
              <a:rPr lang="en-US" altLang="zh-TW" dirty="0" smtClean="0"/>
              <a:t>(XAPMM)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官方網站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https://www.apachefriends.org/zh_tw/index.html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點選 </a:t>
            </a:r>
            <a:r>
              <a:rPr lang="en-US" altLang="zh-TW" dirty="0" smtClean="0"/>
              <a:t>Download </a:t>
            </a:r>
            <a:r>
              <a:rPr lang="zh-TW" altLang="en-US" dirty="0" smtClean="0"/>
              <a:t>頁面下載 </a:t>
            </a:r>
            <a:r>
              <a:rPr lang="en-US" altLang="zh-TW" dirty="0" smtClean="0"/>
              <a:t>XAMPP for Windows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本投影片示範環境為 </a:t>
            </a:r>
            <a:r>
              <a:rPr lang="en-US" altLang="zh-TW" dirty="0" smtClean="0"/>
              <a:t>XAMPP for Windows 7.2.7 (PHP 7.2.7)</a:t>
            </a:r>
          </a:p>
          <a:p>
            <a:endParaRPr lang="en-US" altLang="zh-TW" dirty="0"/>
          </a:p>
          <a:p>
            <a:r>
              <a:rPr lang="zh-TW" altLang="en-US" dirty="0" smtClean="0"/>
              <a:t>安裝細節在後面說明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64D-38A6-4674-92D1-FF1B35A730C2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8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 安裝細節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6CCA-B972-494D-8272-FCC0E26F6A08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8" y="1289640"/>
            <a:ext cx="4819048" cy="145714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31520" y="274678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此畫面為提醒你需要系統管理者權限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05" y="1335984"/>
            <a:ext cx="4914286" cy="411428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576505" y="553397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 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 下一步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5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 安裝細節</a:t>
            </a:r>
            <a:r>
              <a:rPr lang="en-US" altLang="zh-TW" dirty="0" smtClean="0"/>
              <a:t>~</a:t>
            </a:r>
            <a:r>
              <a:rPr lang="zh-TW" altLang="en-US" dirty="0" smtClean="0"/>
              <a:t>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6B0-C5A4-4593-9771-6B1184D42C34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5" y="1319606"/>
            <a:ext cx="4914286" cy="411428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6285" y="5525789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紅框處為必要選項，其他為可選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不會用到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勾選完後點選 </a:t>
            </a:r>
            <a:r>
              <a:rPr lang="en-US" altLang="zh-TW" dirty="0" smtClean="0"/>
              <a:t>Next </a:t>
            </a:r>
            <a:r>
              <a:rPr lang="zh-TW" altLang="en-US" dirty="0" smtClean="0"/>
              <a:t>下一步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9606"/>
            <a:ext cx="4914286" cy="411428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498734" y="554262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上方紅框為設定安裝路經，可使用預設</a:t>
            </a:r>
            <a:endParaRPr lang="en-US" altLang="zh-TW" dirty="0" smtClean="0"/>
          </a:p>
          <a:p>
            <a:r>
              <a:rPr lang="zh-TW" altLang="en-US" dirty="0" smtClean="0"/>
              <a:t>設定完成後點選</a:t>
            </a:r>
            <a:r>
              <a:rPr lang="zh-TW" altLang="en-US" dirty="0"/>
              <a:t> 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 下一</a:t>
            </a:r>
            <a:r>
              <a:rPr lang="zh-TW" altLang="en-US" dirty="0"/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22388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 安裝細節</a:t>
            </a:r>
            <a:r>
              <a:rPr lang="en-US" altLang="zh-TW" dirty="0" smtClean="0"/>
              <a:t>~</a:t>
            </a:r>
            <a:r>
              <a:rPr lang="zh-TW" altLang="en-US" dirty="0" smtClean="0"/>
              <a:t>續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4" y="1324429"/>
            <a:ext cx="4114286" cy="10952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23A7-AA8F-4316-AFAF-6E55D0C8C7DE}" type="datetime1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軟工所 潘建均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D03D-38EA-46FD-9945-D06BEF1FD55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4680" y="246532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提示資料夾不為空，需要安裝在空的資料夾內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4429"/>
            <a:ext cx="4914286" cy="411428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793687" y="552820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廣告可勾選掉，點選 </a:t>
            </a:r>
            <a:r>
              <a:rPr lang="en-US" altLang="zh-TW" dirty="0" smtClean="0"/>
              <a:t>Next </a:t>
            </a:r>
            <a:r>
              <a:rPr lang="zh-TW" altLang="en-US" dirty="0" smtClean="0"/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24374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910</Words>
  <Application>Microsoft Office PowerPoint</Application>
  <PresentationFormat>寬螢幕</PresentationFormat>
  <Paragraphs>217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新細明體</vt:lpstr>
      <vt:lpstr>標楷體</vt:lpstr>
      <vt:lpstr>Arial</vt:lpstr>
      <vt:lpstr>Calibri</vt:lpstr>
      <vt:lpstr>Times New Roman</vt:lpstr>
      <vt:lpstr>Office 佈景主題</vt:lpstr>
      <vt:lpstr>以Python進行資料庫連線</vt:lpstr>
      <vt:lpstr>資料庫簡介</vt:lpstr>
      <vt:lpstr>環境設定</vt:lpstr>
      <vt:lpstr>安裝 Python</vt:lpstr>
      <vt:lpstr>安裝 PyCharm (Python IDE)</vt:lpstr>
      <vt:lpstr>安裝 SQL (XAPMM)</vt:lpstr>
      <vt:lpstr>XAMPP 安裝細節</vt:lpstr>
      <vt:lpstr>XAMPP 安裝細節~續</vt:lpstr>
      <vt:lpstr>XAMPP 安裝細節~續</vt:lpstr>
      <vt:lpstr>XAMPP 安裝細節~續</vt:lpstr>
      <vt:lpstr>XAMPP 安裝細節~續</vt:lpstr>
      <vt:lpstr>設定 MariaDB (設定資料庫與資料表)</vt:lpstr>
      <vt:lpstr>設定 MariaDB 細節</vt:lpstr>
      <vt:lpstr>設定 MariaDB 細節~續</vt:lpstr>
      <vt:lpstr>設定 MariaDB 細節~續</vt:lpstr>
      <vt:lpstr>設定 MariaDB 細節~續</vt:lpstr>
      <vt:lpstr>設定 MariaDB 細節~續</vt:lpstr>
      <vt:lpstr>設定 MariaDB 細節~續</vt:lpstr>
      <vt:lpstr>安裝 PyMySQL (資料庫連結套件)</vt:lpstr>
      <vt:lpstr>安裝 PyMySQL 細節</vt:lpstr>
      <vt:lpstr>安裝 PyMySQL 細節~續</vt:lpstr>
      <vt:lpstr>安裝 PyMySQL 細節~續</vt:lpstr>
      <vt:lpstr>PowerPoint 簡報</vt:lpstr>
      <vt:lpstr>Python-CRUD</vt:lpstr>
      <vt:lpstr>C-Create</vt:lpstr>
      <vt:lpstr>R-Read</vt:lpstr>
      <vt:lpstr>U-Update</vt:lpstr>
      <vt:lpstr>D-Delete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Pan-NB</dc:creator>
  <cp:lastModifiedBy>Pan-NB</cp:lastModifiedBy>
  <cp:revision>19</cp:revision>
  <dcterms:created xsi:type="dcterms:W3CDTF">2018-08-01T01:58:29Z</dcterms:created>
  <dcterms:modified xsi:type="dcterms:W3CDTF">2018-08-01T08:46:21Z</dcterms:modified>
</cp:coreProperties>
</file>