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562" r:id="rId2"/>
    <p:sldId id="563" r:id="rId3"/>
    <p:sldId id="565" r:id="rId4"/>
    <p:sldId id="567" r:id="rId5"/>
    <p:sldId id="568" r:id="rId6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3C6"/>
    <a:srgbClr val="3782C5"/>
    <a:srgbClr val="285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4" autoAdjust="0"/>
    <p:restoredTop sz="81911" autoAdjust="0"/>
  </p:normalViewPr>
  <p:slideViewPr>
    <p:cSldViewPr>
      <p:cViewPr varScale="1">
        <p:scale>
          <a:sx n="66" d="100"/>
          <a:sy n="66" d="100"/>
        </p:scale>
        <p:origin x="1328" y="4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60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85617-E155-42B9-84DE-B6F08CC38C33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7D96C-E990-4993-938B-CFA77FEA92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441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74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似乎</a:t>
            </a:r>
            <a:r>
              <a:rPr lang="en-US" altLang="zh-CN" b="1" dirty="0"/>
              <a:t>Player</a:t>
            </a:r>
            <a:r>
              <a:rPr lang="zh-CN" altLang="en-US" b="1" dirty="0"/>
              <a:t>对象没什么用处，对吧？ </a:t>
            </a:r>
            <a:endParaRPr lang="en-US" altLang="zh-CN" b="1" dirty="0"/>
          </a:p>
          <a:p>
            <a:r>
              <a:rPr lang="zh-CN" altLang="en-US" b="1" dirty="0"/>
              <a:t>也许将来可以记录下这个人玩了多次以后的结果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336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588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865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>
            <a:fillRect/>
          </a:stretch>
        </p:blipFill>
        <p:spPr>
          <a:xfrm>
            <a:off x="-1" y="0"/>
            <a:ext cx="9171769" cy="5715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55510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>
            <a:fillRect/>
          </a:stretch>
        </p:blipFill>
        <p:spPr>
          <a:xfrm>
            <a:off x="-1" y="0"/>
            <a:ext cx="9171769" cy="5715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971600" y="0"/>
            <a:ext cx="8200168" cy="5715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1396"/>
            <a:ext cx="7385510" cy="37606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37E3A-73D9-4AC5-8448-3312727E0F5B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-751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作业１：骰子游戏</a:t>
            </a:r>
            <a:endParaRPr lang="en-US" altLang="zh-CN" sz="2800" dirty="0">
              <a:latin typeface="+mn-ea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9150" y="1129308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骰子游戏，一次丢两个骰子，如果总和是</a:t>
            </a:r>
            <a:r>
              <a:rPr lang="en-US" altLang="zh-CN" sz="2400" dirty="0">
                <a:latin typeface="+mn-ea"/>
              </a:rPr>
              <a:t>7</a:t>
            </a:r>
            <a:r>
              <a:rPr lang="zh-CN" altLang="en-US" sz="2400" dirty="0">
                <a:latin typeface="+mn-ea"/>
              </a:rPr>
              <a:t>则赢， 否则就输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从中提取类， 画出类图和顺序图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提示： </a:t>
            </a:r>
            <a:r>
              <a:rPr lang="en-US" altLang="zh-CN" sz="2400" dirty="0">
                <a:latin typeface="+mn-ea"/>
              </a:rPr>
              <a:t>Player , Game, Dice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681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-751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作业答案：</a:t>
            </a:r>
            <a:endParaRPr lang="en-US" altLang="zh-CN" sz="28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57A4FF-6E61-426C-87F0-E6CC70186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273324"/>
            <a:ext cx="6618896" cy="316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9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-751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作业答案：</a:t>
            </a:r>
            <a:endParaRPr lang="en-US" altLang="zh-CN" sz="2800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CA254A-8841-4469-ABCF-06A62656A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417340"/>
            <a:ext cx="7619296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4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-751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作业</a:t>
            </a:r>
            <a:r>
              <a:rPr lang="en-US" altLang="zh-CN" sz="2800" dirty="0">
                <a:latin typeface="+mn-ea"/>
              </a:rPr>
              <a:t>2</a:t>
            </a:r>
            <a:r>
              <a:rPr lang="zh-CN" altLang="en-US" sz="2800" dirty="0">
                <a:latin typeface="+mn-ea"/>
              </a:rPr>
              <a:t>：画出一个购物网站的</a:t>
            </a:r>
            <a:r>
              <a:rPr lang="en-US" altLang="zh-CN" sz="2800" dirty="0">
                <a:latin typeface="+mn-ea"/>
              </a:rPr>
              <a:t>Use case </a:t>
            </a:r>
            <a:r>
              <a:rPr lang="zh-CN" altLang="en-US" sz="2800" dirty="0">
                <a:latin typeface="+mn-ea"/>
              </a:rPr>
              <a:t>图</a:t>
            </a:r>
            <a:endParaRPr lang="en-US" altLang="zh-CN" sz="2800" dirty="0">
              <a:latin typeface="+mn-ea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9150" y="1129308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用户可以搜索产品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用户可以查看产品的细节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用户可以登录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用户可以把产品加入购物车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用户可以下订单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8494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-751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作业参考答案：</a:t>
            </a:r>
            <a:endParaRPr lang="en-US" altLang="zh-CN" sz="28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6504B7-1FC4-4E5A-9026-FD55B0DD7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841276"/>
            <a:ext cx="5451917" cy="475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2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自定义 8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14562</TotalTime>
  <Words>116</Words>
  <Application>Microsoft Office PowerPoint</Application>
  <PresentationFormat>全屏显示(16:10)</PresentationFormat>
  <Paragraphs>22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PowerPoint Template ]</dc:title>
  <dc:creator>王琳</dc:creator>
  <cp:lastModifiedBy>刘欣</cp:lastModifiedBy>
  <cp:revision>1633</cp:revision>
  <dcterms:created xsi:type="dcterms:W3CDTF">2012-07-25T13:29:00Z</dcterms:created>
  <dcterms:modified xsi:type="dcterms:W3CDTF">2017-06-29T01:37:12Z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