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51682-D3D1-40E0-849D-4345F07F5C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5FA9A00-9EFB-4CFA-BC32-47406AC4B84D}">
      <dgm:prSet phldrT="[Text]"/>
      <dgm:spPr/>
      <dgm:t>
        <a:bodyPr/>
        <a:lstStyle/>
        <a:p>
          <a:r>
            <a:rPr lang="en-US" dirty="0" smtClean="0"/>
            <a:t>Tổng quan</a:t>
          </a:r>
          <a:endParaRPr lang="en-US" dirty="0"/>
        </a:p>
      </dgm:t>
    </dgm:pt>
    <dgm:pt modelId="{07CA09E9-8FDF-496B-9251-2614155F81A5}" type="parTrans" cxnId="{0D3FFD11-315E-446A-887B-4ED6912239C3}">
      <dgm:prSet/>
      <dgm:spPr/>
      <dgm:t>
        <a:bodyPr/>
        <a:lstStyle/>
        <a:p>
          <a:endParaRPr lang="en-US"/>
        </a:p>
      </dgm:t>
    </dgm:pt>
    <dgm:pt modelId="{402529A4-292D-4455-937B-09DB8AF781C5}" type="sibTrans" cxnId="{0D3FFD11-315E-446A-887B-4ED6912239C3}">
      <dgm:prSet/>
      <dgm:spPr/>
      <dgm:t>
        <a:bodyPr/>
        <a:lstStyle/>
        <a:p>
          <a:endParaRPr lang="en-US"/>
        </a:p>
      </dgm:t>
    </dgm:pt>
    <dgm:pt modelId="{D09D8035-EAB5-45A7-95EF-A597CBFF2419}">
      <dgm:prSet phldrT="[Text]"/>
      <dgm:spPr/>
      <dgm:t>
        <a:bodyPr/>
        <a:lstStyle/>
        <a:p>
          <a:r>
            <a:rPr lang="en-US" dirty="0" smtClean="0"/>
            <a:t>So sánh Skyline &amp; Horizon</a:t>
          </a:r>
          <a:endParaRPr lang="en-US" dirty="0"/>
        </a:p>
      </dgm:t>
    </dgm:pt>
    <dgm:pt modelId="{1EAB070D-4BED-42D4-8F13-7D39609DEE95}" type="parTrans" cxnId="{854A175B-9045-4F3B-B8A4-F6B2A4DFD599}">
      <dgm:prSet/>
      <dgm:spPr/>
      <dgm:t>
        <a:bodyPr/>
        <a:lstStyle/>
        <a:p>
          <a:endParaRPr lang="en-US"/>
        </a:p>
      </dgm:t>
    </dgm:pt>
    <dgm:pt modelId="{2FF0D95B-BCD7-455F-AA0B-93805A3D0C91}" type="sibTrans" cxnId="{854A175B-9045-4F3B-B8A4-F6B2A4DFD599}">
      <dgm:prSet/>
      <dgm:spPr/>
      <dgm:t>
        <a:bodyPr/>
        <a:lstStyle/>
        <a:p>
          <a:endParaRPr lang="en-US"/>
        </a:p>
      </dgm:t>
    </dgm:pt>
    <dgm:pt modelId="{33622745-0392-4FE7-B781-190791063A88}">
      <dgm:prSet phldrT="[Text]"/>
      <dgm:spPr/>
      <dgm:t>
        <a:bodyPr/>
        <a:lstStyle/>
        <a:p>
          <a:r>
            <a:rPr lang="en-US" dirty="0" smtClean="0"/>
            <a:t>Đánh giá chung</a:t>
          </a:r>
          <a:endParaRPr lang="en-US" dirty="0"/>
        </a:p>
      </dgm:t>
    </dgm:pt>
    <dgm:pt modelId="{2F21A0DC-AC2B-47F2-BB8E-A06C90359B63}" type="parTrans" cxnId="{2D9A6904-EDA8-4623-9432-045A1F4320D2}">
      <dgm:prSet/>
      <dgm:spPr/>
      <dgm:t>
        <a:bodyPr/>
        <a:lstStyle/>
        <a:p>
          <a:endParaRPr lang="en-US"/>
        </a:p>
      </dgm:t>
    </dgm:pt>
    <dgm:pt modelId="{615F17F2-7439-42C0-A1B6-8FB844437E87}" type="sibTrans" cxnId="{2D9A6904-EDA8-4623-9432-045A1F4320D2}">
      <dgm:prSet/>
      <dgm:spPr/>
      <dgm:t>
        <a:bodyPr/>
        <a:lstStyle/>
        <a:p>
          <a:endParaRPr lang="en-US"/>
        </a:p>
      </dgm:t>
    </dgm:pt>
    <dgm:pt modelId="{7F49788F-153B-48AF-AAC6-639F21D38BD7}" type="pres">
      <dgm:prSet presAssocID="{E0F51682-D3D1-40E0-849D-4345F07F5C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39E409-3837-47EA-8C39-7F25977821F8}" type="pres">
      <dgm:prSet presAssocID="{E0F51682-D3D1-40E0-849D-4345F07F5C10}" presName="Name1" presStyleCnt="0"/>
      <dgm:spPr/>
    </dgm:pt>
    <dgm:pt modelId="{AEB261D5-86B4-43C8-84E0-E4B8EB00564B}" type="pres">
      <dgm:prSet presAssocID="{E0F51682-D3D1-40E0-849D-4345F07F5C10}" presName="cycle" presStyleCnt="0"/>
      <dgm:spPr/>
    </dgm:pt>
    <dgm:pt modelId="{7FB6BC82-27CD-47BC-8AB3-64DB97A9C86A}" type="pres">
      <dgm:prSet presAssocID="{E0F51682-D3D1-40E0-849D-4345F07F5C10}" presName="srcNode" presStyleLbl="node1" presStyleIdx="0" presStyleCnt="3"/>
      <dgm:spPr/>
    </dgm:pt>
    <dgm:pt modelId="{A087F0D2-D3A5-4BEF-961A-6974809D54F7}" type="pres">
      <dgm:prSet presAssocID="{E0F51682-D3D1-40E0-849D-4345F07F5C10}" presName="conn" presStyleLbl="parChTrans1D2" presStyleIdx="0" presStyleCnt="1"/>
      <dgm:spPr/>
      <dgm:t>
        <a:bodyPr/>
        <a:lstStyle/>
        <a:p>
          <a:endParaRPr lang="en-US"/>
        </a:p>
      </dgm:t>
    </dgm:pt>
    <dgm:pt modelId="{3323D49A-6269-4542-88D4-3B0DB76279BF}" type="pres">
      <dgm:prSet presAssocID="{E0F51682-D3D1-40E0-849D-4345F07F5C10}" presName="extraNode" presStyleLbl="node1" presStyleIdx="0" presStyleCnt="3"/>
      <dgm:spPr/>
    </dgm:pt>
    <dgm:pt modelId="{8895B488-576A-44BF-BE63-57A30CB9F54D}" type="pres">
      <dgm:prSet presAssocID="{E0F51682-D3D1-40E0-849D-4345F07F5C10}" presName="dstNode" presStyleLbl="node1" presStyleIdx="0" presStyleCnt="3"/>
      <dgm:spPr/>
    </dgm:pt>
    <dgm:pt modelId="{1A4A01A0-6700-45B1-842E-A1A07BEC0F7A}" type="pres">
      <dgm:prSet presAssocID="{95FA9A00-9EFB-4CFA-BC32-47406AC4B84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DF910-88C6-4224-9EB2-B6B6EB854AFE}" type="pres">
      <dgm:prSet presAssocID="{95FA9A00-9EFB-4CFA-BC32-47406AC4B84D}" presName="accent_1" presStyleCnt="0"/>
      <dgm:spPr/>
    </dgm:pt>
    <dgm:pt modelId="{5688CEE2-587C-46DE-9C25-7DCB1F8751CB}" type="pres">
      <dgm:prSet presAssocID="{95FA9A00-9EFB-4CFA-BC32-47406AC4B84D}" presName="accentRepeatNode" presStyleLbl="solidFgAcc1" presStyleIdx="0" presStyleCnt="3"/>
      <dgm:spPr/>
    </dgm:pt>
    <dgm:pt modelId="{8BC8921C-6238-4AE4-BA60-FA41EF7577F9}" type="pres">
      <dgm:prSet presAssocID="{D09D8035-EAB5-45A7-95EF-A597CBFF241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BE8F4-1B00-4BF4-9E65-55ABC1580740}" type="pres">
      <dgm:prSet presAssocID="{D09D8035-EAB5-45A7-95EF-A597CBFF2419}" presName="accent_2" presStyleCnt="0"/>
      <dgm:spPr/>
    </dgm:pt>
    <dgm:pt modelId="{076A511E-1C47-4957-82F7-66851CECD8A1}" type="pres">
      <dgm:prSet presAssocID="{D09D8035-EAB5-45A7-95EF-A597CBFF2419}" presName="accentRepeatNode" presStyleLbl="solidFgAcc1" presStyleIdx="1" presStyleCnt="3"/>
      <dgm:spPr/>
    </dgm:pt>
    <dgm:pt modelId="{3B4A379A-8270-45C0-AF35-558C856E33C0}" type="pres">
      <dgm:prSet presAssocID="{33622745-0392-4FE7-B781-190791063A8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625F9-E704-42A2-ABE4-7132313CAB36}" type="pres">
      <dgm:prSet presAssocID="{33622745-0392-4FE7-B781-190791063A88}" presName="accent_3" presStyleCnt="0"/>
      <dgm:spPr/>
    </dgm:pt>
    <dgm:pt modelId="{5975CF28-34F0-4FBB-A4E9-4C8E4DF6DE9A}" type="pres">
      <dgm:prSet presAssocID="{33622745-0392-4FE7-B781-190791063A88}" presName="accentRepeatNode" presStyleLbl="solidFgAcc1" presStyleIdx="2" presStyleCnt="3"/>
      <dgm:spPr/>
    </dgm:pt>
  </dgm:ptLst>
  <dgm:cxnLst>
    <dgm:cxn modelId="{0D3FFD11-315E-446A-887B-4ED6912239C3}" srcId="{E0F51682-D3D1-40E0-849D-4345F07F5C10}" destId="{95FA9A00-9EFB-4CFA-BC32-47406AC4B84D}" srcOrd="0" destOrd="0" parTransId="{07CA09E9-8FDF-496B-9251-2614155F81A5}" sibTransId="{402529A4-292D-4455-937B-09DB8AF781C5}"/>
    <dgm:cxn modelId="{D6276DD0-6EF2-4ADD-AA20-15E75B1D4B4C}" type="presOf" srcId="{33622745-0392-4FE7-B781-190791063A88}" destId="{3B4A379A-8270-45C0-AF35-558C856E33C0}" srcOrd="0" destOrd="0" presId="urn:microsoft.com/office/officeart/2008/layout/VerticalCurvedList"/>
    <dgm:cxn modelId="{39442A72-E16A-432B-A420-8283A1457E2C}" type="presOf" srcId="{95FA9A00-9EFB-4CFA-BC32-47406AC4B84D}" destId="{1A4A01A0-6700-45B1-842E-A1A07BEC0F7A}" srcOrd="0" destOrd="0" presId="urn:microsoft.com/office/officeart/2008/layout/VerticalCurvedList"/>
    <dgm:cxn modelId="{854A175B-9045-4F3B-B8A4-F6B2A4DFD599}" srcId="{E0F51682-D3D1-40E0-849D-4345F07F5C10}" destId="{D09D8035-EAB5-45A7-95EF-A597CBFF2419}" srcOrd="1" destOrd="0" parTransId="{1EAB070D-4BED-42D4-8F13-7D39609DEE95}" sibTransId="{2FF0D95B-BCD7-455F-AA0B-93805A3D0C91}"/>
    <dgm:cxn modelId="{2D9A6904-EDA8-4623-9432-045A1F4320D2}" srcId="{E0F51682-D3D1-40E0-849D-4345F07F5C10}" destId="{33622745-0392-4FE7-B781-190791063A88}" srcOrd="2" destOrd="0" parTransId="{2F21A0DC-AC2B-47F2-BB8E-A06C90359B63}" sibTransId="{615F17F2-7439-42C0-A1B6-8FB844437E87}"/>
    <dgm:cxn modelId="{3ECC3975-A4E5-4E99-9749-5A7C1D61BCCC}" type="presOf" srcId="{402529A4-292D-4455-937B-09DB8AF781C5}" destId="{A087F0D2-D3A5-4BEF-961A-6974809D54F7}" srcOrd="0" destOrd="0" presId="urn:microsoft.com/office/officeart/2008/layout/VerticalCurvedList"/>
    <dgm:cxn modelId="{B76D5976-D913-4EA7-B81B-00D185FEA80C}" type="presOf" srcId="{D09D8035-EAB5-45A7-95EF-A597CBFF2419}" destId="{8BC8921C-6238-4AE4-BA60-FA41EF7577F9}" srcOrd="0" destOrd="0" presId="urn:microsoft.com/office/officeart/2008/layout/VerticalCurvedList"/>
    <dgm:cxn modelId="{5E2067B7-ABCF-427C-B566-8548CCB8F462}" type="presOf" srcId="{E0F51682-D3D1-40E0-849D-4345F07F5C10}" destId="{7F49788F-153B-48AF-AAC6-639F21D38BD7}" srcOrd="0" destOrd="0" presId="urn:microsoft.com/office/officeart/2008/layout/VerticalCurvedList"/>
    <dgm:cxn modelId="{6C031DB3-B5FA-46CC-94F3-6ADE8FB1547A}" type="presParOf" srcId="{7F49788F-153B-48AF-AAC6-639F21D38BD7}" destId="{9C39E409-3837-47EA-8C39-7F25977821F8}" srcOrd="0" destOrd="0" presId="urn:microsoft.com/office/officeart/2008/layout/VerticalCurvedList"/>
    <dgm:cxn modelId="{CE694267-3BE7-40A7-99A8-4B0D82BFF01C}" type="presParOf" srcId="{9C39E409-3837-47EA-8C39-7F25977821F8}" destId="{AEB261D5-86B4-43C8-84E0-E4B8EB00564B}" srcOrd="0" destOrd="0" presId="urn:microsoft.com/office/officeart/2008/layout/VerticalCurvedList"/>
    <dgm:cxn modelId="{03453084-7341-4443-8D0B-366E4EBC8AEB}" type="presParOf" srcId="{AEB261D5-86B4-43C8-84E0-E4B8EB00564B}" destId="{7FB6BC82-27CD-47BC-8AB3-64DB97A9C86A}" srcOrd="0" destOrd="0" presId="urn:microsoft.com/office/officeart/2008/layout/VerticalCurvedList"/>
    <dgm:cxn modelId="{4E9921EB-79BF-4AEF-BC78-325AFFEF762F}" type="presParOf" srcId="{AEB261D5-86B4-43C8-84E0-E4B8EB00564B}" destId="{A087F0D2-D3A5-4BEF-961A-6974809D54F7}" srcOrd="1" destOrd="0" presId="urn:microsoft.com/office/officeart/2008/layout/VerticalCurvedList"/>
    <dgm:cxn modelId="{11C79E81-EEFF-4E9B-9E20-E727913E3F97}" type="presParOf" srcId="{AEB261D5-86B4-43C8-84E0-E4B8EB00564B}" destId="{3323D49A-6269-4542-88D4-3B0DB76279BF}" srcOrd="2" destOrd="0" presId="urn:microsoft.com/office/officeart/2008/layout/VerticalCurvedList"/>
    <dgm:cxn modelId="{23AB0742-90CB-4CA1-8139-683704B58F87}" type="presParOf" srcId="{AEB261D5-86B4-43C8-84E0-E4B8EB00564B}" destId="{8895B488-576A-44BF-BE63-57A30CB9F54D}" srcOrd="3" destOrd="0" presId="urn:microsoft.com/office/officeart/2008/layout/VerticalCurvedList"/>
    <dgm:cxn modelId="{EB88BFF4-E5B1-476E-B859-666125D77B49}" type="presParOf" srcId="{9C39E409-3837-47EA-8C39-7F25977821F8}" destId="{1A4A01A0-6700-45B1-842E-A1A07BEC0F7A}" srcOrd="1" destOrd="0" presId="urn:microsoft.com/office/officeart/2008/layout/VerticalCurvedList"/>
    <dgm:cxn modelId="{A378DCAB-3597-4BA2-8665-C13AB076F896}" type="presParOf" srcId="{9C39E409-3837-47EA-8C39-7F25977821F8}" destId="{349DF910-88C6-4224-9EB2-B6B6EB854AFE}" srcOrd="2" destOrd="0" presId="urn:microsoft.com/office/officeart/2008/layout/VerticalCurvedList"/>
    <dgm:cxn modelId="{C92B181C-D8F8-433A-9A72-DF69BD863D29}" type="presParOf" srcId="{349DF910-88C6-4224-9EB2-B6B6EB854AFE}" destId="{5688CEE2-587C-46DE-9C25-7DCB1F8751CB}" srcOrd="0" destOrd="0" presId="urn:microsoft.com/office/officeart/2008/layout/VerticalCurvedList"/>
    <dgm:cxn modelId="{ACF08F49-F83D-407B-86B2-0ED7AFA1CA18}" type="presParOf" srcId="{9C39E409-3837-47EA-8C39-7F25977821F8}" destId="{8BC8921C-6238-4AE4-BA60-FA41EF7577F9}" srcOrd="3" destOrd="0" presId="urn:microsoft.com/office/officeart/2008/layout/VerticalCurvedList"/>
    <dgm:cxn modelId="{B30DDA45-847A-4A3C-A55E-B107D6815EB9}" type="presParOf" srcId="{9C39E409-3837-47EA-8C39-7F25977821F8}" destId="{D42BE8F4-1B00-4BF4-9E65-55ABC1580740}" srcOrd="4" destOrd="0" presId="urn:microsoft.com/office/officeart/2008/layout/VerticalCurvedList"/>
    <dgm:cxn modelId="{5A59BD02-B457-4BC1-A98D-41B90DEF8A32}" type="presParOf" srcId="{D42BE8F4-1B00-4BF4-9E65-55ABC1580740}" destId="{076A511E-1C47-4957-82F7-66851CECD8A1}" srcOrd="0" destOrd="0" presId="urn:microsoft.com/office/officeart/2008/layout/VerticalCurvedList"/>
    <dgm:cxn modelId="{CA8449A5-FAD4-4D9D-9E5D-2B20964DC645}" type="presParOf" srcId="{9C39E409-3837-47EA-8C39-7F25977821F8}" destId="{3B4A379A-8270-45C0-AF35-558C856E33C0}" srcOrd="5" destOrd="0" presId="urn:microsoft.com/office/officeart/2008/layout/VerticalCurvedList"/>
    <dgm:cxn modelId="{D634DF22-3695-4AF7-ADBE-1E455F0425BF}" type="presParOf" srcId="{9C39E409-3837-47EA-8C39-7F25977821F8}" destId="{B06625F9-E704-42A2-ABE4-7132313CAB36}" srcOrd="6" destOrd="0" presId="urn:microsoft.com/office/officeart/2008/layout/VerticalCurvedList"/>
    <dgm:cxn modelId="{16497888-A7A1-4764-9F65-F3D147445B16}" type="presParOf" srcId="{B06625F9-E704-42A2-ABE4-7132313CAB36}" destId="{5975CF28-34F0-4FBB-A4E9-4C8E4DF6DE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7F0D2-D3A5-4BEF-961A-6974809D54F7}">
      <dsp:nvSpPr>
        <dsp:cNvPr id="0" name=""/>
        <dsp:cNvSpPr/>
      </dsp:nvSpPr>
      <dsp:spPr>
        <a:xfrm>
          <a:off x="-4592344" y="-704105"/>
          <a:ext cx="5470450" cy="5470450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A01A0-6700-45B1-842E-A1A07BEC0F7A}">
      <dsp:nvSpPr>
        <dsp:cNvPr id="0" name=""/>
        <dsp:cNvSpPr/>
      </dsp:nvSpPr>
      <dsp:spPr>
        <a:xfrm>
          <a:off x="564739" y="406224"/>
          <a:ext cx="5910862" cy="81244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88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Tổng quan</a:t>
          </a:r>
          <a:endParaRPr lang="en-US" sz="3200" kern="1200" dirty="0"/>
        </a:p>
      </dsp:txBody>
      <dsp:txXfrm>
        <a:off x="564739" y="406224"/>
        <a:ext cx="5910862" cy="812448"/>
      </dsp:txXfrm>
    </dsp:sp>
    <dsp:sp modelId="{5688CEE2-587C-46DE-9C25-7DCB1F8751CB}">
      <dsp:nvSpPr>
        <dsp:cNvPr id="0" name=""/>
        <dsp:cNvSpPr/>
      </dsp:nvSpPr>
      <dsp:spPr>
        <a:xfrm>
          <a:off x="56959" y="304668"/>
          <a:ext cx="1015560" cy="10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921C-6238-4AE4-BA60-FA41EF7577F9}">
      <dsp:nvSpPr>
        <dsp:cNvPr id="0" name=""/>
        <dsp:cNvSpPr/>
      </dsp:nvSpPr>
      <dsp:spPr>
        <a:xfrm>
          <a:off x="860063" y="1624896"/>
          <a:ext cx="5615537" cy="812448"/>
        </a:xfrm>
        <a:prstGeom prst="rect">
          <a:avLst/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88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 sánh Skyline &amp; Horizon</a:t>
          </a:r>
          <a:endParaRPr lang="en-US" sz="3200" kern="1200" dirty="0"/>
        </a:p>
      </dsp:txBody>
      <dsp:txXfrm>
        <a:off x="860063" y="1624896"/>
        <a:ext cx="5615537" cy="812448"/>
      </dsp:txXfrm>
    </dsp:sp>
    <dsp:sp modelId="{076A511E-1C47-4957-82F7-66851CECD8A1}">
      <dsp:nvSpPr>
        <dsp:cNvPr id="0" name=""/>
        <dsp:cNvSpPr/>
      </dsp:nvSpPr>
      <dsp:spPr>
        <a:xfrm>
          <a:off x="352283" y="1523340"/>
          <a:ext cx="1015560" cy="10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A379A-8270-45C0-AF35-558C856E33C0}">
      <dsp:nvSpPr>
        <dsp:cNvPr id="0" name=""/>
        <dsp:cNvSpPr/>
      </dsp:nvSpPr>
      <dsp:spPr>
        <a:xfrm>
          <a:off x="564739" y="2843568"/>
          <a:ext cx="5910862" cy="812448"/>
        </a:xfrm>
        <a:prstGeom prst="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88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Đánh giá chung</a:t>
          </a:r>
          <a:endParaRPr lang="en-US" sz="3200" kern="1200" dirty="0"/>
        </a:p>
      </dsp:txBody>
      <dsp:txXfrm>
        <a:off x="564739" y="2843568"/>
        <a:ext cx="5910862" cy="812448"/>
      </dsp:txXfrm>
    </dsp:sp>
    <dsp:sp modelId="{5975CF28-34F0-4FBB-A4E9-4C8E4DF6DE9A}">
      <dsp:nvSpPr>
        <dsp:cNvPr id="0" name=""/>
        <dsp:cNvSpPr/>
      </dsp:nvSpPr>
      <dsp:spPr>
        <a:xfrm>
          <a:off x="56959" y="2742012"/>
          <a:ext cx="1015560" cy="10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/>
          <p:nvPr/>
        </p:nvPicPr>
        <p:blipFill>
          <a:blip r:embed="rId14"/>
          <a:stretch/>
        </p:blipFill>
        <p:spPr>
          <a:xfrm>
            <a:off x="0" y="6008760"/>
            <a:ext cx="12191400" cy="848520"/>
          </a:xfrm>
          <a:prstGeom prst="rect">
            <a:avLst/>
          </a:prstGeom>
          <a:ln>
            <a:noFill/>
          </a:ln>
        </p:spPr>
      </p:pic>
      <p:sp>
        <p:nvSpPr>
          <p:cNvPr id="16" name="CustomShape 1"/>
          <p:cNvSpPr/>
          <p:nvPr/>
        </p:nvSpPr>
        <p:spPr>
          <a:xfrm>
            <a:off x="384120" y="62204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296">
                <a:solidFill>
                  <a:srgbClr val="767171"/>
                </a:solidFill>
                <a:latin typeface="Calibri"/>
                <a:ea typeface="DejaVu Sans"/>
              </a:rPr>
              <a:t>www.viettelidc.com.vn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5"/>
          <p:cNvPicPr/>
          <p:nvPr/>
        </p:nvPicPr>
        <p:blipFill>
          <a:blip r:embed="rId15"/>
          <a:stretch/>
        </p:blipFill>
        <p:spPr>
          <a:xfrm>
            <a:off x="10247040" y="6183000"/>
            <a:ext cx="1262160" cy="4910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4992480" y="62132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296">
                <a:solidFill>
                  <a:srgbClr val="767171"/>
                </a:solidFill>
                <a:latin typeface="Calibri"/>
                <a:ea typeface="DejaVu Sans"/>
              </a:rPr>
              <a:t>SKYLINE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7"/>
          <a:stretch/>
        </p:blipFill>
        <p:spPr>
          <a:xfrm>
            <a:off x="0" y="2752200"/>
            <a:ext cx="4047840" cy="6663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596880" y="2834640"/>
            <a:ext cx="3225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E0033"/>
                </a:solidFill>
                <a:latin typeface="Arial"/>
                <a:ea typeface="DejaVu Sans"/>
              </a:rPr>
              <a:t>Kiến tạo tương lai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" name="Picture 10"/>
          <p:cNvPicPr/>
          <p:nvPr/>
        </p:nvPicPr>
        <p:blipFill>
          <a:blip r:embed="rId18"/>
          <a:stretch/>
        </p:blipFill>
        <p:spPr>
          <a:xfrm>
            <a:off x="799560" y="3645720"/>
            <a:ext cx="4495320" cy="104148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980640" y="3907440"/>
            <a:ext cx="4127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THEO CÁCH CỦA BẠN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" name="Picture 12"/>
          <p:cNvPicPr/>
          <p:nvPr/>
        </p:nvPicPr>
        <p:blipFill>
          <a:blip r:embed="rId14"/>
          <a:stretch/>
        </p:blipFill>
        <p:spPr>
          <a:xfrm>
            <a:off x="0" y="6008760"/>
            <a:ext cx="12191400" cy="84852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384120" y="62204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296">
                <a:solidFill>
                  <a:srgbClr val="767171"/>
                </a:solidFill>
                <a:latin typeface="Calibri"/>
                <a:ea typeface="DejaVu Sans"/>
              </a:rPr>
              <a:t>www.viettelidc.com.vn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" name="Picture 17"/>
          <p:cNvPicPr/>
          <p:nvPr/>
        </p:nvPicPr>
        <p:blipFill>
          <a:blip r:embed="rId15"/>
          <a:stretch/>
        </p:blipFill>
        <p:spPr>
          <a:xfrm>
            <a:off x="10247040" y="6183000"/>
            <a:ext cx="1262160" cy="491040"/>
          </a:xfrm>
          <a:prstGeom prst="rect">
            <a:avLst/>
          </a:prstGeom>
          <a:ln>
            <a:noFill/>
          </a:ln>
        </p:spPr>
      </p:pic>
      <p:sp>
        <p:nvSpPr>
          <p:cNvPr id="12" name="CustomShape 6"/>
          <p:cNvSpPr/>
          <p:nvPr/>
        </p:nvSpPr>
        <p:spPr>
          <a:xfrm>
            <a:off x="4992480" y="62132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296">
                <a:solidFill>
                  <a:srgbClr val="767171"/>
                </a:solidFill>
                <a:latin typeface="Calibri"/>
                <a:ea typeface="DejaVu Sans"/>
              </a:rPr>
              <a:t>SKYLINE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/>
          <p:nvPr/>
        </p:nvPicPr>
        <p:blipFill>
          <a:blip r:embed="rId14"/>
          <a:stretch/>
        </p:blipFill>
        <p:spPr>
          <a:xfrm>
            <a:off x="0" y="6008760"/>
            <a:ext cx="12191400" cy="8485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384120" y="62204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296">
                <a:solidFill>
                  <a:srgbClr val="767171"/>
                </a:solidFill>
                <a:latin typeface="Calibri"/>
                <a:ea typeface="DejaVu Sans"/>
              </a:rPr>
              <a:t>www.viettelidc.com.vn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3" name="Picture 15"/>
          <p:cNvPicPr/>
          <p:nvPr/>
        </p:nvPicPr>
        <p:blipFill>
          <a:blip r:embed="rId15"/>
          <a:stretch/>
        </p:blipFill>
        <p:spPr>
          <a:xfrm>
            <a:off x="10247040" y="6183000"/>
            <a:ext cx="1262160" cy="4910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4992480" y="6213240"/>
            <a:ext cx="4006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296">
                <a:solidFill>
                  <a:srgbClr val="767171"/>
                </a:solidFill>
                <a:latin typeface="Calibri"/>
                <a:ea typeface="DejaVu Sans"/>
              </a:rPr>
              <a:t>SKYLINE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01280" y="798120"/>
            <a:ext cx="1072080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 Light"/>
              </a:rPr>
              <a:t>Content: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740005978"/>
              </p:ext>
            </p:extLst>
          </p:nvPr>
        </p:nvGraphicFramePr>
        <p:xfrm>
          <a:off x="2293200" y="1277280"/>
          <a:ext cx="6530760" cy="406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77" y="3074266"/>
            <a:ext cx="659101" cy="508520"/>
          </a:xfrm>
          <a:prstGeom prst="rect">
            <a:avLst/>
          </a:prstGeom>
        </p:spPr>
      </p:pic>
      <p:sp>
        <p:nvSpPr>
          <p:cNvPr id="69" name="CustomShape 1"/>
          <p:cNvSpPr/>
          <p:nvPr/>
        </p:nvSpPr>
        <p:spPr>
          <a:xfrm>
            <a:off x="701280" y="798120"/>
            <a:ext cx="1072080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smtClean="0">
                <a:solidFill>
                  <a:srgbClr val="FF0000"/>
                </a:solidFill>
                <a:latin typeface="Calibri Light"/>
              </a:rPr>
              <a:t>V. Storage Alert w</a:t>
            </a:r>
            <a:r>
              <a:rPr lang="en-US" sz="2400" b="1" spc="-1" smtClean="0">
                <a:solidFill>
                  <a:srgbClr val="FF0000"/>
                </a:solidFill>
                <a:latin typeface="Calibri Light"/>
              </a:rPr>
              <a:t>orkflow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735" t="762" r="2852" b="1791"/>
          <a:stretch/>
        </p:blipFill>
        <p:spPr>
          <a:xfrm>
            <a:off x="881148" y="1423988"/>
            <a:ext cx="1670858" cy="2125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16" y="1471353"/>
            <a:ext cx="456358" cy="456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42822" t="7222" r="33819" b="66112"/>
          <a:stretch/>
        </p:blipFill>
        <p:spPr>
          <a:xfrm>
            <a:off x="889462" y="3956859"/>
            <a:ext cx="1645919" cy="9875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88090" y="501142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 ECS API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>
            <a:off x="2552006" y="2486762"/>
            <a:ext cx="698271" cy="84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2" idx="1"/>
          </p:cNvCxnSpPr>
          <p:nvPr/>
        </p:nvCxnSpPr>
        <p:spPr>
          <a:xfrm flipV="1">
            <a:off x="2535381" y="3328526"/>
            <a:ext cx="714896" cy="11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66810"/>
              </p:ext>
            </p:extLst>
          </p:nvPr>
        </p:nvGraphicFramePr>
        <p:xfrm>
          <a:off x="4002117" y="2556778"/>
          <a:ext cx="105202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22"/>
              </a:tblGrid>
              <a:tr h="259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</a:tr>
              <a:tr h="259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Namespace</a:t>
                      </a:r>
                      <a:endParaRPr lang="en-US" sz="1200" dirty="0"/>
                    </a:p>
                  </a:txBody>
                  <a:tcPr/>
                </a:tc>
              </a:tr>
              <a:tr h="259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/>
                </a:tc>
              </a:tr>
              <a:tr h="259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</a:tr>
              <a:tr h="259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Used</a:t>
                      </a:r>
                    </a:p>
                  </a:txBody>
                  <a:tcPr/>
                </a:tc>
              </a:tr>
              <a:tr h="2596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Quota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6323214" y="182571"/>
            <a:ext cx="5273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“nQ1": Ngưỡng cánh báo 1. vd:80%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"nQ2": </a:t>
            </a:r>
            <a:r>
              <a:rPr lang="en-US" sz="1200" dirty="0">
                <a:latin typeface="Consolas" panose="020B0609020204030204" pitchFamily="49" charset="0"/>
              </a:rPr>
              <a:t>Ngưỡng cánh báo 1. </a:t>
            </a:r>
            <a:r>
              <a:rPr lang="en-US" sz="1200" dirty="0" smtClean="0">
                <a:latin typeface="Consolas" panose="020B0609020204030204" pitchFamily="49" charset="0"/>
              </a:rPr>
              <a:t>vd:95%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</a:rPr>
              <a:t>rangeByDay": </a:t>
            </a:r>
            <a:r>
              <a:rPr lang="en-US" sz="1200" dirty="0" smtClean="0">
                <a:latin typeface="Consolas" panose="020B0609020204030204" pitchFamily="49" charset="0"/>
              </a:rPr>
              <a:t>Khoảnh cách tối thiểu gửi cảnh báo. Vd 1 ngày</a:t>
            </a:r>
            <a:endParaRPr lang="en-US" sz="1200" dirty="0"/>
          </a:p>
        </p:txBody>
      </p:sp>
      <p:sp>
        <p:nvSpPr>
          <p:cNvPr id="35" name="Diamond 34"/>
          <p:cNvSpPr/>
          <p:nvPr/>
        </p:nvSpPr>
        <p:spPr>
          <a:xfrm>
            <a:off x="7414952" y="1512916"/>
            <a:ext cx="1471353" cy="5486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nQ1 = -1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7417722" y="2247207"/>
            <a:ext cx="1471353" cy="5486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nQ1 = 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26134" y="2277686"/>
            <a:ext cx="112221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Alert follow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EMS ECS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2"/>
            <a:endCxn id="47" idx="0"/>
          </p:cNvCxnSpPr>
          <p:nvPr/>
        </p:nvCxnSpPr>
        <p:spPr>
          <a:xfrm>
            <a:off x="8150629" y="2061556"/>
            <a:ext cx="2770" cy="1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77745" y="1554480"/>
            <a:ext cx="51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182493" y="2047702"/>
            <a:ext cx="51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flase</a:t>
            </a:r>
            <a:endParaRPr lang="en-US" sz="900" dirty="0"/>
          </a:p>
        </p:txBody>
      </p:sp>
      <p:cxnSp>
        <p:nvCxnSpPr>
          <p:cNvPr id="45" name="Straight Arrow Connector 44"/>
          <p:cNvCxnSpPr>
            <a:stCxn id="35" idx="3"/>
            <a:endCxn id="46" idx="2"/>
          </p:cNvCxnSpPr>
          <p:nvPr/>
        </p:nvCxnSpPr>
        <p:spPr>
          <a:xfrm flipV="1">
            <a:off x="8886305" y="1778924"/>
            <a:ext cx="748146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634451" y="1479665"/>
            <a:ext cx="872837" cy="5985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05454" y="2297084"/>
            <a:ext cx="51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900" dirty="0"/>
          </a:p>
        </p:txBody>
      </p:sp>
      <p:cxnSp>
        <p:nvCxnSpPr>
          <p:cNvPr id="62" name="Straight Arrow Connector 61"/>
          <p:cNvCxnSpPr>
            <a:stCxn id="47" idx="3"/>
            <a:endCxn id="37" idx="1"/>
          </p:cNvCxnSpPr>
          <p:nvPr/>
        </p:nvCxnSpPr>
        <p:spPr>
          <a:xfrm flipV="1">
            <a:off x="8889075" y="2502130"/>
            <a:ext cx="737059" cy="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7" idx="2"/>
          </p:cNvCxnSpPr>
          <p:nvPr/>
        </p:nvCxnSpPr>
        <p:spPr>
          <a:xfrm>
            <a:off x="8153399" y="2795847"/>
            <a:ext cx="2771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85264" y="2798618"/>
            <a:ext cx="51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flase</a:t>
            </a:r>
            <a:endParaRPr lang="en-US" sz="900" dirty="0"/>
          </a:p>
        </p:txBody>
      </p:sp>
      <p:sp>
        <p:nvSpPr>
          <p:cNvPr id="73" name="Diamond 72"/>
          <p:cNvSpPr/>
          <p:nvPr/>
        </p:nvSpPr>
        <p:spPr>
          <a:xfrm>
            <a:off x="6713911" y="3014748"/>
            <a:ext cx="2895602" cy="8922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nQ1 &lt; rate &lt; nQ2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&amp;&amp; now – </a:t>
            </a:r>
            <a:r>
              <a:rPr lang="en-US" sz="1100" dirty="0">
                <a:solidFill>
                  <a:schemeClr val="tx1"/>
                </a:solidFill>
              </a:rPr>
              <a:t>lastNotif &gt; rangeByDay 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343799" y="3228108"/>
            <a:ext cx="112221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Push Alert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98181" y="3247506"/>
            <a:ext cx="515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900" dirty="0"/>
          </a:p>
        </p:txBody>
      </p:sp>
      <p:cxnSp>
        <p:nvCxnSpPr>
          <p:cNvPr id="76" name="Straight Arrow Connector 75"/>
          <p:cNvCxnSpPr>
            <a:stCxn id="73" idx="3"/>
            <a:endCxn id="74" idx="1"/>
          </p:cNvCxnSpPr>
          <p:nvPr/>
        </p:nvCxnSpPr>
        <p:spPr>
          <a:xfrm flipV="1">
            <a:off x="9609513" y="3452552"/>
            <a:ext cx="73428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85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Thang</dc:creator>
  <dc:description/>
  <cp:lastModifiedBy>Thang</cp:lastModifiedBy>
  <cp:revision>26</cp:revision>
  <dcterms:created xsi:type="dcterms:W3CDTF">2021-09-23T14:11:55Z</dcterms:created>
  <dcterms:modified xsi:type="dcterms:W3CDTF">2021-10-08T04:27:58Z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